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C5EA6-9ABF-4283-A7B9-A267E4046008}" v="19" dt="2022-06-27T08:07:34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Stilinović" userId="2e3f69dc-734e-4b17-bbe8-cc12e3c477a3" providerId="ADAL" clId="{BD1C5EA6-9ABF-4283-A7B9-A267E4046008}"/>
    <pc:docChg chg="custSel modSld modMainMaster">
      <pc:chgData name="Ivana Stilinović" userId="2e3f69dc-734e-4b17-bbe8-cc12e3c477a3" providerId="ADAL" clId="{BD1C5EA6-9ABF-4283-A7B9-A267E4046008}" dt="2022-06-28T17:40:55.116" v="119" actId="1076"/>
      <pc:docMkLst>
        <pc:docMk/>
      </pc:docMkLst>
      <pc:sldChg chg="addSp modSp mod">
        <pc:chgData name="Ivana Stilinović" userId="2e3f69dc-734e-4b17-bbe8-cc12e3c477a3" providerId="ADAL" clId="{BD1C5EA6-9ABF-4283-A7B9-A267E4046008}" dt="2022-06-27T08:04:20.277" v="90" actId="1076"/>
        <pc:sldMkLst>
          <pc:docMk/>
          <pc:sldMk cId="3428975666" sldId="256"/>
        </pc:sldMkLst>
        <pc:spChg chg="add mod">
          <ac:chgData name="Ivana Stilinović" userId="2e3f69dc-734e-4b17-bbe8-cc12e3c477a3" providerId="ADAL" clId="{BD1C5EA6-9ABF-4283-A7B9-A267E4046008}" dt="2022-06-27T07:56:40.171" v="39" actId="1076"/>
          <ac:spMkLst>
            <pc:docMk/>
            <pc:sldMk cId="3428975666" sldId="256"/>
            <ac:spMk id="7" creationId="{3BE78299-B432-967B-1890-5C1E54316E18}"/>
          </ac:spMkLst>
        </pc:spChg>
        <pc:picChg chg="add mod">
          <ac:chgData name="Ivana Stilinović" userId="2e3f69dc-734e-4b17-bbe8-cc12e3c477a3" providerId="ADAL" clId="{BD1C5EA6-9ABF-4283-A7B9-A267E4046008}" dt="2022-06-27T08:04:20.277" v="90" actId="1076"/>
          <ac:picMkLst>
            <pc:docMk/>
            <pc:sldMk cId="3428975666" sldId="256"/>
            <ac:picMk id="5" creationId="{9353B32C-81B7-B48A-CA44-04FCD92D2D7D}"/>
          </ac:picMkLst>
        </pc:picChg>
        <pc:picChg chg="add mod">
          <ac:chgData name="Ivana Stilinović" userId="2e3f69dc-734e-4b17-bbe8-cc12e3c477a3" providerId="ADAL" clId="{BD1C5EA6-9ABF-4283-A7B9-A267E4046008}" dt="2022-06-27T08:03:59.216" v="89" actId="1076"/>
          <ac:picMkLst>
            <pc:docMk/>
            <pc:sldMk cId="3428975666" sldId="256"/>
            <ac:picMk id="9" creationId="{7F55AFEC-2DE8-86C6-418F-0A44F449A8E4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6:02.516" v="107" actId="1076"/>
        <pc:sldMkLst>
          <pc:docMk/>
          <pc:sldMk cId="2773590316" sldId="257"/>
        </pc:sldMkLst>
        <pc:picChg chg="add mod">
          <ac:chgData name="Ivana Stilinović" userId="2e3f69dc-734e-4b17-bbe8-cc12e3c477a3" providerId="ADAL" clId="{BD1C5EA6-9ABF-4283-A7B9-A267E4046008}" dt="2022-06-27T08:06:02.516" v="107" actId="1076"/>
          <ac:picMkLst>
            <pc:docMk/>
            <pc:sldMk cId="2773590316" sldId="257"/>
            <ac:picMk id="7" creationId="{D51E8BF8-13C9-9D2C-70F6-BF5401843E71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4:40.737" v="94" actId="1076"/>
        <pc:sldMkLst>
          <pc:docMk/>
          <pc:sldMk cId="3835543752" sldId="258"/>
        </pc:sldMkLst>
        <pc:picChg chg="add mod">
          <ac:chgData name="Ivana Stilinović" userId="2e3f69dc-734e-4b17-bbe8-cc12e3c477a3" providerId="ADAL" clId="{BD1C5EA6-9ABF-4283-A7B9-A267E4046008}" dt="2022-06-27T08:04:40.737" v="94" actId="1076"/>
          <ac:picMkLst>
            <pc:docMk/>
            <pc:sldMk cId="3835543752" sldId="258"/>
            <ac:picMk id="4" creationId="{F6E3C09C-FBDF-1618-6DF5-0BC06EDF1D3B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6:39.766" v="111" actId="1076"/>
        <pc:sldMkLst>
          <pc:docMk/>
          <pc:sldMk cId="4064754666" sldId="259"/>
        </pc:sldMkLst>
        <pc:picChg chg="add mod">
          <ac:chgData name="Ivana Stilinović" userId="2e3f69dc-734e-4b17-bbe8-cc12e3c477a3" providerId="ADAL" clId="{BD1C5EA6-9ABF-4283-A7B9-A267E4046008}" dt="2022-06-27T08:06:39.766" v="111" actId="1076"/>
          <ac:picMkLst>
            <pc:docMk/>
            <pc:sldMk cId="4064754666" sldId="259"/>
            <ac:picMk id="7" creationId="{CEFC1770-42CD-75B0-099D-5D3470C93E98}"/>
          </ac:picMkLst>
        </pc:picChg>
      </pc:sldChg>
      <pc:sldChg chg="addSp delSp modSp mod">
        <pc:chgData name="Ivana Stilinović" userId="2e3f69dc-734e-4b17-bbe8-cc12e3c477a3" providerId="ADAL" clId="{BD1C5EA6-9ABF-4283-A7B9-A267E4046008}" dt="2022-06-27T08:08:29.349" v="115" actId="26606"/>
        <pc:sldMkLst>
          <pc:docMk/>
          <pc:sldMk cId="3277143947" sldId="260"/>
        </pc:sldMkLst>
        <pc:spChg chg="mo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2" creationId="{04904A83-18F2-9BB7-9209-B84BC16491A1}"/>
          </ac:spMkLst>
        </pc:spChg>
        <pc:spChg chg="mo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3" creationId="{07054EBC-96F4-C864-92D9-F19AA775D9BF}"/>
          </ac:spMkLst>
        </pc:spChg>
        <pc:spChg chg="del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12" creationId="{B1595A09-E336-4D1B-9B3A-06A2287A54E2}"/>
          </ac:spMkLst>
        </pc:spChg>
        <pc:spChg chg="del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14" creationId="{3540989C-C7B8-473B-BF87-6F2DA6A90006}"/>
          </ac:spMkLst>
        </pc:spChg>
        <pc:spChg chg="ad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19" creationId="{B082622D-AAF3-4897-8629-FC918530DD86}"/>
          </ac:spMkLst>
        </pc:spChg>
        <pc:spChg chg="ad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21" creationId="{A7457DD9-5A45-400A-AB4B-4B4EDECA25F1}"/>
          </ac:spMkLst>
        </pc:spChg>
        <pc:spChg chg="ad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23" creationId="{441CF7D6-A660-431A-B0BB-140A0D5556B6}"/>
          </ac:spMkLst>
        </pc:spChg>
        <pc:spChg chg="add">
          <ac:chgData name="Ivana Stilinović" userId="2e3f69dc-734e-4b17-bbe8-cc12e3c477a3" providerId="ADAL" clId="{BD1C5EA6-9ABF-4283-A7B9-A267E4046008}" dt="2022-06-27T08:08:29.349" v="115" actId="26606"/>
          <ac:spMkLst>
            <pc:docMk/>
            <pc:sldMk cId="3277143947" sldId="260"/>
            <ac:spMk id="25" creationId="{0570A85B-3810-4F95-97B0-CBF4CCDB381C}"/>
          </ac:spMkLst>
        </pc:spChg>
        <pc:picChg chg="mod ord">
          <ac:chgData name="Ivana Stilinović" userId="2e3f69dc-734e-4b17-bbe8-cc12e3c477a3" providerId="ADAL" clId="{BD1C5EA6-9ABF-4283-A7B9-A267E4046008}" dt="2022-06-27T08:08:29.349" v="115" actId="26606"/>
          <ac:picMkLst>
            <pc:docMk/>
            <pc:sldMk cId="3277143947" sldId="260"/>
            <ac:picMk id="7" creationId="{3EE2CC06-BC33-2D80-9FB1-3F3EB8A16745}"/>
          </ac:picMkLst>
        </pc:picChg>
        <pc:picChg chg="add mod">
          <ac:chgData name="Ivana Stilinović" userId="2e3f69dc-734e-4b17-bbe8-cc12e3c477a3" providerId="ADAL" clId="{BD1C5EA6-9ABF-4283-A7B9-A267E4046008}" dt="2022-06-27T08:08:16.880" v="114" actId="1076"/>
          <ac:picMkLst>
            <pc:docMk/>
            <pc:sldMk cId="3277143947" sldId="260"/>
            <ac:picMk id="8" creationId="{63275DC0-578C-3FC4-85C7-8A0F677EE49A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4:58.271" v="99" actId="1076"/>
        <pc:sldMkLst>
          <pc:docMk/>
          <pc:sldMk cId="2563748397" sldId="261"/>
        </pc:sldMkLst>
        <pc:picChg chg="add mod">
          <ac:chgData name="Ivana Stilinović" userId="2e3f69dc-734e-4b17-bbe8-cc12e3c477a3" providerId="ADAL" clId="{BD1C5EA6-9ABF-4283-A7B9-A267E4046008}" dt="2022-06-27T08:04:58.271" v="99" actId="1076"/>
          <ac:picMkLst>
            <pc:docMk/>
            <pc:sldMk cId="2563748397" sldId="261"/>
            <ac:picMk id="7" creationId="{3D4B13C7-8605-FE03-F6A5-9F6EAA7A84E7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5:01.983" v="100" actId="1076"/>
        <pc:sldMkLst>
          <pc:docMk/>
          <pc:sldMk cId="2171872236" sldId="262"/>
        </pc:sldMkLst>
        <pc:picChg chg="add mod">
          <ac:chgData name="Ivana Stilinović" userId="2e3f69dc-734e-4b17-bbe8-cc12e3c477a3" providerId="ADAL" clId="{BD1C5EA6-9ABF-4283-A7B9-A267E4046008}" dt="2022-06-27T08:05:01.983" v="100" actId="1076"/>
          <ac:picMkLst>
            <pc:docMk/>
            <pc:sldMk cId="2171872236" sldId="262"/>
            <ac:picMk id="7" creationId="{855886EE-DC6A-4886-D98B-E9A2F8838F27}"/>
          </ac:picMkLst>
        </pc:picChg>
      </pc:sldChg>
      <pc:sldChg chg="addSp delSp modSp mod">
        <pc:chgData name="Ivana Stilinović" userId="2e3f69dc-734e-4b17-bbe8-cc12e3c477a3" providerId="ADAL" clId="{BD1C5EA6-9ABF-4283-A7B9-A267E4046008}" dt="2022-06-28T17:40:55.116" v="119" actId="1076"/>
        <pc:sldMkLst>
          <pc:docMk/>
          <pc:sldMk cId="2415486724" sldId="263"/>
        </pc:sldMkLst>
        <pc:picChg chg="add mod">
          <ac:chgData name="Ivana Stilinović" userId="2e3f69dc-734e-4b17-bbe8-cc12e3c477a3" providerId="ADAL" clId="{BD1C5EA6-9ABF-4283-A7B9-A267E4046008}" dt="2022-06-28T17:40:55.116" v="119" actId="1076"/>
          <ac:picMkLst>
            <pc:docMk/>
            <pc:sldMk cId="2415486724" sldId="263"/>
            <ac:picMk id="4" creationId="{2755D008-408F-DF9C-3BD6-45A0048A14DC}"/>
          </ac:picMkLst>
        </pc:picChg>
        <pc:picChg chg="del">
          <ac:chgData name="Ivana Stilinović" userId="2e3f69dc-734e-4b17-bbe8-cc12e3c477a3" providerId="ADAL" clId="{BD1C5EA6-9ABF-4283-A7B9-A267E4046008}" dt="2022-06-28T17:40:47.669" v="116" actId="478"/>
          <ac:picMkLst>
            <pc:docMk/>
            <pc:sldMk cId="2415486724" sldId="263"/>
            <ac:picMk id="7" creationId="{9BA82132-9272-BAC1-36AC-1AE36F9FF844}"/>
          </ac:picMkLst>
        </pc:picChg>
        <pc:picChg chg="add mod">
          <ac:chgData name="Ivana Stilinović" userId="2e3f69dc-734e-4b17-bbe8-cc12e3c477a3" providerId="ADAL" clId="{BD1C5EA6-9ABF-4283-A7B9-A267E4046008}" dt="2022-06-27T08:05:04.976" v="101" actId="1076"/>
          <ac:picMkLst>
            <pc:docMk/>
            <pc:sldMk cId="2415486724" sldId="263"/>
            <ac:picMk id="9" creationId="{3804BB65-FB5C-3B25-F97D-97C697D483FC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6:55.713" v="112" actId="1076"/>
        <pc:sldMkLst>
          <pc:docMk/>
          <pc:sldMk cId="3895728587" sldId="264"/>
        </pc:sldMkLst>
        <pc:picChg chg="add mod">
          <ac:chgData name="Ivana Stilinović" userId="2e3f69dc-734e-4b17-bbe8-cc12e3c477a3" providerId="ADAL" clId="{BD1C5EA6-9ABF-4283-A7B9-A267E4046008}" dt="2022-06-27T08:06:55.713" v="112" actId="1076"/>
          <ac:picMkLst>
            <pc:docMk/>
            <pc:sldMk cId="3895728587" sldId="264"/>
            <ac:picMk id="6" creationId="{91FFD798-A664-9297-F739-D98FBE6782A6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5:18.956" v="103" actId="1076"/>
        <pc:sldMkLst>
          <pc:docMk/>
          <pc:sldMk cId="3308057807" sldId="265"/>
        </pc:sldMkLst>
        <pc:picChg chg="add mod">
          <ac:chgData name="Ivana Stilinović" userId="2e3f69dc-734e-4b17-bbe8-cc12e3c477a3" providerId="ADAL" clId="{BD1C5EA6-9ABF-4283-A7B9-A267E4046008}" dt="2022-06-27T08:05:18.956" v="103" actId="1076"/>
          <ac:picMkLst>
            <pc:docMk/>
            <pc:sldMk cId="3308057807" sldId="265"/>
            <ac:picMk id="4" creationId="{3F2E7A9E-E141-EE75-8077-AEA7F79022DB}"/>
          </ac:picMkLst>
        </pc:picChg>
        <pc:picChg chg="mod">
          <ac:chgData name="Ivana Stilinović" userId="2e3f69dc-734e-4b17-bbe8-cc12e3c477a3" providerId="ADAL" clId="{BD1C5EA6-9ABF-4283-A7B9-A267E4046008}" dt="2022-06-27T08:03:19.543" v="81" actId="1076"/>
          <ac:picMkLst>
            <pc:docMk/>
            <pc:sldMk cId="3308057807" sldId="265"/>
            <ac:picMk id="15" creationId="{8053723A-9FF2-5E5C-031E-AF124A52A2FB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3:35.218" v="86" actId="1076"/>
        <pc:sldMkLst>
          <pc:docMk/>
          <pc:sldMk cId="3562949398" sldId="266"/>
        </pc:sldMkLst>
        <pc:picChg chg="add mod">
          <ac:chgData name="Ivana Stilinović" userId="2e3f69dc-734e-4b17-bbe8-cc12e3c477a3" providerId="ADAL" clId="{BD1C5EA6-9ABF-4283-A7B9-A267E4046008}" dt="2022-06-27T08:03:35.218" v="86" actId="1076"/>
          <ac:picMkLst>
            <pc:docMk/>
            <pc:sldMk cId="3562949398" sldId="266"/>
            <ac:picMk id="4" creationId="{DAD3E719-12EE-2BD1-F5B8-A8435FC295EE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5:24.206" v="105" actId="1076"/>
        <pc:sldMkLst>
          <pc:docMk/>
          <pc:sldMk cId="3309294727" sldId="267"/>
        </pc:sldMkLst>
        <pc:picChg chg="add mod">
          <ac:chgData name="Ivana Stilinović" userId="2e3f69dc-734e-4b17-bbe8-cc12e3c477a3" providerId="ADAL" clId="{BD1C5EA6-9ABF-4283-A7B9-A267E4046008}" dt="2022-06-27T08:05:24.206" v="105" actId="1076"/>
          <ac:picMkLst>
            <pc:docMk/>
            <pc:sldMk cId="3309294727" sldId="267"/>
            <ac:picMk id="3" creationId="{09D45803-6244-F1A8-1112-55F729AC0067}"/>
          </ac:picMkLst>
        </pc:picChg>
      </pc:sldChg>
      <pc:sldChg chg="addSp modSp mod">
        <pc:chgData name="Ivana Stilinović" userId="2e3f69dc-734e-4b17-bbe8-cc12e3c477a3" providerId="ADAL" clId="{BD1C5EA6-9ABF-4283-A7B9-A267E4046008}" dt="2022-06-27T08:07:34.997" v="113"/>
        <pc:sldMkLst>
          <pc:docMk/>
          <pc:sldMk cId="3481192662" sldId="268"/>
        </pc:sldMkLst>
        <pc:picChg chg="add mod">
          <ac:chgData name="Ivana Stilinović" userId="2e3f69dc-734e-4b17-bbe8-cc12e3c477a3" providerId="ADAL" clId="{BD1C5EA6-9ABF-4283-A7B9-A267E4046008}" dt="2022-06-27T08:05:40.451" v="106" actId="1076"/>
          <ac:picMkLst>
            <pc:docMk/>
            <pc:sldMk cId="3481192662" sldId="268"/>
            <ac:picMk id="6" creationId="{B85591D2-7160-5674-2565-8AE9A3A89C63}"/>
          </ac:picMkLst>
        </pc:picChg>
        <pc:picChg chg="add mod">
          <ac:chgData name="Ivana Stilinović" userId="2e3f69dc-734e-4b17-bbe8-cc12e3c477a3" providerId="ADAL" clId="{BD1C5EA6-9ABF-4283-A7B9-A267E4046008}" dt="2022-06-27T08:07:34.997" v="113"/>
          <ac:picMkLst>
            <pc:docMk/>
            <pc:sldMk cId="3481192662" sldId="268"/>
            <ac:picMk id="7" creationId="{3D054B7A-5D9B-49A8-5735-6304A3716947}"/>
          </ac:picMkLst>
        </pc:picChg>
      </pc:sldChg>
      <pc:sldMasterChg chg="modSldLayout">
        <pc:chgData name="Ivana Stilinović" userId="2e3f69dc-734e-4b17-bbe8-cc12e3c477a3" providerId="ADAL" clId="{BD1C5EA6-9ABF-4283-A7B9-A267E4046008}" dt="2022-06-27T08:01:00.218" v="52"/>
        <pc:sldMasterMkLst>
          <pc:docMk/>
          <pc:sldMasterMk cId="464840842" sldId="2147483648"/>
        </pc:sldMasterMkLst>
        <pc:sldLayoutChg chg="addSp delSp modSp mod">
          <pc:chgData name="Ivana Stilinović" userId="2e3f69dc-734e-4b17-bbe8-cc12e3c477a3" providerId="ADAL" clId="{BD1C5EA6-9ABF-4283-A7B9-A267E4046008}" dt="2022-06-27T08:01:00.218" v="52"/>
          <pc:sldLayoutMkLst>
            <pc:docMk/>
            <pc:sldMasterMk cId="464840842" sldId="2147483648"/>
            <pc:sldLayoutMk cId="4271409405" sldId="2147483649"/>
          </pc:sldLayoutMkLst>
          <pc:spChg chg="add del mod">
            <ac:chgData name="Ivana Stilinović" userId="2e3f69dc-734e-4b17-bbe8-cc12e3c477a3" providerId="ADAL" clId="{BD1C5EA6-9ABF-4283-A7B9-A267E4046008}" dt="2022-06-27T08:01:00.218" v="52"/>
            <ac:spMkLst>
              <pc:docMk/>
              <pc:sldMasterMk cId="464840842" sldId="2147483648"/>
              <pc:sldLayoutMk cId="4271409405" sldId="2147483649"/>
              <ac:spMk id="7" creationId="{17D0D269-5F0D-410D-D595-52DB0069FF19}"/>
            </ac:spMkLst>
          </pc:spChg>
          <pc:picChg chg="add mod">
            <ac:chgData name="Ivana Stilinović" userId="2e3f69dc-734e-4b17-bbe8-cc12e3c477a3" providerId="ADAL" clId="{BD1C5EA6-9ABF-4283-A7B9-A267E4046008}" dt="2022-06-27T08:00:23.759" v="47" actId="1076"/>
            <ac:picMkLst>
              <pc:docMk/>
              <pc:sldMasterMk cId="464840842" sldId="2147483648"/>
              <pc:sldLayoutMk cId="4271409405" sldId="2147483649"/>
              <ac:picMk id="9" creationId="{2C0D3ED8-5063-EC58-9C79-24C1C91A797E}"/>
            </ac:picMkLst>
          </pc:picChg>
          <pc:picChg chg="add mod">
            <ac:chgData name="Ivana Stilinović" userId="2e3f69dc-734e-4b17-bbe8-cc12e3c477a3" providerId="ADAL" clId="{BD1C5EA6-9ABF-4283-A7B9-A267E4046008}" dt="2022-06-27T08:00:48.624" v="50" actId="1076"/>
            <ac:picMkLst>
              <pc:docMk/>
              <pc:sldMasterMk cId="464840842" sldId="2147483648"/>
              <pc:sldLayoutMk cId="4271409405" sldId="2147483649"/>
              <ac:picMk id="11" creationId="{E5F5DB39-E251-6BE3-301C-D1A9656F13E5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4D7E08-2B94-3194-E244-C874E6198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1E94F6-F48B-A595-612E-85EC8DE8C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996B7D-56AB-5E77-B93C-2DB57F5A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AB5A4E4-CD20-71ED-F14A-5FD02AC3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CC966C-95E1-D257-B09C-1105A0FA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Slika 8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2C0D3ED8-5063-EC58-9C79-24C1C91A7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991" y="5499131"/>
            <a:ext cx="1960418" cy="1222344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E5F5DB39-E251-6BE3-301C-D1A9656F13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82" y="5289694"/>
            <a:ext cx="1249218" cy="124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7AA9EE-ED8D-BD8D-AD59-2E88C5E6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BB77887-EBD1-16D7-DD2A-679572760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A85E8A-A6B2-8D31-F483-982DA07A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20C97A-4B71-CFFD-EDBF-85B2684E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B2728F-FC88-C6C4-ADCB-03D06D811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7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4E970C7-DAE6-3B90-33A6-0677F8814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60B6C72-56DD-4A3A-BCD3-AE322372E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68C687-593E-92B7-4573-2C4F6435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464D2C8-6E7D-45FB-FE3F-103C11B7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ED2AC8-CB47-088C-689D-A95B102C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007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1FDDC3-8720-9CBB-1D53-0AF9A0A9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FE90C7-1E19-EFC4-1315-DDB78E755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E49CCB-C724-D858-32B8-B261A0A2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56582D-139F-3A9B-8828-999B0BDE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505B712-9FB5-47CB-824B-7B3F0504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860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54D7A1-3DAD-2DB5-A3BA-6A730A85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63BA1EB-F60C-9ABE-A410-72EA8681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6DB086-C71B-6BA8-8CC6-827393C0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1FC898-0FAE-A9A2-8921-8A430445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02CB577-2E57-83C4-1E7C-31A1E29F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36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A7F749-B1BD-7721-8054-01467D25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140923-2DC1-8FE7-1141-59C600FE3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99429DA-FC98-3A48-F263-076578C93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CF40875-4CF8-4AE8-9202-C90519C4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1FD792D-E8F0-BEAA-19E8-F4332EFA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2096E6D-91FB-45B5-9D31-C57BCD3F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060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17EA34-DF3C-3CCD-A428-488196254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A7F104-B25C-EC12-66B1-03667514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106064D-8B78-C463-3604-746A178B5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70E67F6-F18E-B7C4-A34F-BC1EBECC8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1446EFF-8AAF-8FE6-278E-871F8342C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0470703-7F0D-A386-E896-1550D411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B1F0ED3-29B8-752F-BA24-C1E4B77F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4EDB9EC-D058-F582-8BA9-42B0ED4A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08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C2F098-2CFD-4690-8368-C3325C5B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6548259-AB1C-56A8-7651-6D6D9BAE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A8CB24E-06E4-D8BA-A1E8-2B729BB5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58694EA-E9F5-228E-31D1-22913A64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69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94A7398-E958-51AD-DB7C-45D6C763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61DB087-768C-4E17-896C-9CAB3C57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CD288B3-7D4B-495B-C276-D695E118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73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7558B5-DC24-D7F1-A212-0D431134C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343A7E-8F56-BFF0-8E78-636D1211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7266F5A-09AE-3A06-7DA9-0C7566C37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929937F-4264-754A-EFB1-A53676CB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86CEE3-86DF-F045-778B-EA298A0C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0D41635-1E39-2AED-3D86-BC3F39AF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55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540BCD-D8DF-3F32-D5DC-523AEBD5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8E490FA-31B5-4612-BA32-D824FF3C8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92D578B-568E-5CDB-3098-B47A98112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45D5D2-4C7D-503F-9853-DB415111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9229988-A62B-C3ED-3AFE-EF6E0D1E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69F1099-4399-DC0E-24EF-7882B0C8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75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B4315AB-A30F-E6CB-59B9-FCEBCE8B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0A872FA-17F6-93F2-C1CE-901B52EA5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B3B5560-94D0-3F4E-01C8-B431AF560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3E7C-ED49-4025-9CAD-6494E0864C59}" type="datetimeFigureOut">
              <a:rPr lang="hr-HR" smtClean="0"/>
              <a:t>28.6.2022.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9D3175-3583-05BC-3A65-C3BE465A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246085-AFCB-3BF3-E3EA-7FFD16AE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151-2C36-47A4-B5B8-E2EF8589EC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84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756AC82-B3F4-B094-E434-5C2E2C5F6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hr-HR" sz="5600"/>
              <a:t>WEB APLIKACIJA ZA AUTOMATSKO RASPOZNAVANJE UMJETNIKA PREMA UMJETNIČKOM DJELU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B56F385-C152-7BC2-636D-FBA137139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Ivana Stilinović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id="{3BE78299-B432-967B-1890-5C1E54316E18}"/>
              </a:ext>
            </a:extLst>
          </p:cNvPr>
          <p:cNvSpPr txBox="1">
            <a:spLocks/>
          </p:cNvSpPr>
          <p:nvPr/>
        </p:nvSpPr>
        <p:spPr>
          <a:xfrm>
            <a:off x="4786674" y="1205550"/>
            <a:ext cx="2614250" cy="380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dirty="0"/>
              <a:t>ZAVRŠNI RAD br. 417</a:t>
            </a:r>
          </a:p>
        </p:txBody>
      </p:sp>
      <p:pic>
        <p:nvPicPr>
          <p:cNvPr id="5" name="Slika 4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9353B32C-81B7-B48A-CA44-04FCD92D2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7F55AFEC-2DE8-86C6-418F-0A44F449A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5427748"/>
            <a:ext cx="1095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75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lika 14">
            <a:extLst>
              <a:ext uri="{FF2B5EF4-FFF2-40B4-BE49-F238E27FC236}">
                <a16:creationId xmlns:a16="http://schemas.microsoft.com/office/drawing/2014/main" id="{8053723A-9FF2-5E5C-031E-AF124A52A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0" y="866775"/>
            <a:ext cx="5291666" cy="5146145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5A3DB3CC-59F3-B19E-3F5F-A2DC56ED9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5" y="855927"/>
            <a:ext cx="5291667" cy="5146146"/>
          </a:xfrm>
          <a:prstGeom prst="rect">
            <a:avLst/>
          </a:prstGeom>
        </p:spPr>
      </p:pic>
      <p:pic>
        <p:nvPicPr>
          <p:cNvPr id="4" name="Slika 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3F2E7A9E-E141-EE75-8077-AEA7F79022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5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950AA21-2450-47E6-EA94-FD150236E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556" y="643466"/>
            <a:ext cx="5848888" cy="5571067"/>
          </a:xfrm>
          <a:prstGeom prst="rect">
            <a:avLst/>
          </a:prstGeom>
        </p:spPr>
      </p:pic>
      <p:pic>
        <p:nvPicPr>
          <p:cNvPr id="3" name="Slika 2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09D45803-6244-F1A8-1112-55F729AC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94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1D57B6B4-F5A0-FD5F-37C1-F3C39E77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902230"/>
            <a:ext cx="5291666" cy="5053540"/>
          </a:xfrm>
          <a:prstGeom prst="rect">
            <a:avLst/>
          </a:prstGeom>
        </p:spPr>
      </p:pic>
      <p:pic>
        <p:nvPicPr>
          <p:cNvPr id="7" name="Slika 6" descr="Slika na kojoj se prikazuje tekst&#10;&#10;Opis je automatski generiran">
            <a:extLst>
              <a:ext uri="{FF2B5EF4-FFF2-40B4-BE49-F238E27FC236}">
                <a16:creationId xmlns:a16="http://schemas.microsoft.com/office/drawing/2014/main" id="{B498EED4-C6A9-61F4-89E4-2F1AB4154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5" y="908843"/>
            <a:ext cx="5291667" cy="5040313"/>
          </a:xfrm>
          <a:prstGeom prst="rect">
            <a:avLst/>
          </a:prstGeom>
        </p:spPr>
      </p:pic>
      <p:pic>
        <p:nvPicPr>
          <p:cNvPr id="4" name="Slika 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DAD3E719-12EE-2BD1-F5B8-A8435FC29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4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9052FD3-761D-F0DE-3B2D-ACECB9DC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Hvala na pažnji!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Slika 5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B85591D2-7160-5674-2565-8AE9A3A89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D054B7A-5D9B-49A8-5735-6304A3716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5427748"/>
            <a:ext cx="1095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9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55ADFC3-7781-B80A-75F8-3DE9E0855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r-HR" sz="5400"/>
              <a:t>Uvod i podaci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C98960-7E05-36EE-7D0D-8EB50A4C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r-HR" sz="2200"/>
              <a:t>Cilj aplikacije</a:t>
            </a:r>
          </a:p>
          <a:p>
            <a:r>
              <a:rPr lang="hr-HR" sz="2200"/>
              <a:t>Skup podataka</a:t>
            </a:r>
          </a:p>
          <a:p>
            <a:r>
              <a:rPr lang="hr-HR" sz="2200"/>
              <a:t>Analiza podataka</a:t>
            </a:r>
          </a:p>
          <a:p>
            <a:r>
              <a:rPr lang="hr-HR" sz="2200"/>
              <a:t>Class weight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824252B-B495-66F0-A9FB-93E89501BB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1" r="-2" b="-2"/>
          <a:stretch/>
        </p:blipFill>
        <p:spPr>
          <a:xfrm>
            <a:off x="5600700" y="210933"/>
            <a:ext cx="5957316" cy="5939293"/>
          </a:xfrm>
          <a:prstGeom prst="rect">
            <a:avLst/>
          </a:prstGeom>
        </p:spPr>
      </p:pic>
      <p:pic>
        <p:nvPicPr>
          <p:cNvPr id="7" name="Slika 6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D51E8BF8-13C9-9D2C-70F6-BF5401843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9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34EECC-DD55-6049-E6AF-40C344F4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Umjetnici s više od 250 slika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6681BF3-BBF4-E927-4E51-AC0889D90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06" y="1863801"/>
            <a:ext cx="4900587" cy="4440746"/>
          </a:xfrm>
          <a:prstGeom prst="rect">
            <a:avLst/>
          </a:prstGeom>
        </p:spPr>
      </p:pic>
      <p:pic>
        <p:nvPicPr>
          <p:cNvPr id="4" name="Slika 3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F6E3C09C-FBDF-1618-6DF5-0BC06EDF1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52B7C80-6520-FF12-6583-BDF4F925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hr-HR" sz="5400"/>
              <a:t>Neuron</a:t>
            </a:r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E2118CF-7B05-AB01-7EC7-58DCBE2F7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001999"/>
            <a:ext cx="6894576" cy="3171506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17B818D-5EE6-81BB-7249-FB692B35D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hr-HR" sz="2200" dirty="0"/>
              <a:t>Inspiriran biološkim neuronom</a:t>
            </a:r>
          </a:p>
          <a:p>
            <a:r>
              <a:rPr lang="hr-HR" sz="2200" dirty="0"/>
              <a:t>Prijenosna funkcija</a:t>
            </a:r>
            <a:endParaRPr lang="en-US" sz="2200" dirty="0"/>
          </a:p>
        </p:txBody>
      </p:sp>
      <p:pic>
        <p:nvPicPr>
          <p:cNvPr id="7" name="Slika 6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CEFC1770-42CD-75B0-099D-5D3470C93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5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082622D-AAF3-4897-8629-FC918530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904A83-18F2-9BB7-9209-B84BC164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641850"/>
            <a:ext cx="3611880" cy="1535865"/>
          </a:xfrm>
        </p:spPr>
        <p:txBody>
          <a:bodyPr>
            <a:normAutofit/>
          </a:bodyPr>
          <a:lstStyle/>
          <a:p>
            <a:r>
              <a:rPr lang="hr-HR" sz="3200"/>
              <a:t>Konvolucijske neuronske mreže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054EBC-96F4-C864-92D9-F19AA775D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640" y="641850"/>
            <a:ext cx="6053160" cy="1535865"/>
          </a:xfrm>
        </p:spPr>
        <p:txBody>
          <a:bodyPr anchor="ctr">
            <a:normAutofit/>
          </a:bodyPr>
          <a:lstStyle/>
          <a:p>
            <a:r>
              <a:rPr lang="hr-HR" sz="1800"/>
              <a:t>Sloj konvolucije</a:t>
            </a:r>
          </a:p>
          <a:p>
            <a:r>
              <a:rPr lang="hr-HR" sz="1800"/>
              <a:t>Sloj sažimanja</a:t>
            </a:r>
          </a:p>
          <a:p>
            <a:r>
              <a:rPr lang="hr-HR" sz="1800"/>
              <a:t>Potpuno povezani sloj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EE2CC06-BC33-2D80-9FB1-3F3EB8A167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r="1" b="16995"/>
          <a:stretch/>
        </p:blipFill>
        <p:spPr>
          <a:xfrm>
            <a:off x="554416" y="2731167"/>
            <a:ext cx="11167447" cy="3484983"/>
          </a:xfrm>
          <a:prstGeom prst="rect">
            <a:avLst/>
          </a:prstGeom>
        </p:spPr>
      </p:pic>
      <p:pic>
        <p:nvPicPr>
          <p:cNvPr id="8" name="Slika 7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63275DC0-578C-3FC4-85C7-8A0F677EE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7604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4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0461AE7-170B-1B6A-FE23-99CA5B7B3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r-HR" sz="5000"/>
              <a:t>Model „from scratch”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3D7B74-E634-F03B-4B82-236CE6537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r-HR" sz="2200"/>
              <a:t>Keras Sequential API</a:t>
            </a:r>
          </a:p>
          <a:p>
            <a:r>
              <a:rPr lang="hr-HR" sz="2200"/>
              <a:t>Optimizer Adam</a:t>
            </a:r>
          </a:p>
          <a:p>
            <a:r>
              <a:rPr lang="hr-HR" sz="2200"/>
              <a:t>ReduceLROnPlateau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332927F-B202-A2A2-45A2-68C9AEB945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363" y="640080"/>
            <a:ext cx="5452338" cy="5577840"/>
          </a:xfrm>
          <a:prstGeom prst="rect">
            <a:avLst/>
          </a:prstGeom>
        </p:spPr>
      </p:pic>
      <p:pic>
        <p:nvPicPr>
          <p:cNvPr id="7" name="Slika 6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3D4B13C7-8605-FE03-F6A5-9F6EAA7A8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4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E198AFF-BA1F-A93E-FE7E-8BC9AB4C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r-HR" sz="5000"/>
              <a:t>Prijenosno učenje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AA9729-5B12-F511-E9AD-6B53720B7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r-HR" sz="2200"/>
              <a:t>Dodatno učenje prethodno naučene mreže</a:t>
            </a:r>
          </a:p>
          <a:p>
            <a:r>
              <a:rPr lang="hr-HR" sz="2200"/>
              <a:t>ResNet50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71DC714-8D98-3A5C-A42F-F17A958F6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363" y="640080"/>
            <a:ext cx="5452338" cy="5577840"/>
          </a:xfrm>
          <a:prstGeom prst="rect">
            <a:avLst/>
          </a:prstGeom>
        </p:spPr>
      </p:pic>
      <p:pic>
        <p:nvPicPr>
          <p:cNvPr id="7" name="Slika 6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855886EE-DC6A-4886-D98B-E9A2F8838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7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8E9D766-C927-ECC6-084B-44C2DC34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Evaluacija modela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2CE8AA1-8EA8-F9F9-FF8E-76CEAB15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324350"/>
            <a:ext cx="3071274" cy="439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Model „from scratch”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F9938ABA-CA47-16A6-47AD-B90CAE8CC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1" y="2033016"/>
            <a:ext cx="7459720" cy="2163318"/>
          </a:xfrm>
          <a:prstGeom prst="rect">
            <a:avLst/>
          </a:prstGeom>
        </p:spPr>
      </p:pic>
      <p:sp>
        <p:nvSpPr>
          <p:cNvPr id="23" name="Content Placeholder 20">
            <a:extLst>
              <a:ext uri="{FF2B5EF4-FFF2-40B4-BE49-F238E27FC236}">
                <a16:creationId xmlns:a16="http://schemas.microsoft.com/office/drawing/2014/main" id="{E8218CCC-F0EB-7D0B-EBCE-52E91F07D64D}"/>
              </a:ext>
            </a:extLst>
          </p:cNvPr>
          <p:cNvSpPr txBox="1">
            <a:spLocks/>
          </p:cNvSpPr>
          <p:nvPr/>
        </p:nvSpPr>
        <p:spPr>
          <a:xfrm>
            <a:off x="8330144" y="3712865"/>
            <a:ext cx="4261906" cy="555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/>
              <a:t>Prijenosno učenje</a:t>
            </a:r>
            <a:endParaRPr lang="en-US" sz="2000" dirty="0"/>
          </a:p>
        </p:txBody>
      </p:sp>
      <p:pic>
        <p:nvPicPr>
          <p:cNvPr id="9" name="Slika 8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3804BB65-FB5C-3B25-F97D-97C697D48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755D008-408F-DF9C-3BD6-45A0048A1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33" y="4369223"/>
            <a:ext cx="7243622" cy="203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8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2F54C30-5AAF-243B-3796-C4F6FDC7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r-HR" sz="5400"/>
              <a:t>Aplikacija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CBEA2F-C9A3-0DFC-439A-B783A4A46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hr-HR" sz="2200"/>
              <a:t>Flask</a:t>
            </a:r>
          </a:p>
          <a:p>
            <a:r>
              <a:rPr lang="hr-HR" sz="2200"/>
              <a:t>Sigurnosni zahtjevi</a:t>
            </a:r>
          </a:p>
          <a:p>
            <a:r>
              <a:rPr lang="hr-HR" sz="2200"/>
              <a:t>Rezultati</a:t>
            </a:r>
          </a:p>
        </p:txBody>
      </p:sp>
      <p:pic>
        <p:nvPicPr>
          <p:cNvPr id="6" name="Slika 5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91FFD798-A664-9297-F739-D98FBE678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3493"/>
            <a:ext cx="2124269" cy="13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28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</Words>
  <Application>Microsoft Office PowerPoint</Application>
  <PresentationFormat>Široki zaslon</PresentationFormat>
  <Paragraphs>31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WEB APLIKACIJA ZA AUTOMATSKO RASPOZNAVANJE UMJETNIKA PREMA UMJETNIČKOM DJELU</vt:lpstr>
      <vt:lpstr>Uvod i podaci</vt:lpstr>
      <vt:lpstr>Umjetnici s više od 250 slika</vt:lpstr>
      <vt:lpstr>Neuron</vt:lpstr>
      <vt:lpstr>Konvolucijske neuronske mreže</vt:lpstr>
      <vt:lpstr>Model „from scratch”</vt:lpstr>
      <vt:lpstr>Prijenosno učenje</vt:lpstr>
      <vt:lpstr>Evaluacija modela</vt:lpstr>
      <vt:lpstr>Aplikacija</vt:lpstr>
      <vt:lpstr>PowerPoint prezentacija</vt:lpstr>
      <vt:lpstr>PowerPoint prezentacija</vt:lpstr>
      <vt:lpstr>PowerPoint prezentacija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APLIKACIJA ZA AUTOMATSKO RASPOZNAVANJE UMJETNIKA PREMA UMJETNIČKOM DJELU</dc:title>
  <dc:creator>Ivana Stilinović</dc:creator>
  <cp:lastModifiedBy>Ivana Stilinović</cp:lastModifiedBy>
  <cp:revision>1</cp:revision>
  <dcterms:created xsi:type="dcterms:W3CDTF">2022-06-26T12:56:55Z</dcterms:created>
  <dcterms:modified xsi:type="dcterms:W3CDTF">2022-06-28T17:40:56Z</dcterms:modified>
</cp:coreProperties>
</file>