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70" r:id="rId9"/>
    <p:sldId id="265" r:id="rId10"/>
    <p:sldId id="272" r:id="rId11"/>
    <p:sldId id="267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3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Skup za razvoj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D-F84E-9798-60F92B2CD1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Skup za testiranje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D-F84E-9798-60F92B2CD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575327"/>
        <c:axId val="898576959"/>
      </c:barChart>
      <c:catAx>
        <c:axId val="898575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8576959"/>
        <c:crosses val="autoZero"/>
        <c:auto val="1"/>
        <c:lblAlgn val="ctr"/>
        <c:lblOffset val="100"/>
        <c:noMultiLvlLbl val="0"/>
      </c:catAx>
      <c:valAx>
        <c:axId val="8985769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9857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51265258270097E-2"/>
          <c:y val="0.62226606019263542"/>
          <c:w val="0.97899555471577793"/>
          <c:h val="0.13690018726246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Skup za razvoj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Normalni sinusni ritam</c:v>
                </c:pt>
                <c:pt idx="1">
                  <c:v>Aritmija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668</c:v>
                </c:pt>
                <c:pt idx="1">
                  <c:v>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7-594E-9F3C-2EB5AB1DD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Skup za testiranje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Normalni sinusni ritam</c:v>
                </c:pt>
                <c:pt idx="1">
                  <c:v>Aritmija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243</c:v>
                </c:pt>
                <c:pt idx="1">
                  <c:v>1348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E7-594E-9F3C-2EB5AB1DD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025408"/>
        <c:axId val="1599027040"/>
      </c:barChart>
      <c:catAx>
        <c:axId val="15990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599027040"/>
        <c:crosses val="autoZero"/>
        <c:auto val="1"/>
        <c:lblAlgn val="ctr"/>
        <c:lblOffset val="100"/>
        <c:noMultiLvlLbl val="0"/>
      </c:catAx>
      <c:valAx>
        <c:axId val="1599027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902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Cijeli skup podataka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LBBB</c:v>
                </c:pt>
                <c:pt idx="1">
                  <c:v>PVC</c:v>
                </c:pt>
                <c:pt idx="2">
                  <c:v>STD</c:v>
                </c:pt>
                <c:pt idx="3">
                  <c:v>Normal</c:v>
                </c:pt>
                <c:pt idx="4">
                  <c:v>RBBB</c:v>
                </c:pt>
                <c:pt idx="5">
                  <c:v>AF</c:v>
                </c:pt>
                <c:pt idx="6">
                  <c:v>I-AVB</c:v>
                </c:pt>
                <c:pt idx="7">
                  <c:v>PAC</c:v>
                </c:pt>
                <c:pt idx="8">
                  <c:v>STE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176</c:v>
                </c:pt>
                <c:pt idx="1">
                  <c:v>601</c:v>
                </c:pt>
                <c:pt idx="2">
                  <c:v>779</c:v>
                </c:pt>
                <c:pt idx="3">
                  <c:v>991</c:v>
                </c:pt>
                <c:pt idx="4">
                  <c:v>1527</c:v>
                </c:pt>
                <c:pt idx="5">
                  <c:v>969</c:v>
                </c:pt>
                <c:pt idx="6">
                  <c:v>685</c:v>
                </c:pt>
                <c:pt idx="7">
                  <c:v>532</c:v>
                </c:pt>
                <c:pt idx="8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C-254A-8BEF-9D39610F7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584256"/>
        <c:axId val="1637585888"/>
      </c:barChart>
      <c:catAx>
        <c:axId val="16375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637585888"/>
        <c:crosses val="autoZero"/>
        <c:auto val="1"/>
        <c:lblAlgn val="ctr"/>
        <c:lblOffset val="100"/>
        <c:noMultiLvlLbl val="0"/>
      </c:catAx>
      <c:valAx>
        <c:axId val="163758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758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7890A-39F6-F648-849F-68A638364F04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E270D5E0-F23D-6C4B-BD4E-55BAC4D3E0F7}">
      <dgm:prSet phldrT="[Text]"/>
      <dgm:spPr/>
      <dgm:t>
        <a:bodyPr/>
        <a:lstStyle/>
        <a:p>
          <a:r>
            <a:rPr lang="en-US" dirty="0" err="1"/>
            <a:t>Učitavanje</a:t>
          </a:r>
          <a:r>
            <a:rPr lang="en-US" dirty="0"/>
            <a:t> </a:t>
          </a:r>
          <a:r>
            <a:rPr lang="en-US" dirty="0" err="1"/>
            <a:t>podataka</a:t>
          </a:r>
          <a:endParaRPr lang="en-US" dirty="0"/>
        </a:p>
      </dgm:t>
    </dgm:pt>
    <dgm:pt modelId="{26866879-3A39-5A47-AD27-5B63242E8F86}" type="parTrans" cxnId="{64D1ABAC-2424-2045-B4C8-E176A539DDE1}">
      <dgm:prSet/>
      <dgm:spPr/>
      <dgm:t>
        <a:bodyPr/>
        <a:lstStyle/>
        <a:p>
          <a:endParaRPr lang="en-US"/>
        </a:p>
      </dgm:t>
    </dgm:pt>
    <dgm:pt modelId="{DB2434BB-CC46-B849-BF0B-0C2419295A06}" type="sibTrans" cxnId="{64D1ABAC-2424-2045-B4C8-E176A539DDE1}">
      <dgm:prSet/>
      <dgm:spPr/>
      <dgm:t>
        <a:bodyPr/>
        <a:lstStyle/>
        <a:p>
          <a:endParaRPr lang="en-US"/>
        </a:p>
      </dgm:t>
    </dgm:pt>
    <dgm:pt modelId="{F7BC4D05-F2E9-144A-8973-57BFE378CBFE}">
      <dgm:prSet phldrT="[Text]"/>
      <dgm:spPr/>
      <dgm:t>
        <a:bodyPr/>
        <a:lstStyle/>
        <a:p>
          <a:r>
            <a:rPr lang="en-US" dirty="0"/>
            <a:t>Pan-Tompkins</a:t>
          </a:r>
        </a:p>
      </dgm:t>
    </dgm:pt>
    <dgm:pt modelId="{27E2C493-CDC7-764F-BD5C-02F8FEA2FF69}" type="parTrans" cxnId="{B3F7FAEB-79A2-A54B-8890-0E95404D10FD}">
      <dgm:prSet/>
      <dgm:spPr/>
      <dgm:t>
        <a:bodyPr/>
        <a:lstStyle/>
        <a:p>
          <a:endParaRPr lang="en-US"/>
        </a:p>
      </dgm:t>
    </dgm:pt>
    <dgm:pt modelId="{50C66BCA-3554-5545-A5A5-FF4D08E0E7A4}" type="sibTrans" cxnId="{B3F7FAEB-79A2-A54B-8890-0E95404D10FD}">
      <dgm:prSet/>
      <dgm:spPr/>
      <dgm:t>
        <a:bodyPr/>
        <a:lstStyle/>
        <a:p>
          <a:endParaRPr lang="en-US"/>
        </a:p>
      </dgm:t>
    </dgm:pt>
    <dgm:pt modelId="{5B1DA6F4-5242-4D44-8018-0D6B4C0361ED}">
      <dgm:prSet phldrT="[Text]"/>
      <dgm:spPr/>
      <dgm:t>
        <a:bodyPr/>
        <a:lstStyle/>
        <a:p>
          <a:r>
            <a:rPr lang="en-US" dirty="0" err="1"/>
            <a:t>Morfološka</a:t>
          </a:r>
          <a:r>
            <a:rPr lang="en-US" dirty="0"/>
            <a:t> </a:t>
          </a:r>
          <a:r>
            <a:rPr lang="en-US" dirty="0" err="1"/>
            <a:t>analiza</a:t>
          </a:r>
          <a:endParaRPr lang="en-US" dirty="0"/>
        </a:p>
      </dgm:t>
    </dgm:pt>
    <dgm:pt modelId="{C587B8B7-8F7A-9249-86B6-5B75EA0DADA4}" type="parTrans" cxnId="{F3DC07C1-071F-8D4E-8D47-E6D25BC2B9BB}">
      <dgm:prSet/>
      <dgm:spPr/>
      <dgm:t>
        <a:bodyPr/>
        <a:lstStyle/>
        <a:p>
          <a:endParaRPr lang="en-US"/>
        </a:p>
      </dgm:t>
    </dgm:pt>
    <dgm:pt modelId="{71B44D49-CB01-2E41-ABD0-E9B83434AEC5}" type="sibTrans" cxnId="{F3DC07C1-071F-8D4E-8D47-E6D25BC2B9BB}">
      <dgm:prSet/>
      <dgm:spPr/>
      <dgm:t>
        <a:bodyPr/>
        <a:lstStyle/>
        <a:p>
          <a:endParaRPr lang="en-US"/>
        </a:p>
      </dgm:t>
    </dgm:pt>
    <dgm:pt modelId="{045C84CB-F7DB-3F40-823F-C0622DDF4C9D}">
      <dgm:prSet/>
      <dgm:spPr/>
      <dgm:t>
        <a:bodyPr/>
        <a:lstStyle/>
        <a:p>
          <a:r>
            <a:rPr lang="en-US" dirty="0" err="1"/>
            <a:t>Elgendi</a:t>
          </a:r>
          <a:endParaRPr lang="en-US" dirty="0"/>
        </a:p>
      </dgm:t>
    </dgm:pt>
    <dgm:pt modelId="{CF851DC4-9034-8840-A507-641646322AD2}" type="parTrans" cxnId="{C717DB46-7CA0-E345-84D3-D8BA29798829}">
      <dgm:prSet/>
      <dgm:spPr/>
      <dgm:t>
        <a:bodyPr/>
        <a:lstStyle/>
        <a:p>
          <a:endParaRPr lang="en-US"/>
        </a:p>
      </dgm:t>
    </dgm:pt>
    <dgm:pt modelId="{E4954517-D843-4444-A960-5F61B1B6FFAA}" type="sibTrans" cxnId="{C717DB46-7CA0-E345-84D3-D8BA29798829}">
      <dgm:prSet/>
      <dgm:spPr/>
      <dgm:t>
        <a:bodyPr/>
        <a:lstStyle/>
        <a:p>
          <a:endParaRPr lang="en-US"/>
        </a:p>
      </dgm:t>
    </dgm:pt>
    <dgm:pt modelId="{A76D3974-20A7-E44F-9ADB-10ED7AA43258}">
      <dgm:prSet/>
      <dgm:spPr/>
      <dgm:t>
        <a:bodyPr/>
        <a:lstStyle/>
        <a:p>
          <a:r>
            <a:rPr lang="en-US" dirty="0" err="1"/>
            <a:t>Strojno</a:t>
          </a:r>
          <a:r>
            <a:rPr lang="en-US" dirty="0"/>
            <a:t> </a:t>
          </a:r>
          <a:r>
            <a:rPr lang="en-US" dirty="0" err="1"/>
            <a:t>učenje</a:t>
          </a:r>
          <a:endParaRPr lang="en-US" dirty="0"/>
        </a:p>
      </dgm:t>
    </dgm:pt>
    <dgm:pt modelId="{FFC91357-F84A-9649-AF1F-DE6273427EF9}" type="parTrans" cxnId="{36D3A76D-0391-384C-B958-3228066C62B3}">
      <dgm:prSet/>
      <dgm:spPr/>
      <dgm:t>
        <a:bodyPr/>
        <a:lstStyle/>
        <a:p>
          <a:endParaRPr lang="en-US"/>
        </a:p>
      </dgm:t>
    </dgm:pt>
    <dgm:pt modelId="{ADD9ACE1-D3DA-2A46-82ED-C708BFD83503}" type="sibTrans" cxnId="{36D3A76D-0391-384C-B958-3228066C62B3}">
      <dgm:prSet/>
      <dgm:spPr/>
      <dgm:t>
        <a:bodyPr/>
        <a:lstStyle/>
        <a:p>
          <a:endParaRPr lang="en-US"/>
        </a:p>
      </dgm:t>
    </dgm:pt>
    <dgm:pt modelId="{F598B3E0-59F9-7B4A-8A94-B133160289E6}" type="pres">
      <dgm:prSet presAssocID="{3927890A-39F6-F648-849F-68A638364F04}" presName="Name0" presStyleCnt="0">
        <dgm:presLayoutVars>
          <dgm:dir/>
          <dgm:animLvl val="lvl"/>
          <dgm:resizeHandles val="exact"/>
        </dgm:presLayoutVars>
      </dgm:prSet>
      <dgm:spPr/>
    </dgm:pt>
    <dgm:pt modelId="{EC45DA29-E829-464D-9CF1-37C352780443}" type="pres">
      <dgm:prSet presAssocID="{E270D5E0-F23D-6C4B-BD4E-55BAC4D3E0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9A7A1D5-BC86-BB4B-AF26-3C52F418DF0B}" type="pres">
      <dgm:prSet presAssocID="{DB2434BB-CC46-B849-BF0B-0C2419295A06}" presName="parTxOnlySpace" presStyleCnt="0"/>
      <dgm:spPr/>
    </dgm:pt>
    <dgm:pt modelId="{44F264C5-46E1-D547-8A2C-2FC826093330}" type="pres">
      <dgm:prSet presAssocID="{F7BC4D05-F2E9-144A-8973-57BFE378CBF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6557417-2EE8-5947-AF64-A89A23767E44}" type="pres">
      <dgm:prSet presAssocID="{50C66BCA-3554-5545-A5A5-FF4D08E0E7A4}" presName="parTxOnlySpace" presStyleCnt="0"/>
      <dgm:spPr/>
    </dgm:pt>
    <dgm:pt modelId="{A3EB2840-FD03-F84D-8034-6456958B1ABA}" type="pres">
      <dgm:prSet presAssocID="{045C84CB-F7DB-3F40-823F-C0622DDF4C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2B03C79-D020-1249-8026-6C6B7C027010}" type="pres">
      <dgm:prSet presAssocID="{E4954517-D843-4444-A960-5F61B1B6FFAA}" presName="parTxOnlySpace" presStyleCnt="0"/>
      <dgm:spPr/>
    </dgm:pt>
    <dgm:pt modelId="{D3A0A023-32B4-E246-ACCA-11B9CBFD3369}" type="pres">
      <dgm:prSet presAssocID="{5B1DA6F4-5242-4D44-8018-0D6B4C0361E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D68639C-7EA2-0040-9252-7A60E1734B4D}" type="pres">
      <dgm:prSet presAssocID="{71B44D49-CB01-2E41-ABD0-E9B83434AEC5}" presName="parTxOnlySpace" presStyleCnt="0"/>
      <dgm:spPr/>
    </dgm:pt>
    <dgm:pt modelId="{52FB708B-AEC0-EE4B-AEBF-EA4706311C78}" type="pres">
      <dgm:prSet presAssocID="{A76D3974-20A7-E44F-9ADB-10ED7AA4325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75B140C-38BB-594B-868B-6035978190F1}" type="presOf" srcId="{5B1DA6F4-5242-4D44-8018-0D6B4C0361ED}" destId="{D3A0A023-32B4-E246-ACCA-11B9CBFD3369}" srcOrd="0" destOrd="0" presId="urn:microsoft.com/office/officeart/2005/8/layout/chevron1"/>
    <dgm:cxn modelId="{1E318B15-41C3-EC4D-B1EC-DCB604EEB1C5}" type="presOf" srcId="{A76D3974-20A7-E44F-9ADB-10ED7AA43258}" destId="{52FB708B-AEC0-EE4B-AEBF-EA4706311C78}" srcOrd="0" destOrd="0" presId="urn:microsoft.com/office/officeart/2005/8/layout/chevron1"/>
    <dgm:cxn modelId="{C717DB46-7CA0-E345-84D3-D8BA29798829}" srcId="{3927890A-39F6-F648-849F-68A638364F04}" destId="{045C84CB-F7DB-3F40-823F-C0622DDF4C9D}" srcOrd="2" destOrd="0" parTransId="{CF851DC4-9034-8840-A507-641646322AD2}" sibTransId="{E4954517-D843-4444-A960-5F61B1B6FFAA}"/>
    <dgm:cxn modelId="{F5A8A748-8FD5-354B-8105-D3826E9FD8AA}" type="presOf" srcId="{E270D5E0-F23D-6C4B-BD4E-55BAC4D3E0F7}" destId="{EC45DA29-E829-464D-9CF1-37C352780443}" srcOrd="0" destOrd="0" presId="urn:microsoft.com/office/officeart/2005/8/layout/chevron1"/>
    <dgm:cxn modelId="{36D3A76D-0391-384C-B958-3228066C62B3}" srcId="{3927890A-39F6-F648-849F-68A638364F04}" destId="{A76D3974-20A7-E44F-9ADB-10ED7AA43258}" srcOrd="4" destOrd="0" parTransId="{FFC91357-F84A-9649-AF1F-DE6273427EF9}" sibTransId="{ADD9ACE1-D3DA-2A46-82ED-C708BFD83503}"/>
    <dgm:cxn modelId="{C3C6267A-1531-FF45-8B09-81B0EE36FCC3}" type="presOf" srcId="{F7BC4D05-F2E9-144A-8973-57BFE378CBFE}" destId="{44F264C5-46E1-D547-8A2C-2FC826093330}" srcOrd="0" destOrd="0" presId="urn:microsoft.com/office/officeart/2005/8/layout/chevron1"/>
    <dgm:cxn modelId="{64D1ABAC-2424-2045-B4C8-E176A539DDE1}" srcId="{3927890A-39F6-F648-849F-68A638364F04}" destId="{E270D5E0-F23D-6C4B-BD4E-55BAC4D3E0F7}" srcOrd="0" destOrd="0" parTransId="{26866879-3A39-5A47-AD27-5B63242E8F86}" sibTransId="{DB2434BB-CC46-B849-BF0B-0C2419295A06}"/>
    <dgm:cxn modelId="{BE8356B1-E8D5-984E-A0B4-460B5561895A}" type="presOf" srcId="{3927890A-39F6-F648-849F-68A638364F04}" destId="{F598B3E0-59F9-7B4A-8A94-B133160289E6}" srcOrd="0" destOrd="0" presId="urn:microsoft.com/office/officeart/2005/8/layout/chevron1"/>
    <dgm:cxn modelId="{F3DC07C1-071F-8D4E-8D47-E6D25BC2B9BB}" srcId="{3927890A-39F6-F648-849F-68A638364F04}" destId="{5B1DA6F4-5242-4D44-8018-0D6B4C0361ED}" srcOrd="3" destOrd="0" parTransId="{C587B8B7-8F7A-9249-86B6-5B75EA0DADA4}" sibTransId="{71B44D49-CB01-2E41-ABD0-E9B83434AEC5}"/>
    <dgm:cxn modelId="{F39928D5-3592-B946-97B3-25680E936617}" type="presOf" srcId="{045C84CB-F7DB-3F40-823F-C0622DDF4C9D}" destId="{A3EB2840-FD03-F84D-8034-6456958B1ABA}" srcOrd="0" destOrd="0" presId="urn:microsoft.com/office/officeart/2005/8/layout/chevron1"/>
    <dgm:cxn modelId="{B3F7FAEB-79A2-A54B-8890-0E95404D10FD}" srcId="{3927890A-39F6-F648-849F-68A638364F04}" destId="{F7BC4D05-F2E9-144A-8973-57BFE378CBFE}" srcOrd="1" destOrd="0" parTransId="{27E2C493-CDC7-764F-BD5C-02F8FEA2FF69}" sibTransId="{50C66BCA-3554-5545-A5A5-FF4D08E0E7A4}"/>
    <dgm:cxn modelId="{8EDCF1D5-04CB-F64B-9956-55EBF5CBD1C5}" type="presParOf" srcId="{F598B3E0-59F9-7B4A-8A94-B133160289E6}" destId="{EC45DA29-E829-464D-9CF1-37C352780443}" srcOrd="0" destOrd="0" presId="urn:microsoft.com/office/officeart/2005/8/layout/chevron1"/>
    <dgm:cxn modelId="{F3075BF2-8154-C94C-8E30-68FE1997D7F3}" type="presParOf" srcId="{F598B3E0-59F9-7B4A-8A94-B133160289E6}" destId="{C9A7A1D5-BC86-BB4B-AF26-3C52F418DF0B}" srcOrd="1" destOrd="0" presId="urn:microsoft.com/office/officeart/2005/8/layout/chevron1"/>
    <dgm:cxn modelId="{843776B7-1083-214D-B72C-723D56AC8295}" type="presParOf" srcId="{F598B3E0-59F9-7B4A-8A94-B133160289E6}" destId="{44F264C5-46E1-D547-8A2C-2FC826093330}" srcOrd="2" destOrd="0" presId="urn:microsoft.com/office/officeart/2005/8/layout/chevron1"/>
    <dgm:cxn modelId="{3C55D0DA-6F5C-D541-A39A-0DE3594619AE}" type="presParOf" srcId="{F598B3E0-59F9-7B4A-8A94-B133160289E6}" destId="{16557417-2EE8-5947-AF64-A89A23767E44}" srcOrd="3" destOrd="0" presId="urn:microsoft.com/office/officeart/2005/8/layout/chevron1"/>
    <dgm:cxn modelId="{ADF1D25A-4459-9046-BBFA-D570A590BDCA}" type="presParOf" srcId="{F598B3E0-59F9-7B4A-8A94-B133160289E6}" destId="{A3EB2840-FD03-F84D-8034-6456958B1ABA}" srcOrd="4" destOrd="0" presId="urn:microsoft.com/office/officeart/2005/8/layout/chevron1"/>
    <dgm:cxn modelId="{82A6CF50-F602-BD42-A51B-6050F2662A15}" type="presParOf" srcId="{F598B3E0-59F9-7B4A-8A94-B133160289E6}" destId="{A2B03C79-D020-1249-8026-6C6B7C027010}" srcOrd="5" destOrd="0" presId="urn:microsoft.com/office/officeart/2005/8/layout/chevron1"/>
    <dgm:cxn modelId="{89B19471-8E12-084F-A306-4BDFD30AF4D2}" type="presParOf" srcId="{F598B3E0-59F9-7B4A-8A94-B133160289E6}" destId="{D3A0A023-32B4-E246-ACCA-11B9CBFD3369}" srcOrd="6" destOrd="0" presId="urn:microsoft.com/office/officeart/2005/8/layout/chevron1"/>
    <dgm:cxn modelId="{4338B3D2-A628-364B-A593-72095A11970D}" type="presParOf" srcId="{F598B3E0-59F9-7B4A-8A94-B133160289E6}" destId="{9D68639C-7EA2-0040-9252-7A60E1734B4D}" srcOrd="7" destOrd="0" presId="urn:microsoft.com/office/officeart/2005/8/layout/chevron1"/>
    <dgm:cxn modelId="{9D263D9C-3480-1540-8C8C-782E77168BF8}" type="presParOf" srcId="{F598B3E0-59F9-7B4A-8A94-B133160289E6}" destId="{52FB708B-AEC0-EE4B-AEBF-EA4706311C7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3A60B-EA9B-CE47-96DB-8C95259E8C42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09D1DE9-5EC1-324C-BCC3-48C0226B293F}">
      <dgm:prSet phldrT="[Text]"/>
      <dgm:spPr/>
      <dgm:t>
        <a:bodyPr/>
        <a:lstStyle/>
        <a:p>
          <a:r>
            <a:rPr lang="en-US" dirty="0" err="1"/>
            <a:t>Filtriranje</a:t>
          </a:r>
          <a:endParaRPr lang="en-US" dirty="0"/>
        </a:p>
      </dgm:t>
    </dgm:pt>
    <dgm:pt modelId="{CB78FEEB-3529-6241-B372-E4703A348C91}" type="parTrans" cxnId="{D2342407-4F29-374C-A71F-67D4711584B8}">
      <dgm:prSet/>
      <dgm:spPr/>
      <dgm:t>
        <a:bodyPr/>
        <a:lstStyle/>
        <a:p>
          <a:endParaRPr lang="en-US"/>
        </a:p>
      </dgm:t>
    </dgm:pt>
    <dgm:pt modelId="{907076BF-798B-2748-BB36-6A26DA0596CC}" type="sibTrans" cxnId="{D2342407-4F29-374C-A71F-67D4711584B8}">
      <dgm:prSet/>
      <dgm:spPr/>
      <dgm:t>
        <a:bodyPr/>
        <a:lstStyle/>
        <a:p>
          <a:endParaRPr lang="en-US"/>
        </a:p>
      </dgm:t>
    </dgm:pt>
    <dgm:pt modelId="{212435CC-DE95-3642-AD6E-2BE79BDD8B21}">
      <dgm:prSet phldrT="[Text]"/>
      <dgm:spPr/>
      <dgm:t>
        <a:bodyPr/>
        <a:lstStyle/>
        <a:p>
          <a:r>
            <a:rPr lang="en-US" dirty="0" err="1"/>
            <a:t>Diferencijanje</a:t>
          </a:r>
          <a:endParaRPr lang="en-US" dirty="0"/>
        </a:p>
      </dgm:t>
    </dgm:pt>
    <dgm:pt modelId="{82FBE7C8-238B-EF49-9B77-01507A6129EA}" type="parTrans" cxnId="{784C2D06-AFBA-6E4C-847C-9C67544A7EE8}">
      <dgm:prSet/>
      <dgm:spPr/>
      <dgm:t>
        <a:bodyPr/>
        <a:lstStyle/>
        <a:p>
          <a:endParaRPr lang="en-US"/>
        </a:p>
      </dgm:t>
    </dgm:pt>
    <dgm:pt modelId="{1560D71D-D9A5-A347-80A7-A441B915B9D8}" type="sibTrans" cxnId="{784C2D06-AFBA-6E4C-847C-9C67544A7EE8}">
      <dgm:prSet/>
      <dgm:spPr/>
      <dgm:t>
        <a:bodyPr/>
        <a:lstStyle/>
        <a:p>
          <a:endParaRPr lang="en-US"/>
        </a:p>
      </dgm:t>
    </dgm:pt>
    <dgm:pt modelId="{7F1B374E-BD0A-4D41-B914-EE3B93440FC1}">
      <dgm:prSet phldrT="[Text]"/>
      <dgm:spPr/>
      <dgm:t>
        <a:bodyPr/>
        <a:lstStyle/>
        <a:p>
          <a:r>
            <a:rPr lang="en-US" dirty="0" err="1"/>
            <a:t>Kvadriranje</a:t>
          </a:r>
          <a:endParaRPr lang="en-US" dirty="0"/>
        </a:p>
      </dgm:t>
    </dgm:pt>
    <dgm:pt modelId="{8FDB581C-4E2A-4C4D-B906-75872933D051}" type="parTrans" cxnId="{E847DA8D-F953-F445-8D71-11770C29494A}">
      <dgm:prSet/>
      <dgm:spPr/>
      <dgm:t>
        <a:bodyPr/>
        <a:lstStyle/>
        <a:p>
          <a:endParaRPr lang="en-US"/>
        </a:p>
      </dgm:t>
    </dgm:pt>
    <dgm:pt modelId="{01CFF9D2-2AF4-1144-A64F-A70A608F65A2}" type="sibTrans" cxnId="{E847DA8D-F953-F445-8D71-11770C29494A}">
      <dgm:prSet/>
      <dgm:spPr/>
      <dgm:t>
        <a:bodyPr/>
        <a:lstStyle/>
        <a:p>
          <a:endParaRPr lang="en-US"/>
        </a:p>
      </dgm:t>
    </dgm:pt>
    <dgm:pt modelId="{64CD2113-D4D4-BF40-ABBF-20234487C31D}">
      <dgm:prSet/>
      <dgm:spPr/>
      <dgm:t>
        <a:bodyPr/>
        <a:lstStyle/>
        <a:p>
          <a:r>
            <a:rPr lang="en-US" dirty="0" err="1"/>
            <a:t>Integracija</a:t>
          </a:r>
          <a:r>
            <a:rPr lang="en-US" dirty="0"/>
            <a:t> </a:t>
          </a:r>
          <a:r>
            <a:rPr lang="en-US" dirty="0" err="1"/>
            <a:t>pomičnim</a:t>
          </a:r>
          <a:r>
            <a:rPr lang="en-US" dirty="0"/>
            <a:t> </a:t>
          </a:r>
          <a:r>
            <a:rPr lang="en-US" dirty="0" err="1"/>
            <a:t>prozorom</a:t>
          </a:r>
          <a:endParaRPr lang="en-US" dirty="0"/>
        </a:p>
      </dgm:t>
    </dgm:pt>
    <dgm:pt modelId="{F7E5E41E-97DA-6744-96DB-762F813E5CA4}" type="parTrans" cxnId="{C0B21152-4DB7-6B4F-AAFD-94B409C67E0E}">
      <dgm:prSet/>
      <dgm:spPr/>
      <dgm:t>
        <a:bodyPr/>
        <a:lstStyle/>
        <a:p>
          <a:endParaRPr lang="en-US"/>
        </a:p>
      </dgm:t>
    </dgm:pt>
    <dgm:pt modelId="{3FBF3C2E-0A6E-EF41-A679-8AD020CD5E95}" type="sibTrans" cxnId="{C0B21152-4DB7-6B4F-AAFD-94B409C67E0E}">
      <dgm:prSet/>
      <dgm:spPr/>
      <dgm:t>
        <a:bodyPr/>
        <a:lstStyle/>
        <a:p>
          <a:endParaRPr lang="en-US"/>
        </a:p>
      </dgm:t>
    </dgm:pt>
    <dgm:pt modelId="{EFE865E3-3286-EE43-B7A8-3126145FF0F0}">
      <dgm:prSet/>
      <dgm:spPr/>
      <dgm:t>
        <a:bodyPr/>
        <a:lstStyle/>
        <a:p>
          <a:r>
            <a:rPr lang="en-US" dirty="0" err="1"/>
            <a:t>Detekcija</a:t>
          </a:r>
          <a:r>
            <a:rPr lang="en-US" dirty="0"/>
            <a:t> QRS </a:t>
          </a:r>
          <a:r>
            <a:rPr lang="en-US" dirty="0" err="1"/>
            <a:t>kompleksa</a:t>
          </a:r>
          <a:endParaRPr lang="en-US" dirty="0"/>
        </a:p>
      </dgm:t>
    </dgm:pt>
    <dgm:pt modelId="{C64D6C29-05D7-DF41-98AE-F5F087424A3A}" type="parTrans" cxnId="{D0961FB2-0FDD-AF4A-82C4-F6E85D975117}">
      <dgm:prSet/>
      <dgm:spPr/>
      <dgm:t>
        <a:bodyPr/>
        <a:lstStyle/>
        <a:p>
          <a:endParaRPr lang="en-US"/>
        </a:p>
      </dgm:t>
    </dgm:pt>
    <dgm:pt modelId="{F04FDB86-EBFB-2743-B064-3DCABB37F961}" type="sibTrans" cxnId="{D0961FB2-0FDD-AF4A-82C4-F6E85D975117}">
      <dgm:prSet/>
      <dgm:spPr/>
      <dgm:t>
        <a:bodyPr/>
        <a:lstStyle/>
        <a:p>
          <a:endParaRPr lang="en-US"/>
        </a:p>
      </dgm:t>
    </dgm:pt>
    <dgm:pt modelId="{103243F3-ED27-FB4B-B377-506F3E7AFDA8}" type="pres">
      <dgm:prSet presAssocID="{C203A60B-EA9B-CE47-96DB-8C95259E8C42}" presName="Name0" presStyleCnt="0">
        <dgm:presLayoutVars>
          <dgm:dir/>
          <dgm:animLvl val="lvl"/>
          <dgm:resizeHandles val="exact"/>
        </dgm:presLayoutVars>
      </dgm:prSet>
      <dgm:spPr/>
    </dgm:pt>
    <dgm:pt modelId="{D2D7F80F-7AE6-F240-9F89-D84AD5F4C0A4}" type="pres">
      <dgm:prSet presAssocID="{F09D1DE9-5EC1-324C-BCC3-48C0226B293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20BF3F4-B41D-A547-9825-8D891CFF2AFB}" type="pres">
      <dgm:prSet presAssocID="{907076BF-798B-2748-BB36-6A26DA0596CC}" presName="parTxOnlySpace" presStyleCnt="0"/>
      <dgm:spPr/>
    </dgm:pt>
    <dgm:pt modelId="{5B3758B2-1C92-0F44-AA7E-3D48BAA96CFB}" type="pres">
      <dgm:prSet presAssocID="{212435CC-DE95-3642-AD6E-2BE79BDD8B2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FC2F440-3315-7A48-B565-A264A15B54BD}" type="pres">
      <dgm:prSet presAssocID="{1560D71D-D9A5-A347-80A7-A441B915B9D8}" presName="parTxOnlySpace" presStyleCnt="0"/>
      <dgm:spPr/>
    </dgm:pt>
    <dgm:pt modelId="{BD21B28B-CDE2-814E-98A6-937CB7533AA3}" type="pres">
      <dgm:prSet presAssocID="{7F1B374E-BD0A-4D41-B914-EE3B93440FC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E55B784-1E5C-FE4C-81EA-B177DC1C506D}" type="pres">
      <dgm:prSet presAssocID="{01CFF9D2-2AF4-1144-A64F-A70A608F65A2}" presName="parTxOnlySpace" presStyleCnt="0"/>
      <dgm:spPr/>
    </dgm:pt>
    <dgm:pt modelId="{BE3231B0-9D2E-2044-B75D-AD8A3E63B26A}" type="pres">
      <dgm:prSet presAssocID="{64CD2113-D4D4-BF40-ABBF-20234487C31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82DC4F6-E273-154D-B14A-1E4D07781707}" type="pres">
      <dgm:prSet presAssocID="{3FBF3C2E-0A6E-EF41-A679-8AD020CD5E95}" presName="parTxOnlySpace" presStyleCnt="0"/>
      <dgm:spPr/>
    </dgm:pt>
    <dgm:pt modelId="{817B45E1-FB03-584C-83DA-B0BC3C315D57}" type="pres">
      <dgm:prSet presAssocID="{EFE865E3-3286-EE43-B7A8-3126145FF0F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84C2D06-AFBA-6E4C-847C-9C67544A7EE8}" srcId="{C203A60B-EA9B-CE47-96DB-8C95259E8C42}" destId="{212435CC-DE95-3642-AD6E-2BE79BDD8B21}" srcOrd="1" destOrd="0" parTransId="{82FBE7C8-238B-EF49-9B77-01507A6129EA}" sibTransId="{1560D71D-D9A5-A347-80A7-A441B915B9D8}"/>
    <dgm:cxn modelId="{D2342407-4F29-374C-A71F-67D4711584B8}" srcId="{C203A60B-EA9B-CE47-96DB-8C95259E8C42}" destId="{F09D1DE9-5EC1-324C-BCC3-48C0226B293F}" srcOrd="0" destOrd="0" parTransId="{CB78FEEB-3529-6241-B372-E4703A348C91}" sibTransId="{907076BF-798B-2748-BB36-6A26DA0596CC}"/>
    <dgm:cxn modelId="{62D14913-3CD0-FD42-9BCF-40DA94430299}" type="presOf" srcId="{7F1B374E-BD0A-4D41-B914-EE3B93440FC1}" destId="{BD21B28B-CDE2-814E-98A6-937CB7533AA3}" srcOrd="0" destOrd="0" presId="urn:microsoft.com/office/officeart/2005/8/layout/chevron1"/>
    <dgm:cxn modelId="{57656319-34A9-DC4F-AED1-346285455B1F}" type="presOf" srcId="{64CD2113-D4D4-BF40-ABBF-20234487C31D}" destId="{BE3231B0-9D2E-2044-B75D-AD8A3E63B26A}" srcOrd="0" destOrd="0" presId="urn:microsoft.com/office/officeart/2005/8/layout/chevron1"/>
    <dgm:cxn modelId="{F1E7F326-B7D1-9049-BA82-CAB367B2F200}" type="presOf" srcId="{F09D1DE9-5EC1-324C-BCC3-48C0226B293F}" destId="{D2D7F80F-7AE6-F240-9F89-D84AD5F4C0A4}" srcOrd="0" destOrd="0" presId="urn:microsoft.com/office/officeart/2005/8/layout/chevron1"/>
    <dgm:cxn modelId="{C0B21152-4DB7-6B4F-AAFD-94B409C67E0E}" srcId="{C203A60B-EA9B-CE47-96DB-8C95259E8C42}" destId="{64CD2113-D4D4-BF40-ABBF-20234487C31D}" srcOrd="3" destOrd="0" parTransId="{F7E5E41E-97DA-6744-96DB-762F813E5CA4}" sibTransId="{3FBF3C2E-0A6E-EF41-A679-8AD020CD5E95}"/>
    <dgm:cxn modelId="{EB4AF96F-AE6B-9245-A664-783CA9B16CB5}" type="presOf" srcId="{C203A60B-EA9B-CE47-96DB-8C95259E8C42}" destId="{103243F3-ED27-FB4B-B377-506F3E7AFDA8}" srcOrd="0" destOrd="0" presId="urn:microsoft.com/office/officeart/2005/8/layout/chevron1"/>
    <dgm:cxn modelId="{E847DA8D-F953-F445-8D71-11770C29494A}" srcId="{C203A60B-EA9B-CE47-96DB-8C95259E8C42}" destId="{7F1B374E-BD0A-4D41-B914-EE3B93440FC1}" srcOrd="2" destOrd="0" parTransId="{8FDB581C-4E2A-4C4D-B906-75872933D051}" sibTransId="{01CFF9D2-2AF4-1144-A64F-A70A608F65A2}"/>
    <dgm:cxn modelId="{D0961FB2-0FDD-AF4A-82C4-F6E85D975117}" srcId="{C203A60B-EA9B-CE47-96DB-8C95259E8C42}" destId="{EFE865E3-3286-EE43-B7A8-3126145FF0F0}" srcOrd="4" destOrd="0" parTransId="{C64D6C29-05D7-DF41-98AE-F5F087424A3A}" sibTransId="{F04FDB86-EBFB-2743-B064-3DCABB37F961}"/>
    <dgm:cxn modelId="{05C2CCC2-3F88-A341-BDDA-AA5F5BFE2BEB}" type="presOf" srcId="{EFE865E3-3286-EE43-B7A8-3126145FF0F0}" destId="{817B45E1-FB03-584C-83DA-B0BC3C315D57}" srcOrd="0" destOrd="0" presId="urn:microsoft.com/office/officeart/2005/8/layout/chevron1"/>
    <dgm:cxn modelId="{85F64AF3-8D70-BE4E-BF11-724F9D954B40}" type="presOf" srcId="{212435CC-DE95-3642-AD6E-2BE79BDD8B21}" destId="{5B3758B2-1C92-0F44-AA7E-3D48BAA96CFB}" srcOrd="0" destOrd="0" presId="urn:microsoft.com/office/officeart/2005/8/layout/chevron1"/>
    <dgm:cxn modelId="{E45967E3-07A5-9D4B-AECB-00CD393A6032}" type="presParOf" srcId="{103243F3-ED27-FB4B-B377-506F3E7AFDA8}" destId="{D2D7F80F-7AE6-F240-9F89-D84AD5F4C0A4}" srcOrd="0" destOrd="0" presId="urn:microsoft.com/office/officeart/2005/8/layout/chevron1"/>
    <dgm:cxn modelId="{8FA1AD5F-FC53-114B-ACE2-28916BA4B1DE}" type="presParOf" srcId="{103243F3-ED27-FB4B-B377-506F3E7AFDA8}" destId="{E20BF3F4-B41D-A547-9825-8D891CFF2AFB}" srcOrd="1" destOrd="0" presId="urn:microsoft.com/office/officeart/2005/8/layout/chevron1"/>
    <dgm:cxn modelId="{3AC4265C-465D-EB43-8880-6F931B78B7E9}" type="presParOf" srcId="{103243F3-ED27-FB4B-B377-506F3E7AFDA8}" destId="{5B3758B2-1C92-0F44-AA7E-3D48BAA96CFB}" srcOrd="2" destOrd="0" presId="urn:microsoft.com/office/officeart/2005/8/layout/chevron1"/>
    <dgm:cxn modelId="{4E1C1599-E34A-8248-805C-4265A72B8AF0}" type="presParOf" srcId="{103243F3-ED27-FB4B-B377-506F3E7AFDA8}" destId="{9FC2F440-3315-7A48-B565-A264A15B54BD}" srcOrd="3" destOrd="0" presId="urn:microsoft.com/office/officeart/2005/8/layout/chevron1"/>
    <dgm:cxn modelId="{7F60842F-92FC-4F47-B8B9-33B6FC0DE597}" type="presParOf" srcId="{103243F3-ED27-FB4B-B377-506F3E7AFDA8}" destId="{BD21B28B-CDE2-814E-98A6-937CB7533AA3}" srcOrd="4" destOrd="0" presId="urn:microsoft.com/office/officeart/2005/8/layout/chevron1"/>
    <dgm:cxn modelId="{F7CBBD7B-40FB-3F4B-8FA8-E4B1849CF3DB}" type="presParOf" srcId="{103243F3-ED27-FB4B-B377-506F3E7AFDA8}" destId="{2E55B784-1E5C-FE4C-81EA-B177DC1C506D}" srcOrd="5" destOrd="0" presId="urn:microsoft.com/office/officeart/2005/8/layout/chevron1"/>
    <dgm:cxn modelId="{B46D1502-95A8-204E-A05A-20B88AEE968F}" type="presParOf" srcId="{103243F3-ED27-FB4B-B377-506F3E7AFDA8}" destId="{BE3231B0-9D2E-2044-B75D-AD8A3E63B26A}" srcOrd="6" destOrd="0" presId="urn:microsoft.com/office/officeart/2005/8/layout/chevron1"/>
    <dgm:cxn modelId="{E023CB30-254A-AF40-AC99-7A75F94966BC}" type="presParOf" srcId="{103243F3-ED27-FB4B-B377-506F3E7AFDA8}" destId="{582DC4F6-E273-154D-B14A-1E4D07781707}" srcOrd="7" destOrd="0" presId="urn:microsoft.com/office/officeart/2005/8/layout/chevron1"/>
    <dgm:cxn modelId="{C3FF54AC-4FA6-5A49-B5B5-BD31ECDB159D}" type="presParOf" srcId="{103243F3-ED27-FB4B-B377-506F3E7AFDA8}" destId="{817B45E1-FB03-584C-83DA-B0BC3C315D5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3A60B-EA9B-CE47-96DB-8C95259E8C42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09D1DE9-5EC1-324C-BCC3-48C0226B293F}">
      <dgm:prSet phldrT="[Text]"/>
      <dgm:spPr/>
      <dgm:t>
        <a:bodyPr/>
        <a:lstStyle/>
        <a:p>
          <a:r>
            <a:rPr lang="en-US" dirty="0" err="1"/>
            <a:t>Filtriranje</a:t>
          </a:r>
          <a:endParaRPr lang="en-US" dirty="0"/>
        </a:p>
      </dgm:t>
    </dgm:pt>
    <dgm:pt modelId="{CB78FEEB-3529-6241-B372-E4703A348C91}" type="parTrans" cxnId="{D2342407-4F29-374C-A71F-67D4711584B8}">
      <dgm:prSet/>
      <dgm:spPr/>
      <dgm:t>
        <a:bodyPr/>
        <a:lstStyle/>
        <a:p>
          <a:endParaRPr lang="en-US"/>
        </a:p>
      </dgm:t>
    </dgm:pt>
    <dgm:pt modelId="{907076BF-798B-2748-BB36-6A26DA0596CC}" type="sibTrans" cxnId="{D2342407-4F29-374C-A71F-67D4711584B8}">
      <dgm:prSet/>
      <dgm:spPr/>
      <dgm:t>
        <a:bodyPr/>
        <a:lstStyle/>
        <a:p>
          <a:endParaRPr lang="en-US"/>
        </a:p>
      </dgm:t>
    </dgm:pt>
    <dgm:pt modelId="{212435CC-DE95-3642-AD6E-2BE79BDD8B21}">
      <dgm:prSet phldrT="[Text]"/>
      <dgm:spPr/>
      <dgm:t>
        <a:bodyPr/>
        <a:lstStyle/>
        <a:p>
          <a:r>
            <a:rPr lang="en-US" dirty="0" err="1"/>
            <a:t>Uklanjanje</a:t>
          </a:r>
          <a:r>
            <a:rPr lang="en-US" dirty="0"/>
            <a:t> QRS </a:t>
          </a:r>
          <a:r>
            <a:rPr lang="en-US" dirty="0" err="1"/>
            <a:t>kompleksa</a:t>
          </a:r>
          <a:endParaRPr lang="en-US" dirty="0"/>
        </a:p>
      </dgm:t>
    </dgm:pt>
    <dgm:pt modelId="{82FBE7C8-238B-EF49-9B77-01507A6129EA}" type="parTrans" cxnId="{784C2D06-AFBA-6E4C-847C-9C67544A7EE8}">
      <dgm:prSet/>
      <dgm:spPr/>
      <dgm:t>
        <a:bodyPr/>
        <a:lstStyle/>
        <a:p>
          <a:endParaRPr lang="en-US"/>
        </a:p>
      </dgm:t>
    </dgm:pt>
    <dgm:pt modelId="{1560D71D-D9A5-A347-80A7-A441B915B9D8}" type="sibTrans" cxnId="{784C2D06-AFBA-6E4C-847C-9C67544A7EE8}">
      <dgm:prSet/>
      <dgm:spPr/>
      <dgm:t>
        <a:bodyPr/>
        <a:lstStyle/>
        <a:p>
          <a:endParaRPr lang="en-US"/>
        </a:p>
      </dgm:t>
    </dgm:pt>
    <dgm:pt modelId="{7F1B374E-BD0A-4D41-B914-EE3B93440FC1}">
      <dgm:prSet phldrT="[Text]"/>
      <dgm:spPr/>
      <dgm:t>
        <a:bodyPr/>
        <a:lstStyle/>
        <a:p>
          <a:r>
            <a:rPr lang="en-US" dirty="0" err="1"/>
            <a:t>Pokretni</a:t>
          </a:r>
          <a:r>
            <a:rPr lang="en-US" dirty="0"/>
            <a:t> </a:t>
          </a:r>
          <a:r>
            <a:rPr lang="en-US" dirty="0" err="1"/>
            <a:t>prosjeci</a:t>
          </a:r>
          <a:endParaRPr lang="en-US" dirty="0"/>
        </a:p>
      </dgm:t>
    </dgm:pt>
    <dgm:pt modelId="{8FDB581C-4E2A-4C4D-B906-75872933D051}" type="parTrans" cxnId="{E847DA8D-F953-F445-8D71-11770C29494A}">
      <dgm:prSet/>
      <dgm:spPr/>
      <dgm:t>
        <a:bodyPr/>
        <a:lstStyle/>
        <a:p>
          <a:endParaRPr lang="en-US"/>
        </a:p>
      </dgm:t>
    </dgm:pt>
    <dgm:pt modelId="{01CFF9D2-2AF4-1144-A64F-A70A608F65A2}" type="sibTrans" cxnId="{E847DA8D-F953-F445-8D71-11770C29494A}">
      <dgm:prSet/>
      <dgm:spPr/>
      <dgm:t>
        <a:bodyPr/>
        <a:lstStyle/>
        <a:p>
          <a:endParaRPr lang="en-US"/>
        </a:p>
      </dgm:t>
    </dgm:pt>
    <dgm:pt modelId="{64CD2113-D4D4-BF40-ABBF-20234487C31D}">
      <dgm:prSet/>
      <dgm:spPr/>
      <dgm:t>
        <a:bodyPr/>
        <a:lstStyle/>
        <a:p>
          <a:r>
            <a:rPr lang="en-US" dirty="0" err="1"/>
            <a:t>Interesni</a:t>
          </a:r>
          <a:r>
            <a:rPr lang="en-US" dirty="0"/>
            <a:t> </a:t>
          </a:r>
          <a:r>
            <a:rPr lang="en-US" dirty="0" err="1"/>
            <a:t>blokovi</a:t>
          </a:r>
          <a:endParaRPr lang="en-US" dirty="0"/>
        </a:p>
      </dgm:t>
    </dgm:pt>
    <dgm:pt modelId="{F7E5E41E-97DA-6744-96DB-762F813E5CA4}" type="parTrans" cxnId="{C0B21152-4DB7-6B4F-AAFD-94B409C67E0E}">
      <dgm:prSet/>
      <dgm:spPr/>
      <dgm:t>
        <a:bodyPr/>
        <a:lstStyle/>
        <a:p>
          <a:endParaRPr lang="en-US"/>
        </a:p>
      </dgm:t>
    </dgm:pt>
    <dgm:pt modelId="{3FBF3C2E-0A6E-EF41-A679-8AD020CD5E95}" type="sibTrans" cxnId="{C0B21152-4DB7-6B4F-AAFD-94B409C67E0E}">
      <dgm:prSet/>
      <dgm:spPr/>
      <dgm:t>
        <a:bodyPr/>
        <a:lstStyle/>
        <a:p>
          <a:endParaRPr lang="en-US"/>
        </a:p>
      </dgm:t>
    </dgm:pt>
    <dgm:pt modelId="{EFE865E3-3286-EE43-B7A8-3126145FF0F0}">
      <dgm:prSet/>
      <dgm:spPr/>
      <dgm:t>
        <a:bodyPr/>
        <a:lstStyle/>
        <a:p>
          <a:r>
            <a:rPr lang="en-US" dirty="0" err="1"/>
            <a:t>Detekcija</a:t>
          </a:r>
          <a:r>
            <a:rPr lang="en-US" dirty="0"/>
            <a:t> P </a:t>
          </a:r>
          <a:r>
            <a:rPr lang="en-US" dirty="0" err="1"/>
            <a:t>i</a:t>
          </a:r>
          <a:r>
            <a:rPr lang="en-US" dirty="0"/>
            <a:t> T </a:t>
          </a:r>
          <a:r>
            <a:rPr lang="en-US" dirty="0" err="1"/>
            <a:t>valova</a:t>
          </a:r>
          <a:endParaRPr lang="en-US" dirty="0"/>
        </a:p>
      </dgm:t>
    </dgm:pt>
    <dgm:pt modelId="{C64D6C29-05D7-DF41-98AE-F5F087424A3A}" type="parTrans" cxnId="{D0961FB2-0FDD-AF4A-82C4-F6E85D975117}">
      <dgm:prSet/>
      <dgm:spPr/>
      <dgm:t>
        <a:bodyPr/>
        <a:lstStyle/>
        <a:p>
          <a:endParaRPr lang="en-US"/>
        </a:p>
      </dgm:t>
    </dgm:pt>
    <dgm:pt modelId="{F04FDB86-EBFB-2743-B064-3DCABB37F961}" type="sibTrans" cxnId="{D0961FB2-0FDD-AF4A-82C4-F6E85D975117}">
      <dgm:prSet/>
      <dgm:spPr/>
      <dgm:t>
        <a:bodyPr/>
        <a:lstStyle/>
        <a:p>
          <a:endParaRPr lang="en-US"/>
        </a:p>
      </dgm:t>
    </dgm:pt>
    <dgm:pt modelId="{103243F3-ED27-FB4B-B377-506F3E7AFDA8}" type="pres">
      <dgm:prSet presAssocID="{C203A60B-EA9B-CE47-96DB-8C95259E8C42}" presName="Name0" presStyleCnt="0">
        <dgm:presLayoutVars>
          <dgm:dir/>
          <dgm:animLvl val="lvl"/>
          <dgm:resizeHandles val="exact"/>
        </dgm:presLayoutVars>
      </dgm:prSet>
      <dgm:spPr/>
    </dgm:pt>
    <dgm:pt modelId="{D2D7F80F-7AE6-F240-9F89-D84AD5F4C0A4}" type="pres">
      <dgm:prSet presAssocID="{F09D1DE9-5EC1-324C-BCC3-48C0226B293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20BF3F4-B41D-A547-9825-8D891CFF2AFB}" type="pres">
      <dgm:prSet presAssocID="{907076BF-798B-2748-BB36-6A26DA0596CC}" presName="parTxOnlySpace" presStyleCnt="0"/>
      <dgm:spPr/>
    </dgm:pt>
    <dgm:pt modelId="{5B3758B2-1C92-0F44-AA7E-3D48BAA96CFB}" type="pres">
      <dgm:prSet presAssocID="{212435CC-DE95-3642-AD6E-2BE79BDD8B2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FC2F440-3315-7A48-B565-A264A15B54BD}" type="pres">
      <dgm:prSet presAssocID="{1560D71D-D9A5-A347-80A7-A441B915B9D8}" presName="parTxOnlySpace" presStyleCnt="0"/>
      <dgm:spPr/>
    </dgm:pt>
    <dgm:pt modelId="{BD21B28B-CDE2-814E-98A6-937CB7533AA3}" type="pres">
      <dgm:prSet presAssocID="{7F1B374E-BD0A-4D41-B914-EE3B93440FC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E55B784-1E5C-FE4C-81EA-B177DC1C506D}" type="pres">
      <dgm:prSet presAssocID="{01CFF9D2-2AF4-1144-A64F-A70A608F65A2}" presName="parTxOnlySpace" presStyleCnt="0"/>
      <dgm:spPr/>
    </dgm:pt>
    <dgm:pt modelId="{BE3231B0-9D2E-2044-B75D-AD8A3E63B26A}" type="pres">
      <dgm:prSet presAssocID="{64CD2113-D4D4-BF40-ABBF-20234487C31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82DC4F6-E273-154D-B14A-1E4D07781707}" type="pres">
      <dgm:prSet presAssocID="{3FBF3C2E-0A6E-EF41-A679-8AD020CD5E95}" presName="parTxOnlySpace" presStyleCnt="0"/>
      <dgm:spPr/>
    </dgm:pt>
    <dgm:pt modelId="{817B45E1-FB03-584C-83DA-B0BC3C315D57}" type="pres">
      <dgm:prSet presAssocID="{EFE865E3-3286-EE43-B7A8-3126145FF0F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84C2D06-AFBA-6E4C-847C-9C67544A7EE8}" srcId="{C203A60B-EA9B-CE47-96DB-8C95259E8C42}" destId="{212435CC-DE95-3642-AD6E-2BE79BDD8B21}" srcOrd="1" destOrd="0" parTransId="{82FBE7C8-238B-EF49-9B77-01507A6129EA}" sibTransId="{1560D71D-D9A5-A347-80A7-A441B915B9D8}"/>
    <dgm:cxn modelId="{D2342407-4F29-374C-A71F-67D4711584B8}" srcId="{C203A60B-EA9B-CE47-96DB-8C95259E8C42}" destId="{F09D1DE9-5EC1-324C-BCC3-48C0226B293F}" srcOrd="0" destOrd="0" parTransId="{CB78FEEB-3529-6241-B372-E4703A348C91}" sibTransId="{907076BF-798B-2748-BB36-6A26DA0596CC}"/>
    <dgm:cxn modelId="{62D14913-3CD0-FD42-9BCF-40DA94430299}" type="presOf" srcId="{7F1B374E-BD0A-4D41-B914-EE3B93440FC1}" destId="{BD21B28B-CDE2-814E-98A6-937CB7533AA3}" srcOrd="0" destOrd="0" presId="urn:microsoft.com/office/officeart/2005/8/layout/chevron1"/>
    <dgm:cxn modelId="{57656319-34A9-DC4F-AED1-346285455B1F}" type="presOf" srcId="{64CD2113-D4D4-BF40-ABBF-20234487C31D}" destId="{BE3231B0-9D2E-2044-B75D-AD8A3E63B26A}" srcOrd="0" destOrd="0" presId="urn:microsoft.com/office/officeart/2005/8/layout/chevron1"/>
    <dgm:cxn modelId="{F1E7F326-B7D1-9049-BA82-CAB367B2F200}" type="presOf" srcId="{F09D1DE9-5EC1-324C-BCC3-48C0226B293F}" destId="{D2D7F80F-7AE6-F240-9F89-D84AD5F4C0A4}" srcOrd="0" destOrd="0" presId="urn:microsoft.com/office/officeart/2005/8/layout/chevron1"/>
    <dgm:cxn modelId="{C0B21152-4DB7-6B4F-AAFD-94B409C67E0E}" srcId="{C203A60B-EA9B-CE47-96DB-8C95259E8C42}" destId="{64CD2113-D4D4-BF40-ABBF-20234487C31D}" srcOrd="3" destOrd="0" parTransId="{F7E5E41E-97DA-6744-96DB-762F813E5CA4}" sibTransId="{3FBF3C2E-0A6E-EF41-A679-8AD020CD5E95}"/>
    <dgm:cxn modelId="{EB4AF96F-AE6B-9245-A664-783CA9B16CB5}" type="presOf" srcId="{C203A60B-EA9B-CE47-96DB-8C95259E8C42}" destId="{103243F3-ED27-FB4B-B377-506F3E7AFDA8}" srcOrd="0" destOrd="0" presId="urn:microsoft.com/office/officeart/2005/8/layout/chevron1"/>
    <dgm:cxn modelId="{E847DA8D-F953-F445-8D71-11770C29494A}" srcId="{C203A60B-EA9B-CE47-96DB-8C95259E8C42}" destId="{7F1B374E-BD0A-4D41-B914-EE3B93440FC1}" srcOrd="2" destOrd="0" parTransId="{8FDB581C-4E2A-4C4D-B906-75872933D051}" sibTransId="{01CFF9D2-2AF4-1144-A64F-A70A608F65A2}"/>
    <dgm:cxn modelId="{D0961FB2-0FDD-AF4A-82C4-F6E85D975117}" srcId="{C203A60B-EA9B-CE47-96DB-8C95259E8C42}" destId="{EFE865E3-3286-EE43-B7A8-3126145FF0F0}" srcOrd="4" destOrd="0" parTransId="{C64D6C29-05D7-DF41-98AE-F5F087424A3A}" sibTransId="{F04FDB86-EBFB-2743-B064-3DCABB37F961}"/>
    <dgm:cxn modelId="{05C2CCC2-3F88-A341-BDDA-AA5F5BFE2BEB}" type="presOf" srcId="{EFE865E3-3286-EE43-B7A8-3126145FF0F0}" destId="{817B45E1-FB03-584C-83DA-B0BC3C315D57}" srcOrd="0" destOrd="0" presId="urn:microsoft.com/office/officeart/2005/8/layout/chevron1"/>
    <dgm:cxn modelId="{85F64AF3-8D70-BE4E-BF11-724F9D954B40}" type="presOf" srcId="{212435CC-DE95-3642-AD6E-2BE79BDD8B21}" destId="{5B3758B2-1C92-0F44-AA7E-3D48BAA96CFB}" srcOrd="0" destOrd="0" presId="urn:microsoft.com/office/officeart/2005/8/layout/chevron1"/>
    <dgm:cxn modelId="{E45967E3-07A5-9D4B-AECB-00CD393A6032}" type="presParOf" srcId="{103243F3-ED27-FB4B-B377-506F3E7AFDA8}" destId="{D2D7F80F-7AE6-F240-9F89-D84AD5F4C0A4}" srcOrd="0" destOrd="0" presId="urn:microsoft.com/office/officeart/2005/8/layout/chevron1"/>
    <dgm:cxn modelId="{8FA1AD5F-FC53-114B-ACE2-28916BA4B1DE}" type="presParOf" srcId="{103243F3-ED27-FB4B-B377-506F3E7AFDA8}" destId="{E20BF3F4-B41D-A547-9825-8D891CFF2AFB}" srcOrd="1" destOrd="0" presId="urn:microsoft.com/office/officeart/2005/8/layout/chevron1"/>
    <dgm:cxn modelId="{3AC4265C-465D-EB43-8880-6F931B78B7E9}" type="presParOf" srcId="{103243F3-ED27-FB4B-B377-506F3E7AFDA8}" destId="{5B3758B2-1C92-0F44-AA7E-3D48BAA96CFB}" srcOrd="2" destOrd="0" presId="urn:microsoft.com/office/officeart/2005/8/layout/chevron1"/>
    <dgm:cxn modelId="{4E1C1599-E34A-8248-805C-4265A72B8AF0}" type="presParOf" srcId="{103243F3-ED27-FB4B-B377-506F3E7AFDA8}" destId="{9FC2F440-3315-7A48-B565-A264A15B54BD}" srcOrd="3" destOrd="0" presId="urn:microsoft.com/office/officeart/2005/8/layout/chevron1"/>
    <dgm:cxn modelId="{7F60842F-92FC-4F47-B8B9-33B6FC0DE597}" type="presParOf" srcId="{103243F3-ED27-FB4B-B377-506F3E7AFDA8}" destId="{BD21B28B-CDE2-814E-98A6-937CB7533AA3}" srcOrd="4" destOrd="0" presId="urn:microsoft.com/office/officeart/2005/8/layout/chevron1"/>
    <dgm:cxn modelId="{F7CBBD7B-40FB-3F4B-8FA8-E4B1849CF3DB}" type="presParOf" srcId="{103243F3-ED27-FB4B-B377-506F3E7AFDA8}" destId="{2E55B784-1E5C-FE4C-81EA-B177DC1C506D}" srcOrd="5" destOrd="0" presId="urn:microsoft.com/office/officeart/2005/8/layout/chevron1"/>
    <dgm:cxn modelId="{B46D1502-95A8-204E-A05A-20B88AEE968F}" type="presParOf" srcId="{103243F3-ED27-FB4B-B377-506F3E7AFDA8}" destId="{BE3231B0-9D2E-2044-B75D-AD8A3E63B26A}" srcOrd="6" destOrd="0" presId="urn:microsoft.com/office/officeart/2005/8/layout/chevron1"/>
    <dgm:cxn modelId="{E023CB30-254A-AF40-AC99-7A75F94966BC}" type="presParOf" srcId="{103243F3-ED27-FB4B-B377-506F3E7AFDA8}" destId="{582DC4F6-E273-154D-B14A-1E4D07781707}" srcOrd="7" destOrd="0" presId="urn:microsoft.com/office/officeart/2005/8/layout/chevron1"/>
    <dgm:cxn modelId="{C3FF54AC-4FA6-5A49-B5B5-BD31ECDB159D}" type="presParOf" srcId="{103243F3-ED27-FB4B-B377-506F3E7AFDA8}" destId="{817B45E1-FB03-584C-83DA-B0BC3C315D5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5DA29-E829-464D-9CF1-37C352780443}">
      <dsp:nvSpPr>
        <dsp:cNvPr id="0" name=""/>
        <dsp:cNvSpPr/>
      </dsp:nvSpPr>
      <dsp:spPr>
        <a:xfrm>
          <a:off x="2567" y="106830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Učitavanje</a:t>
          </a:r>
          <a:r>
            <a:rPr lang="en-US" sz="2100" kern="1200" dirty="0"/>
            <a:t> </a:t>
          </a:r>
          <a:r>
            <a:rPr lang="en-US" sz="2100" kern="1200" dirty="0" err="1"/>
            <a:t>podataka</a:t>
          </a:r>
          <a:endParaRPr lang="en-US" sz="2100" kern="1200" dirty="0"/>
        </a:p>
      </dsp:txBody>
      <dsp:txXfrm>
        <a:off x="459544" y="1068307"/>
        <a:ext cx="1370930" cy="913953"/>
      </dsp:txXfrm>
    </dsp:sp>
    <dsp:sp modelId="{44F264C5-46E1-D547-8A2C-2FC826093330}">
      <dsp:nvSpPr>
        <dsp:cNvPr id="0" name=""/>
        <dsp:cNvSpPr/>
      </dsp:nvSpPr>
      <dsp:spPr>
        <a:xfrm>
          <a:off x="2058962" y="106830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Pan-Tompkins</a:t>
          </a:r>
        </a:p>
      </dsp:txBody>
      <dsp:txXfrm>
        <a:off x="2515939" y="1068307"/>
        <a:ext cx="1370930" cy="913953"/>
      </dsp:txXfrm>
    </dsp:sp>
    <dsp:sp modelId="{A3EB2840-FD03-F84D-8034-6456958B1ABA}">
      <dsp:nvSpPr>
        <dsp:cNvPr id="0" name=""/>
        <dsp:cNvSpPr/>
      </dsp:nvSpPr>
      <dsp:spPr>
        <a:xfrm>
          <a:off x="4115358" y="106830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Elgendi</a:t>
          </a:r>
          <a:endParaRPr lang="en-US" sz="2100" kern="1200" dirty="0"/>
        </a:p>
      </dsp:txBody>
      <dsp:txXfrm>
        <a:off x="4572335" y="1068307"/>
        <a:ext cx="1370930" cy="913953"/>
      </dsp:txXfrm>
    </dsp:sp>
    <dsp:sp modelId="{D3A0A023-32B4-E246-ACCA-11B9CBFD3369}">
      <dsp:nvSpPr>
        <dsp:cNvPr id="0" name=""/>
        <dsp:cNvSpPr/>
      </dsp:nvSpPr>
      <dsp:spPr>
        <a:xfrm>
          <a:off x="6171753" y="106830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Morfološka</a:t>
          </a:r>
          <a:r>
            <a:rPr lang="en-US" sz="2100" kern="1200" dirty="0"/>
            <a:t> </a:t>
          </a:r>
          <a:r>
            <a:rPr lang="en-US" sz="2100" kern="1200" dirty="0" err="1"/>
            <a:t>analiza</a:t>
          </a:r>
          <a:endParaRPr lang="en-US" sz="2100" kern="1200" dirty="0"/>
        </a:p>
      </dsp:txBody>
      <dsp:txXfrm>
        <a:off x="6628730" y="1068307"/>
        <a:ext cx="1370930" cy="913953"/>
      </dsp:txXfrm>
    </dsp:sp>
    <dsp:sp modelId="{52FB708B-AEC0-EE4B-AEBF-EA4706311C78}">
      <dsp:nvSpPr>
        <dsp:cNvPr id="0" name=""/>
        <dsp:cNvSpPr/>
      </dsp:nvSpPr>
      <dsp:spPr>
        <a:xfrm>
          <a:off x="8228148" y="106830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Strojno</a:t>
          </a:r>
          <a:r>
            <a:rPr lang="en-US" sz="2100" kern="1200" dirty="0"/>
            <a:t> </a:t>
          </a:r>
          <a:r>
            <a:rPr lang="en-US" sz="2100" kern="1200" dirty="0" err="1"/>
            <a:t>učenje</a:t>
          </a:r>
          <a:endParaRPr lang="en-US" sz="2100" kern="1200" dirty="0"/>
        </a:p>
      </dsp:txBody>
      <dsp:txXfrm>
        <a:off x="8685125" y="1068307"/>
        <a:ext cx="1370930" cy="91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7F80F-7AE6-F240-9F89-D84AD5F4C0A4}">
      <dsp:nvSpPr>
        <dsp:cNvPr id="0" name=""/>
        <dsp:cNvSpPr/>
      </dsp:nvSpPr>
      <dsp:spPr>
        <a:xfrm>
          <a:off x="2508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Filtriranje</a:t>
          </a:r>
          <a:endParaRPr lang="en-US" sz="1700" kern="1200" dirty="0"/>
        </a:p>
      </dsp:txBody>
      <dsp:txXfrm>
        <a:off x="449051" y="281637"/>
        <a:ext cx="1339628" cy="893085"/>
      </dsp:txXfrm>
    </dsp:sp>
    <dsp:sp modelId="{5B3758B2-1C92-0F44-AA7E-3D48BAA96CFB}">
      <dsp:nvSpPr>
        <dsp:cNvPr id="0" name=""/>
        <dsp:cNvSpPr/>
      </dsp:nvSpPr>
      <dsp:spPr>
        <a:xfrm>
          <a:off x="2011951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Diferencijanje</a:t>
          </a:r>
          <a:endParaRPr lang="en-US" sz="1700" kern="1200" dirty="0"/>
        </a:p>
      </dsp:txBody>
      <dsp:txXfrm>
        <a:off x="2458494" y="281637"/>
        <a:ext cx="1339628" cy="893085"/>
      </dsp:txXfrm>
    </dsp:sp>
    <dsp:sp modelId="{BD21B28B-CDE2-814E-98A6-937CB7533AA3}">
      <dsp:nvSpPr>
        <dsp:cNvPr id="0" name=""/>
        <dsp:cNvSpPr/>
      </dsp:nvSpPr>
      <dsp:spPr>
        <a:xfrm>
          <a:off x="4021393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Kvadriranje</a:t>
          </a:r>
          <a:endParaRPr lang="en-US" sz="1700" kern="1200" dirty="0"/>
        </a:p>
      </dsp:txBody>
      <dsp:txXfrm>
        <a:off x="4467936" y="281637"/>
        <a:ext cx="1339628" cy="893085"/>
      </dsp:txXfrm>
    </dsp:sp>
    <dsp:sp modelId="{BE3231B0-9D2E-2044-B75D-AD8A3E63B26A}">
      <dsp:nvSpPr>
        <dsp:cNvPr id="0" name=""/>
        <dsp:cNvSpPr/>
      </dsp:nvSpPr>
      <dsp:spPr>
        <a:xfrm>
          <a:off x="6030836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Integracija</a:t>
          </a:r>
          <a:r>
            <a:rPr lang="en-US" sz="1700" kern="1200" dirty="0"/>
            <a:t> </a:t>
          </a:r>
          <a:r>
            <a:rPr lang="en-US" sz="1700" kern="1200" dirty="0" err="1"/>
            <a:t>pomičnim</a:t>
          </a:r>
          <a:r>
            <a:rPr lang="en-US" sz="1700" kern="1200" dirty="0"/>
            <a:t> </a:t>
          </a:r>
          <a:r>
            <a:rPr lang="en-US" sz="1700" kern="1200" dirty="0" err="1"/>
            <a:t>prozorom</a:t>
          </a:r>
          <a:endParaRPr lang="en-US" sz="1700" kern="1200" dirty="0"/>
        </a:p>
      </dsp:txBody>
      <dsp:txXfrm>
        <a:off x="6477379" y="281637"/>
        <a:ext cx="1339628" cy="893085"/>
      </dsp:txXfrm>
    </dsp:sp>
    <dsp:sp modelId="{817B45E1-FB03-584C-83DA-B0BC3C315D57}">
      <dsp:nvSpPr>
        <dsp:cNvPr id="0" name=""/>
        <dsp:cNvSpPr/>
      </dsp:nvSpPr>
      <dsp:spPr>
        <a:xfrm>
          <a:off x="8040278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Detekcija</a:t>
          </a:r>
          <a:r>
            <a:rPr lang="en-US" sz="1700" kern="1200" dirty="0"/>
            <a:t> QRS </a:t>
          </a:r>
          <a:r>
            <a:rPr lang="en-US" sz="1700" kern="1200" dirty="0" err="1"/>
            <a:t>kompleksa</a:t>
          </a:r>
          <a:endParaRPr lang="en-US" sz="1700" kern="1200" dirty="0"/>
        </a:p>
      </dsp:txBody>
      <dsp:txXfrm>
        <a:off x="8486821" y="281637"/>
        <a:ext cx="1339628" cy="893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7F80F-7AE6-F240-9F89-D84AD5F4C0A4}">
      <dsp:nvSpPr>
        <dsp:cNvPr id="0" name=""/>
        <dsp:cNvSpPr/>
      </dsp:nvSpPr>
      <dsp:spPr>
        <a:xfrm>
          <a:off x="2508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Filtriranje</a:t>
          </a:r>
          <a:endParaRPr lang="en-US" sz="2000" kern="1200" dirty="0"/>
        </a:p>
      </dsp:txBody>
      <dsp:txXfrm>
        <a:off x="449051" y="281637"/>
        <a:ext cx="1339628" cy="893085"/>
      </dsp:txXfrm>
    </dsp:sp>
    <dsp:sp modelId="{5B3758B2-1C92-0F44-AA7E-3D48BAA96CFB}">
      <dsp:nvSpPr>
        <dsp:cNvPr id="0" name=""/>
        <dsp:cNvSpPr/>
      </dsp:nvSpPr>
      <dsp:spPr>
        <a:xfrm>
          <a:off x="2011951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Uklanjanje</a:t>
          </a:r>
          <a:r>
            <a:rPr lang="en-US" sz="2000" kern="1200" dirty="0"/>
            <a:t> QRS </a:t>
          </a:r>
          <a:r>
            <a:rPr lang="en-US" sz="2000" kern="1200" dirty="0" err="1"/>
            <a:t>kompleksa</a:t>
          </a:r>
          <a:endParaRPr lang="en-US" sz="2000" kern="1200" dirty="0"/>
        </a:p>
      </dsp:txBody>
      <dsp:txXfrm>
        <a:off x="2458494" y="281637"/>
        <a:ext cx="1339628" cy="893085"/>
      </dsp:txXfrm>
    </dsp:sp>
    <dsp:sp modelId="{BD21B28B-CDE2-814E-98A6-937CB7533AA3}">
      <dsp:nvSpPr>
        <dsp:cNvPr id="0" name=""/>
        <dsp:cNvSpPr/>
      </dsp:nvSpPr>
      <dsp:spPr>
        <a:xfrm>
          <a:off x="4021393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Pokretni</a:t>
          </a:r>
          <a:r>
            <a:rPr lang="en-US" sz="2000" kern="1200" dirty="0"/>
            <a:t> </a:t>
          </a:r>
          <a:r>
            <a:rPr lang="en-US" sz="2000" kern="1200" dirty="0" err="1"/>
            <a:t>prosjeci</a:t>
          </a:r>
          <a:endParaRPr lang="en-US" sz="2000" kern="1200" dirty="0"/>
        </a:p>
      </dsp:txBody>
      <dsp:txXfrm>
        <a:off x="4467936" y="281637"/>
        <a:ext cx="1339628" cy="893085"/>
      </dsp:txXfrm>
    </dsp:sp>
    <dsp:sp modelId="{BE3231B0-9D2E-2044-B75D-AD8A3E63B26A}">
      <dsp:nvSpPr>
        <dsp:cNvPr id="0" name=""/>
        <dsp:cNvSpPr/>
      </dsp:nvSpPr>
      <dsp:spPr>
        <a:xfrm>
          <a:off x="6030836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Interesni</a:t>
          </a:r>
          <a:r>
            <a:rPr lang="en-US" sz="2000" kern="1200" dirty="0"/>
            <a:t> </a:t>
          </a:r>
          <a:r>
            <a:rPr lang="en-US" sz="2000" kern="1200" dirty="0" err="1"/>
            <a:t>blokovi</a:t>
          </a:r>
          <a:endParaRPr lang="en-US" sz="2000" kern="1200" dirty="0"/>
        </a:p>
      </dsp:txBody>
      <dsp:txXfrm>
        <a:off x="6477379" y="281637"/>
        <a:ext cx="1339628" cy="893085"/>
      </dsp:txXfrm>
    </dsp:sp>
    <dsp:sp modelId="{817B45E1-FB03-584C-83DA-B0BC3C315D57}">
      <dsp:nvSpPr>
        <dsp:cNvPr id="0" name=""/>
        <dsp:cNvSpPr/>
      </dsp:nvSpPr>
      <dsp:spPr>
        <a:xfrm>
          <a:off x="8040278" y="281637"/>
          <a:ext cx="2232713" cy="893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Detekcija</a:t>
          </a:r>
          <a:r>
            <a:rPr lang="en-US" sz="2000" kern="1200" dirty="0"/>
            <a:t> P </a:t>
          </a:r>
          <a:r>
            <a:rPr lang="en-US" sz="2000" kern="1200" dirty="0" err="1"/>
            <a:t>i</a:t>
          </a:r>
          <a:r>
            <a:rPr lang="en-US" sz="2000" kern="1200" dirty="0"/>
            <a:t> T </a:t>
          </a:r>
          <a:r>
            <a:rPr lang="en-US" sz="2000" kern="1200" dirty="0" err="1"/>
            <a:t>valova</a:t>
          </a:r>
          <a:endParaRPr lang="en-US" sz="2000" kern="1200" dirty="0"/>
        </a:p>
      </dsp:txBody>
      <dsp:txXfrm>
        <a:off x="8486821" y="281637"/>
        <a:ext cx="1339628" cy="893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28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8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29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97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70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5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68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1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76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33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72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9A83-3D33-6948-B344-93A38D00DFF3}" type="datetimeFigureOut">
              <a:rPr lang="hr-HR" smtClean="0"/>
              <a:t>08.07.2020.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F310-47B8-494C-A067-77B131B53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9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B2187-94F5-6149-BCD4-DB79EBD72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5" y="2756313"/>
            <a:ext cx="12192000" cy="1363029"/>
          </a:xfrm>
        </p:spPr>
        <p:txBody>
          <a:bodyPr>
            <a:normAutofit/>
          </a:bodyPr>
          <a:lstStyle/>
          <a:p>
            <a:r>
              <a:rPr lang="hr-HR" sz="4000" dirty="0">
                <a:cs typeface="Arial" panose="020B0604020202020204" pitchFamily="34" charset="0"/>
              </a:rPr>
              <a:t>Klasifikacija </a:t>
            </a:r>
            <a:r>
              <a:rPr lang="hr-HR" sz="4000" dirty="0" err="1">
                <a:cs typeface="Arial" panose="020B0604020202020204" pitchFamily="34" charset="0"/>
              </a:rPr>
              <a:t>srčanih</a:t>
            </a:r>
            <a:r>
              <a:rPr lang="hr-HR" sz="4000" dirty="0">
                <a:cs typeface="Arial" panose="020B0604020202020204" pitchFamily="34" charset="0"/>
              </a:rPr>
              <a:t> ritmova iz snimaka 12-kanalnog elektrokardiograma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70B79-9E33-AA42-8EAC-F845026E2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19195"/>
            <a:ext cx="11313041" cy="969475"/>
          </a:xfrm>
        </p:spPr>
        <p:txBody>
          <a:bodyPr>
            <a:noAutofit/>
          </a:bodyPr>
          <a:lstStyle/>
          <a:p>
            <a:pPr algn="r"/>
            <a:r>
              <a:rPr lang="hr-HR" sz="2800" dirty="0">
                <a:latin typeface="+mj-lt"/>
              </a:rPr>
              <a:t>Marko Barišić</a:t>
            </a:r>
          </a:p>
          <a:p>
            <a:pPr algn="r"/>
            <a:r>
              <a:rPr lang="hr-HR" sz="1800" dirty="0">
                <a:latin typeface="+mj-lt"/>
              </a:rPr>
              <a:t>mentor </a:t>
            </a:r>
            <a:r>
              <a:rPr lang="hr-HR" sz="1800" i="1" dirty="0">
                <a:latin typeface="+mj-lt"/>
              </a:rPr>
              <a:t>izv. prof. dr. </a:t>
            </a:r>
            <a:r>
              <a:rPr lang="hr-HR" sz="1800" i="1" dirty="0" err="1">
                <a:latin typeface="+mj-lt"/>
              </a:rPr>
              <a:t>sc</a:t>
            </a:r>
            <a:r>
              <a:rPr lang="hr-HR" sz="1800" i="1" dirty="0">
                <a:latin typeface="+mj-lt"/>
              </a:rPr>
              <a:t>. </a:t>
            </a:r>
            <a:r>
              <a:rPr lang="hr-HR" sz="1800" dirty="0">
                <a:latin typeface="+mj-lt"/>
              </a:rPr>
              <a:t>Alan Jović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49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nch of different types of map&#10;&#10;Description automatically generated">
            <a:extLst>
              <a:ext uri="{FF2B5EF4-FFF2-40B4-BE49-F238E27FC236}">
                <a16:creationId xmlns:a16="http://schemas.microsoft.com/office/drawing/2014/main" id="{B5CF8279-ABEB-9F4E-B8B4-71778298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  <a:ln>
            <a:noFill/>
          </a:ln>
        </p:spPr>
      </p:pic>
      <p:sp>
        <p:nvSpPr>
          <p:cNvPr id="48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E4A5D-D6D8-3949-BC01-5ED8C955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Strojno učenje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42B0-0371-AC4E-9811-E784C567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4179501" cy="2725224"/>
          </a:xfrm>
        </p:spPr>
        <p:txBody>
          <a:bodyPr>
            <a:normAutofit/>
          </a:bodyPr>
          <a:lstStyle/>
          <a:p>
            <a:r>
              <a:rPr lang="hr-HR" sz="2000" dirty="0"/>
              <a:t>Stroj s potpornim vektorima</a:t>
            </a:r>
          </a:p>
          <a:p>
            <a:r>
              <a:rPr lang="hr-HR" sz="2000" dirty="0"/>
              <a:t>Logistička regresija</a:t>
            </a:r>
          </a:p>
          <a:p>
            <a:r>
              <a:rPr lang="hr-HR" sz="2000" dirty="0"/>
              <a:t>Optimizacija parametara </a:t>
            </a:r>
            <a:r>
              <a:rPr lang="hr-HR" sz="2000" i="1" dirty="0"/>
              <a:t>(</a:t>
            </a:r>
            <a:r>
              <a:rPr lang="hr-HR" sz="2000" i="1" dirty="0" err="1"/>
              <a:t>GridSearchCV</a:t>
            </a:r>
            <a:r>
              <a:rPr lang="hr-HR" sz="2000" i="1" dirty="0"/>
              <a:t>)</a:t>
            </a:r>
          </a:p>
          <a:p>
            <a:r>
              <a:rPr lang="hr-HR" sz="2000" dirty="0"/>
              <a:t>Podjela skupa podataka</a:t>
            </a:r>
          </a:p>
          <a:p>
            <a:endParaRPr lang="hr-H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380470-E718-0244-B2C6-03AE899D7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55201"/>
              </p:ext>
            </p:extLst>
          </p:nvPr>
        </p:nvGraphicFramePr>
        <p:xfrm>
          <a:off x="5183310" y="1457471"/>
          <a:ext cx="5092191" cy="189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627">
                  <a:extLst>
                    <a:ext uri="{9D8B030D-6E8A-4147-A177-3AD203B41FA5}">
                      <a16:colId xmlns:a16="http://schemas.microsoft.com/office/drawing/2014/main" val="2582595140"/>
                    </a:ext>
                  </a:extLst>
                </a:gridCol>
                <a:gridCol w="1577862">
                  <a:extLst>
                    <a:ext uri="{9D8B030D-6E8A-4147-A177-3AD203B41FA5}">
                      <a16:colId xmlns:a16="http://schemas.microsoft.com/office/drawing/2014/main" val="1697912174"/>
                    </a:ext>
                  </a:extLst>
                </a:gridCol>
                <a:gridCol w="1710702">
                  <a:extLst>
                    <a:ext uri="{9D8B030D-6E8A-4147-A177-3AD203B41FA5}">
                      <a16:colId xmlns:a16="http://schemas.microsoft.com/office/drawing/2014/main" val="3169037781"/>
                    </a:ext>
                  </a:extLst>
                </a:gridCol>
              </a:tblGrid>
              <a:tr h="648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 dirty="0">
                          <a:effectLst/>
                        </a:rPr>
                        <a:t>Binarna klasifikacija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 dirty="0">
                          <a:effectLst/>
                        </a:rPr>
                        <a:t>Točnost klasifikacije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 dirty="0">
                          <a:effectLst/>
                        </a:rPr>
                        <a:t>F1</a:t>
                      </a:r>
                      <a:r>
                        <a:rPr lang="hr-HR" sz="1000" dirty="0">
                          <a:effectLst/>
                        </a:rPr>
                        <a:t>-m</a:t>
                      </a:r>
                      <a:r>
                        <a:rPr lang="en-HR" sz="1000" dirty="0">
                          <a:effectLst/>
                        </a:rPr>
                        <a:t>jera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37206871"/>
                  </a:ext>
                </a:extLst>
              </a:tr>
              <a:tr h="601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>
                          <a:effectLst/>
                        </a:rPr>
                        <a:t>Logistička regresija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0.868007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0.403409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824112677"/>
                  </a:ext>
                </a:extLst>
              </a:tr>
              <a:tr h="648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>
                          <a:effectLst/>
                        </a:rPr>
                        <a:t>Stroj s potpornim vektorima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0.741719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0.480405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7654045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A6C1FD-4ADB-F643-9085-78F4FCA9E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6403"/>
              </p:ext>
            </p:extLst>
          </p:nvPr>
        </p:nvGraphicFramePr>
        <p:xfrm>
          <a:off x="5183310" y="3669876"/>
          <a:ext cx="5092191" cy="1898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767">
                  <a:extLst>
                    <a:ext uri="{9D8B030D-6E8A-4147-A177-3AD203B41FA5}">
                      <a16:colId xmlns:a16="http://schemas.microsoft.com/office/drawing/2014/main" val="1820967713"/>
                    </a:ext>
                  </a:extLst>
                </a:gridCol>
                <a:gridCol w="1577680">
                  <a:extLst>
                    <a:ext uri="{9D8B030D-6E8A-4147-A177-3AD203B41FA5}">
                      <a16:colId xmlns:a16="http://schemas.microsoft.com/office/drawing/2014/main" val="136982638"/>
                    </a:ext>
                  </a:extLst>
                </a:gridCol>
                <a:gridCol w="1710744">
                  <a:extLst>
                    <a:ext uri="{9D8B030D-6E8A-4147-A177-3AD203B41FA5}">
                      <a16:colId xmlns:a16="http://schemas.microsoft.com/office/drawing/2014/main" val="2970941895"/>
                    </a:ext>
                  </a:extLst>
                </a:gridCol>
              </a:tblGrid>
              <a:tr h="648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Višerazredna</a:t>
                      </a:r>
                      <a:r>
                        <a:rPr lang="en-HR" sz="1000" dirty="0">
                          <a:effectLst/>
                        </a:rPr>
                        <a:t> klasifikacija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 dirty="0">
                          <a:effectLst/>
                        </a:rPr>
                        <a:t>Točnost klasifikacije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>
                          <a:effectLst/>
                        </a:rPr>
                        <a:t>F1</a:t>
                      </a:r>
                      <a:r>
                        <a:rPr lang="hr-HR" sz="1000">
                          <a:effectLst/>
                        </a:rPr>
                        <a:t>-m</a:t>
                      </a:r>
                      <a:r>
                        <a:rPr lang="en-HR" sz="1000">
                          <a:effectLst/>
                        </a:rPr>
                        <a:t>jera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606062534"/>
                  </a:ext>
                </a:extLst>
              </a:tr>
              <a:tr h="601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>
                          <a:effectLst/>
                        </a:rPr>
                        <a:t>Logistička regresija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0.4770585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0.3308029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008886033"/>
                  </a:ext>
                </a:extLst>
              </a:tr>
              <a:tr h="648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R" sz="1000">
                          <a:effectLst/>
                        </a:rPr>
                        <a:t>Stroj s potpornim vektorima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0.3412948</a:t>
                      </a:r>
                      <a:endParaRPr lang="en-HR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0.2971461</a:t>
                      </a:r>
                      <a:endParaRPr lang="en-HR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875175786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26E96A43-1B92-5643-A9CF-6BCAC356C31B}"/>
              </a:ext>
            </a:extLst>
          </p:cNvPr>
          <p:cNvSpPr/>
          <p:nvPr/>
        </p:nvSpPr>
        <p:spPr>
          <a:xfrm>
            <a:off x="7086575" y="2710089"/>
            <a:ext cx="2935540" cy="372140"/>
          </a:xfrm>
          <a:prstGeom prst="ellipse">
            <a:avLst/>
          </a:prstGeom>
          <a:solidFill>
            <a:srgbClr val="FF1E38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E61F0C-EFBE-ED4E-B96A-4325811516F8}"/>
              </a:ext>
            </a:extLst>
          </p:cNvPr>
          <p:cNvSpPr/>
          <p:nvPr/>
        </p:nvSpPr>
        <p:spPr>
          <a:xfrm>
            <a:off x="7214643" y="4922494"/>
            <a:ext cx="2679405" cy="372140"/>
          </a:xfrm>
          <a:prstGeom prst="ellipse">
            <a:avLst/>
          </a:prstGeom>
          <a:solidFill>
            <a:srgbClr val="FF1E38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D0CBC32-6A7C-664E-924B-D5919D700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492425"/>
              </p:ext>
            </p:extLst>
          </p:nvPr>
        </p:nvGraphicFramePr>
        <p:xfrm>
          <a:off x="575249" y="3429000"/>
          <a:ext cx="4032813" cy="189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2187E73-0AF1-4D42-B515-43F6F36D5EFB}"/>
              </a:ext>
            </a:extLst>
          </p:cNvPr>
          <p:cNvSpPr txBox="1"/>
          <p:nvPr/>
        </p:nvSpPr>
        <p:spPr>
          <a:xfrm>
            <a:off x="1876751" y="4000259"/>
            <a:ext cx="608708" cy="36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EA9D1-3B32-044F-91AC-39FEAD3109C9}"/>
              </a:ext>
            </a:extLst>
          </p:cNvPr>
          <p:cNvSpPr txBox="1"/>
          <p:nvPr/>
        </p:nvSpPr>
        <p:spPr>
          <a:xfrm>
            <a:off x="3718743" y="4008474"/>
            <a:ext cx="608708" cy="36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4689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CE524C2-D6AD-F547-8C7F-74C23021E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86826"/>
              </p:ext>
            </p:extLst>
          </p:nvPr>
        </p:nvGraphicFramePr>
        <p:xfrm>
          <a:off x="127591" y="162131"/>
          <a:ext cx="6765879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1783BBF-CB0D-4D47-8BB0-71AD828C7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76408"/>
              </p:ext>
            </p:extLst>
          </p:nvPr>
        </p:nvGraphicFramePr>
        <p:xfrm>
          <a:off x="4789605" y="2981497"/>
          <a:ext cx="6765879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835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73EF6-83F6-354F-87C6-87FC394E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F117-99A5-654C-BF57-A7F6EB6C5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hr-HR" sz="2000" dirty="0"/>
              <a:t>Prostor za poboljšanje</a:t>
            </a:r>
          </a:p>
          <a:p>
            <a:r>
              <a:rPr lang="hr-HR" sz="2000" dirty="0"/>
              <a:t>Algoritmi za analizu snimke</a:t>
            </a:r>
          </a:p>
          <a:p>
            <a:pPr lvl="1"/>
            <a:r>
              <a:rPr lang="hr-HR" sz="1600" dirty="0"/>
              <a:t>Parametri</a:t>
            </a:r>
          </a:p>
          <a:p>
            <a:pPr lvl="1"/>
            <a:r>
              <a:rPr lang="hr-HR" sz="1600" dirty="0"/>
              <a:t>Drugačiji algoritmi</a:t>
            </a:r>
          </a:p>
          <a:p>
            <a:r>
              <a:rPr lang="hr-HR" sz="2000" dirty="0"/>
              <a:t>Morfološke značajke</a:t>
            </a:r>
          </a:p>
          <a:p>
            <a:pPr lvl="1"/>
            <a:r>
              <a:rPr lang="hr-HR" sz="1600" dirty="0"/>
              <a:t>Nove značajke</a:t>
            </a:r>
          </a:p>
          <a:p>
            <a:pPr lvl="1"/>
            <a:r>
              <a:rPr lang="hr-HR" sz="1600" dirty="0"/>
              <a:t>Točniji rezultati</a:t>
            </a:r>
            <a:endParaRPr lang="hr-HR" sz="2000" dirty="0"/>
          </a:p>
          <a:p>
            <a:r>
              <a:rPr lang="hr-HR" sz="2000" dirty="0"/>
              <a:t>Klasifikacija</a:t>
            </a:r>
          </a:p>
          <a:p>
            <a:pPr lvl="1"/>
            <a:r>
              <a:rPr lang="hr-HR" sz="1600" dirty="0"/>
              <a:t>Drugačiji modeli</a:t>
            </a:r>
          </a:p>
          <a:p>
            <a:pPr lvl="1"/>
            <a:r>
              <a:rPr lang="hr-HR" sz="1600" dirty="0"/>
              <a:t>Neuronske mreže, duboko učenje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25F5C4-B87B-C041-A299-7172900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26" y="19727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HVALA NA PAŽNJI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2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F53B-EF23-5345-B520-742A5D1B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698170"/>
            <a:ext cx="10710333" cy="4516361"/>
          </a:xfrm>
        </p:spPr>
        <p:txBody>
          <a:bodyPr>
            <a:normAutofit/>
          </a:bodyPr>
          <a:lstStyle/>
          <a:p>
            <a:r>
              <a:rPr lang="hr-HR" sz="2000" dirty="0"/>
              <a:t>Smrtnost zbog kardiovaskularnih bolesti</a:t>
            </a:r>
          </a:p>
          <a:p>
            <a:r>
              <a:rPr lang="hr-HR" sz="2000" dirty="0"/>
              <a:t>Primjena</a:t>
            </a:r>
          </a:p>
          <a:p>
            <a:pPr lvl="1"/>
            <a:r>
              <a:rPr lang="hr-HR" sz="1600" dirty="0"/>
              <a:t>Nosiva tehnologija</a:t>
            </a:r>
          </a:p>
          <a:p>
            <a:pPr lvl="1"/>
            <a:r>
              <a:rPr lang="hr-HR" sz="1600" dirty="0"/>
              <a:t>Veliki skupovi snimaka</a:t>
            </a:r>
          </a:p>
          <a:p>
            <a:pPr lvl="1"/>
            <a:r>
              <a:rPr lang="hr-HR" sz="1600" dirty="0"/>
              <a:t>Dugačke snimke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EB51C0-F273-4446-A5C8-F52E8B72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365125"/>
            <a:ext cx="9683130" cy="1325563"/>
          </a:xfrm>
        </p:spPr>
        <p:txBody>
          <a:bodyPr/>
          <a:lstStyle/>
          <a:p>
            <a:r>
              <a:rPr lang="hr-HR" dirty="0"/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145315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A8E02-61C7-0545-853B-33ABD470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Implementacija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591D14-8090-C641-BFFB-9B85D40DC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230125"/>
              </p:ext>
            </p:extLst>
          </p:nvPr>
        </p:nvGraphicFramePr>
        <p:xfrm>
          <a:off x="670705" y="1457471"/>
          <a:ext cx="10515600" cy="305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A8E02-61C7-0545-853B-33ABD470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hr-HR" sz="3600" dirty="0"/>
              <a:t>Podaci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A64D8-68F9-554A-956F-0BC0ED62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6" cy="4393982"/>
          </a:xfrm>
        </p:spPr>
        <p:txBody>
          <a:bodyPr>
            <a:normAutofit/>
          </a:bodyPr>
          <a:lstStyle/>
          <a:p>
            <a:r>
              <a:rPr lang="hr-HR" sz="2000" dirty="0"/>
              <a:t>Međunarodni izazov </a:t>
            </a:r>
            <a:r>
              <a:rPr lang="hr-HR" sz="2000" i="1" dirty="0" err="1"/>
              <a:t>Computing</a:t>
            </a:r>
            <a:r>
              <a:rPr lang="hr-HR" sz="2000" i="1" dirty="0"/>
              <a:t> </a:t>
            </a:r>
            <a:r>
              <a:rPr lang="hr-HR" sz="2000" i="1" dirty="0" err="1"/>
              <a:t>in</a:t>
            </a:r>
            <a:r>
              <a:rPr lang="hr-HR" sz="2000" i="1" dirty="0"/>
              <a:t> </a:t>
            </a:r>
            <a:r>
              <a:rPr lang="hr-HR" sz="2000" i="1" dirty="0" err="1"/>
              <a:t>cardiology</a:t>
            </a:r>
            <a:r>
              <a:rPr lang="hr-HR" sz="2000" i="1" dirty="0"/>
              <a:t> (</a:t>
            </a:r>
            <a:r>
              <a:rPr lang="hr-HR" sz="2000" i="1" dirty="0" err="1"/>
              <a:t>CinC</a:t>
            </a:r>
            <a:r>
              <a:rPr lang="hr-HR" sz="2000" i="1" dirty="0"/>
              <a:t>) 2020</a:t>
            </a:r>
          </a:p>
          <a:p>
            <a:r>
              <a:rPr lang="hr-HR" sz="2000" dirty="0"/>
              <a:t>6877 snimaka 12-kanalnog elektrokardiograma</a:t>
            </a:r>
          </a:p>
          <a:p>
            <a:r>
              <a:rPr lang="hr-HR" sz="2000" dirty="0"/>
              <a:t>9 srčanih ritmova</a:t>
            </a:r>
          </a:p>
          <a:p>
            <a:r>
              <a:rPr lang="hr-HR" sz="2000" dirty="0"/>
              <a:t>Datoteke</a:t>
            </a:r>
            <a:r>
              <a:rPr lang="hr-HR" sz="2000" i="1" dirty="0"/>
              <a:t> .</a:t>
            </a:r>
            <a:r>
              <a:rPr lang="hr-HR" sz="2000" i="1" dirty="0" err="1"/>
              <a:t>hea</a:t>
            </a:r>
            <a:r>
              <a:rPr lang="hr-HR" sz="2000" i="1" dirty="0"/>
              <a:t> </a:t>
            </a:r>
            <a:r>
              <a:rPr lang="hr-HR" sz="2000" dirty="0"/>
              <a:t>i</a:t>
            </a:r>
            <a:r>
              <a:rPr lang="hr-HR" sz="2000" i="1" dirty="0"/>
              <a:t> .mat</a:t>
            </a:r>
          </a:p>
          <a:p>
            <a:r>
              <a:rPr lang="hr-HR" sz="2000" dirty="0"/>
              <a:t>Odbacivanje nevaljanih</a:t>
            </a:r>
          </a:p>
        </p:txBody>
      </p:sp>
      <p:sp>
        <p:nvSpPr>
          <p:cNvPr id="41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ED54A4-D9A8-FE40-9181-EAE577FE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944" y="713127"/>
            <a:ext cx="4698458" cy="5431745"/>
          </a:xfrm>
          <a:prstGeom prst="rect">
            <a:avLst/>
          </a:prstGeom>
        </p:spPr>
      </p:pic>
      <p:grpSp>
        <p:nvGrpSpPr>
          <p:cNvPr id="43" name="Group 2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44" name="Isosceles Triangle 2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806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56739-40CA-AA41-A468-BD9F56CD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Pan-</a:t>
            </a:r>
            <a:r>
              <a:rPr lang="hr-HR" sz="3600" dirty="0" err="1"/>
              <a:t>Tompkinsov</a:t>
            </a:r>
            <a:r>
              <a:rPr lang="hr-HR" sz="3600" dirty="0"/>
              <a:t> algoritam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E5CE-DCAF-DB45-8826-CA5FDD63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52" y="1687670"/>
            <a:ext cx="10905066" cy="1456360"/>
          </a:xfrm>
        </p:spPr>
        <p:txBody>
          <a:bodyPr>
            <a:normAutofit/>
          </a:bodyPr>
          <a:lstStyle/>
          <a:p>
            <a:r>
              <a:rPr lang="en-US" dirty="0" err="1"/>
              <a:t>Jiapu</a:t>
            </a:r>
            <a:r>
              <a:rPr lang="en-US" dirty="0"/>
              <a:t> Pan, Willis J. Tompkins </a:t>
            </a:r>
          </a:p>
          <a:p>
            <a:r>
              <a:rPr lang="en-US" i="1" dirty="0"/>
              <a:t>“A Real-Time QRS Detection Algorithm</a:t>
            </a:r>
            <a:r>
              <a:rPr lang="en-US" dirty="0"/>
              <a:t>”, 1985. </a:t>
            </a:r>
            <a:endParaRPr lang="hr-H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5362D9-A651-AB43-8FE4-33504FB9A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568181"/>
              </p:ext>
            </p:extLst>
          </p:nvPr>
        </p:nvGraphicFramePr>
        <p:xfrm>
          <a:off x="615114" y="3245959"/>
          <a:ext cx="10275501" cy="14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68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fficeArt object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2E41C1-BF40-BD47-9EB6-9655CFB6C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0761" y="643467"/>
            <a:ext cx="9170478" cy="5571065"/>
          </a:xfrm>
          <a:prstGeom prst="rect">
            <a:avLst/>
          </a:prstGeom>
          <a:ln>
            <a:noFill/>
          </a:ln>
        </p:spPr>
      </p:pic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93C302CE-1304-654E-B34C-ECADEDE021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r="2126" b="-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pic>
        <p:nvPicPr>
          <p:cNvPr id="14" name="officeArt object">
            <a:extLst>
              <a:ext uri="{FF2B5EF4-FFF2-40B4-BE49-F238E27FC236}">
                <a16:creationId xmlns:a16="http://schemas.microsoft.com/office/drawing/2014/main" id="{7AC11B3A-5B50-8F43-B230-4094D0F7F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55" y="643467"/>
            <a:ext cx="11109591" cy="5544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7416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56739-40CA-AA41-A468-BD9F56CD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 err="1"/>
              <a:t>Elgendijev</a:t>
            </a:r>
            <a:r>
              <a:rPr lang="hr-HR" sz="3600" dirty="0"/>
              <a:t> algoritam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E5CE-DCAF-DB45-8826-CA5FDD63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52" y="1687670"/>
            <a:ext cx="10905066" cy="1456360"/>
          </a:xfrm>
        </p:spPr>
        <p:txBody>
          <a:bodyPr>
            <a:normAutofit/>
          </a:bodyPr>
          <a:lstStyle/>
          <a:p>
            <a:r>
              <a:rPr lang="en-US" dirty="0"/>
              <a:t>Mohamed </a:t>
            </a:r>
            <a:r>
              <a:rPr lang="en-US" dirty="0" err="1"/>
              <a:t>Elgendi</a:t>
            </a:r>
            <a:r>
              <a:rPr lang="en-US" dirty="0"/>
              <a:t>, </a:t>
            </a:r>
            <a:r>
              <a:rPr lang="en-US" dirty="0" err="1"/>
              <a:t>Bjoern</a:t>
            </a:r>
            <a:r>
              <a:rPr lang="en-US" dirty="0"/>
              <a:t> </a:t>
            </a:r>
            <a:r>
              <a:rPr lang="en-US" dirty="0" err="1"/>
              <a:t>Eskofier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Derek Abbot </a:t>
            </a:r>
          </a:p>
          <a:p>
            <a:r>
              <a:rPr lang="en-US" dirty="0"/>
              <a:t>“</a:t>
            </a:r>
            <a:r>
              <a:rPr lang="en-US" i="1" dirty="0"/>
              <a:t>Fast T  Wave Detection Calibrated by Clinical Knowledge with Annotation of P and T Waves</a:t>
            </a:r>
            <a:r>
              <a:rPr lang="en-US" dirty="0"/>
              <a:t>”, 2015. </a:t>
            </a:r>
            <a:endParaRPr lang="hr-H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5362D9-A651-AB43-8FE4-33504FB9A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377392"/>
              </p:ext>
            </p:extLst>
          </p:nvPr>
        </p:nvGraphicFramePr>
        <p:xfrm>
          <a:off x="615114" y="3245959"/>
          <a:ext cx="10275501" cy="14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13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fficeArt object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45B2A5-DB20-7741-95D5-1BEAF92CD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467" y="2093128"/>
            <a:ext cx="10905066" cy="2671742"/>
          </a:xfrm>
          <a:prstGeom prst="rect">
            <a:avLst/>
          </a:prstGeom>
          <a:ln>
            <a:noFill/>
          </a:ln>
        </p:spPr>
      </p:pic>
      <p:pic>
        <p:nvPicPr>
          <p:cNvPr id="31" name="officeArt object">
            <a:extLst>
              <a:ext uri="{FF2B5EF4-FFF2-40B4-BE49-F238E27FC236}">
                <a16:creationId xmlns:a16="http://schemas.microsoft.com/office/drawing/2014/main" id="{90DD908E-49D0-E44A-BE12-2E11BF94E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8" y="836999"/>
            <a:ext cx="10957184" cy="5184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2781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87A17-7159-A441-86E1-EB60A9B3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 dirty="0"/>
              <a:t>Morfološka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F02E2-DC61-7B4A-9579-0F854C69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hr-HR" sz="2000" dirty="0"/>
              <a:t>Izlučivanje značajki pomoću dosad dobivenih podataka</a:t>
            </a:r>
          </a:p>
          <a:p>
            <a:r>
              <a:rPr lang="hr-HR" sz="2000" dirty="0"/>
              <a:t>Mogućnosti određene analizom snimke</a:t>
            </a:r>
          </a:p>
          <a:p>
            <a:r>
              <a:rPr lang="hr-HR" sz="2000" dirty="0"/>
              <a:t>Korekcija označene snimke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F24FED72-1790-7F48-BF66-A4DD6891A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78" y="3161497"/>
            <a:ext cx="893007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73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235</Words>
  <Application>Microsoft Macintosh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Klasifikacija srčanih ritmova iz snimaka 12-kanalnog elektrokardiograma</vt:lpstr>
      <vt:lpstr>Uvod</vt:lpstr>
      <vt:lpstr>Implementacija</vt:lpstr>
      <vt:lpstr>Podaci</vt:lpstr>
      <vt:lpstr>Pan-Tompkinsov algoritam</vt:lpstr>
      <vt:lpstr>PowerPoint Presentation</vt:lpstr>
      <vt:lpstr>Elgendijev algoritam</vt:lpstr>
      <vt:lpstr>PowerPoint Presentation</vt:lpstr>
      <vt:lpstr>Morfološka analiza</vt:lpstr>
      <vt:lpstr>PowerPoint Presentation</vt:lpstr>
      <vt:lpstr>Strojno učenje</vt:lpstr>
      <vt:lpstr>PowerPoint Presentation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Klasifikacija srčanih ritmova iz snimaka 12-kanalnog elektrokardiograma</dc:title>
  <dc:creator>Marko Barišić</dc:creator>
  <cp:lastModifiedBy>Marko Barišić</cp:lastModifiedBy>
  <cp:revision>4</cp:revision>
  <dcterms:created xsi:type="dcterms:W3CDTF">2020-07-08T02:06:28Z</dcterms:created>
  <dcterms:modified xsi:type="dcterms:W3CDTF">2020-07-08T03:11:48Z</dcterms:modified>
</cp:coreProperties>
</file>