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2" r:id="rId1"/>
  </p:sldMasterIdLst>
  <p:notesMasterIdLst>
    <p:notesMasterId r:id="rId18"/>
  </p:notesMasterIdLst>
  <p:sldIdLst>
    <p:sldId id="256" r:id="rId2"/>
    <p:sldId id="269" r:id="rId3"/>
    <p:sldId id="270" r:id="rId4"/>
    <p:sldId id="264" r:id="rId5"/>
    <p:sldId id="258" r:id="rId6"/>
    <p:sldId id="271" r:id="rId7"/>
    <p:sldId id="274" r:id="rId8"/>
    <p:sldId id="273" r:id="rId9"/>
    <p:sldId id="275" r:id="rId10"/>
    <p:sldId id="278" r:id="rId11"/>
    <p:sldId id="277" r:id="rId12"/>
    <p:sldId id="279" r:id="rId13"/>
    <p:sldId id="280" r:id="rId14"/>
    <p:sldId id="281" r:id="rId15"/>
    <p:sldId id="282" r:id="rId16"/>
    <p:sldId id="28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7E00"/>
    <a:srgbClr val="002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18"/>
    <p:restoredTop sz="94808"/>
  </p:normalViewPr>
  <p:slideViewPr>
    <p:cSldViewPr snapToGrid="0" snapToObjects="1">
      <p:cViewPr>
        <p:scale>
          <a:sx n="196" d="100"/>
          <a:sy n="196" d="100"/>
        </p:scale>
        <p:origin x="1064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3T22:45:35.8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4188 7230 24575,'-7'-61'0,"1"18"0,6-26 0,0 34 0,0-16 0,0-3 0,0-3 0,0-14 0,0-9 0,3 14 0,1 0 0,0-4 0,0 0 0,0 6 0,0 1 0,3-7 0,-1 4 0,-4-25-323,2-3 0,-1 0 323,-3-3 0,2 30 0,2-4 0,0-8 0,1 2 0,1 23 0,2-2 0,-1-11 0,2-7 0,-2 8 0,3-34 0,0 33 0,0-2 0,-6 4 0,0 3 0,9-35 0,-5 6 0,0 0 0,6-6 0,-8 37 0,1 1 0,5-14 0,-2 22 0,0 0 0,4-25 0,-4 27 0,0-1 0,3-32 646,-7 19-646,5-10 0,-10 27 0,9-16 0,-9 27 0,5-26 0,-6 46 0,0-6 0,0 15 0,-1 0 0,-5-7 0,1 5 0,-3-11 0,3 10 0,0-7 0,-3 2 0,0-12 0,-3 7 0,1-16 0,-1 16 0,1-16 0,-1 15 0,-3-14 0,4 18 0,-3-4 0,5 12 0,2 1 0,-5 2 0,-26 2 0,-4 2 0,-10 0 0,-6 2 0,-36-1 0,21 5 0,-5 3-492,6 0 0,-3 2 328,5 4 0,-5 3 1,2-1 163,-21 1 0,0 1 0,18 0 0,-2 1 0,4-1 0,-7 2 0,5-1 0,1 1 0,5-1 0,-11 6 0,20-9 0,48-11 0,4 0 0,43-3 983,17-12-737,3 0 0,6-4-246,-4-6 0,4-4-492,30-3 0,4-2 305,-11-6 1,4 0 186,-8 11 0,5 2 0,-6 0 0,8-11 0,-6 3 0,-9 10 0,-8 3 0,-13-1 0,-49 17 0,-25 31 0,-39 18 0,1 1 0,-10 7-328,5-9 0,-5 3 0,-2 3 82,11-7 0,-1 2 0,-1 0 0,0 0 25,0-2 0,-1-1 1,0 1-1,1 2 221,-5 5 0,0 3 0,1 0 0,2-4 0,-8 3 0,2-4 0,2 2 197,5 0 0,3 1 1,5-6-198,-1-4 0,10-7 0,8 1 0,35-37 0,34-31 0,19-18 0,-10 6 0,3-3-328,8-2 0,6-3 0,3-2 77,7-6 1,3-1 0,-3 5 250,7 0 0,2 3 0,3 0 0,7-3 0,-6 8 0,-2 7 0,-4 4 491,9-6 1,-5 4 491,13-3 0,-55 27-688,-34 17-295,-36 74 0,4-26 0,-5 6-328,6-2 0,-2 6 0,-3 2 0,-13 14 0,-5 3 0,1 1 317,3 1 1,1 1 0,-1-2 10,-1-2 0,-1-1 0,1-3 0,3-4 0,1-2 0,5-9 491,8-11 1,4-7 403,-20 15-895,47-52 0,1-8 0,20-43 0,5-11 0,6-6 0,7-7 61,-4 12 0,3-3 1,3 0-62,10-8 0,5-2 0,-2 3 0,-7 8 0,0 3 0,3 2-178,12 1 0,3 4 0,-5 10 178,33-6 0,-41 23 0,-4 7 0,-8 13 0,-28 10 0,-8 57 0,-6-6 0,-4 8 0,-5 15 0,-5 6-1,0-16 1,-6 3 0,-4-3 0,-5-1 0,-5-2 0,-4-2 0,-7 2 0,-4-2 0,-2-1 0,-1-2 0,-2-2 0,-3-4 0,-5-6 0,-4-4 0,4-5 0,-9 2 0,5-7 267,12-11 0,8-9-267,6-13 0,33-22 0,8-40 0,-1 3 0,2-7 0,7-6 0,6-6-328,2-1 0,5-7 0,3 4 90,2 13 0,3 3 1,4-1 237,8-14 0,6-1 0,0 6 491,12-2 1,1 10-231,-6 11 0,2 8-261,2 10 0,2 6 0,35 0 0,-3 4 0,-30 21 0,-32 24 0,-14 35 0,-3 33 0,-27-7 0,-9 5 132,8-17 0,-8-1-132,-22 1 0,-14 2 0,-1-5-328,13-17 0,0-3 0,-5-2 111,-18 10 0,-7 0 0,2-5 217,8-8 0,1-3 0,4-4-83,-12 4 0,5-6 83,9-10 0,8-7 0,12-9 0,6-50 0,32-48 0,-5 30 0,3-7-91,9 3 1,4-5-1,2 0 91,-1-2 0,2 0 0,5 0 0,6-2 0,6 0 0,4 1 0,6-4 0,5 1 0,1 8 491,3 8 1,6 6-437,0 6 1,6 0 0,-3 9-56,-6 13 0,1 5 88,15-10 0,0 6-88,30 23 0,-43 12 0,11 52 0,-21 14 0,-18-8 0,-5 9 335,-3 13 1,-7 3-336,-7-4 0,-8 1 0,-5-21 0,-5 1 0,-5-2-292,-6-4 1,-4-2 0,-5-1 291,-5 2 0,-5 0 0,-4-5 0,-3-3 0,-3-5 0,-2-4 0,3-6 0,-2-5 0,-2-7-289,-5-7 1,-3-6 0,4-2 288,-14 0 0,4-4 0,6-5 0,7-5 0,5-3 983,30-26-908,23-39-75,3 6 0,6-8 0,10 8 0,5-4 0,1 1 227,7-26 1,6 1-228,3 24 0,7 1 0,0 7 0,2 1 0,2 7 471,8-1 1,0 8-472,22 1 0,-28 17 0,-15 26 0,-3 30 0,0 33 0,1 11 0,-13-4 0,-5 5 246,-9-10 0,-3 1-246,5 24 0,-2 2 0,-8-16 0,-2-5 0,0-16 0,-2-5 0,-15 18 0,7-46 0,-3-8 0,0-23 0,8-2 840,-21-37-840,23-2 0,-3-43 0,25 28 0,8-3 0,-5 10 0,4-1 0,22-26 0,5 1-492,-11 25 0,2 1 422,23-19 1,-2 5 69,0 0 0,4 9 0,-62 64 0,-3 9 0,-13 53 0,-7-7 0,-7 17 0,-7 9-492,-8-3 0,-4 2 275,12-16 1,-2 2 0,-3 0 216,-9 5 0,-3-1 0,4-6 0,7-3 0,-1-5 491,-18 4 1,6-14-447,24-29-45,-10 4 0,32-26 0,7 0 0,0-42 0,4-4 0,6-7 0,11-21 0,6-5 215,-5 17 0,4-2 0,2 5-215,12-13 0,6 6 0,10-1 0,1 7 0,-17 26 0,0 4 0,5-3 0,-1 4 0,6-4 0,-20 22 0,-20 14 0,-6 5 983,-2 32-883,-13 9-100,-11 48 0,-7-27 0,-9 1-492,-6 2 0,-7-1 370,5-15 1,-5 0-1,1-6 122,-8 4 0,-1-8-71,-11-5 1,1-9 70,-20-3 0,12-20 0,28-4 0,33-14 0,14-24 983,15-35-805,3 17 0,5-2-178,4-7 0,5-2-398,14-13 0,5 2 398,-6 12 0,0 0 0,8-8 0,-1 5 0,-13 24 0,-3 5 0,14-14 0,-26 37 0,-14 16 0,-3 8 0,-1 30 947,-1 2-947,-7 9 0,-6 8 0,-10 13 0,-8 4-328,-1-10 0,-5 2 0,-3 1 0,-5 1 0,-3 0 0,-5-4 315,-5-3 0,-4-3 1,0-5-316,5-9 0,1-5 0,-3-4 232,-36 5 1,1-9 95,22-9 0,5-7 0,11-8 0,6-6 0,4-10 0,46-49 0,19-40 0,0 25 0,3-4 471,9-12 0,5 1-471,1 14 0,6 2 0,10-9 0,4 6 0,-2 23 0,1 6 0,2-1 0,0 7 491,-10 15 1,-5 6-236,4 5-256,-23 9 0,-25 30 0,0 41 0,-1-16 0,-2 6 0,-8 34 0,-4 6-492,-2-4 0,-5 4 421,-1-9 1,-5 6 0,-2-4 70,1-19 0,-1-3 0,0-1 0,2-1 0,0-1 0,-3-3-169,-15 17 0,-1-9 169,13-28 0,-1-3 0,-10 10 0,1-5 0,0-4 0,5-19 0,33-26 0,4-25 0,0-44 0,12 7 0,5-8 56,3-16 1,4-6-57,3 14 0,5-5 0,1 1 0,3 0 0,1 1 0,0 3 0,-3 10 0,-1 1 0,2 4 9,1 7 1,1 2 0,-3 7-10,-4 6 0,-3 10 0,15 0 0,-27 21 0,-17 28 0,-12 29 0,-8 14 0,-3 2 0,-5 6-54,-7 11 0,-5 9 0,-2-3 54,2-11 0,0-2 0,-3 0 0,-8 6 0,-4 0 0,0-6-132,9-17 0,-1-5 0,1-4 132,-15 10 0,4-9 0,-19 1 0,41-37 0,19-32 0,7-45 0,4 0 0,2-11 55,2 10 0,0-5 0,2-1-55,2-5 0,2 0 0,1-3 0,0-11 0,2-4 0,1 5 0,0 17 0,1 3 0,2-1 0,2-4 0,2-1 0,0 5 260,5-11 1,1 7-261,-3 20 0,0 6 0,7-9 0,-15 47 0,-7 10 0,-2 67 0,-27 23 0,7-2 0,-3 6 489,-7-12 0,-3-1-489,-5 14 0,-2 1 0,1-7 0,0-3 0,3-10 0,1-4 99,-3 1 1,4-8-100,-1-4 0,12-24 0,17-27 0,6-28 0,-8-33 0,0-23 0,1 10 0,-1-7-177,1 1 0,-1-5 177,0 10 0,0-5 0,0 3 0,-1-24 0,0 4 0,1 8 0,0 8 0,-2-8 0,10 48 0,-5 31 0,5 8 0,-22 69 0,-11 17 0,4-9 0,-5 6 190,-1-7 1,-1 1-191,0 4 0,1-2 0,7-19 0,3-4 0,4-8 0,4-7 0,3-7 0,6-22 0,8-50 0,13-25 0,-4-28 0,7 18 0,4-4 0,-4 1 1,0-1-1,7-18 0,2 2 0,-3 19 0,-1 6 0,4-23 0,-6 51 0,-19 35 0,2 4 0,-20 44 0,-13 28 0,6-12 0,-2 3 0,2-8 0,0-2 0,0 4 0,2-6 983,-2-6-908,7-13-75,15-34 0,3-52 0,0-32 0,-1 15 0,2-5-325,1 7 0,2-2 325,3-14 0,2 2 0,1 20 0,2 3 0,2-5 0,0 5 0,2-4 0,-3 27 0,-13 33 0,2 4 0,-20 43 650,-12 13-650,3-6 0,-4 4 0,-3 6 0,1-3 0,-14 18 0,19-27 0,5-10 0,15-26 0,-7-5 0,15-99 0,5 37 0,3-6 0,3-29 0,3-2-247,0 20 1,3 3 246,7-2 0,1 2 0,-3 16 0,0 5 0,18-32 0,-11 29 0,-20 31 0,-7 19 0,-9 24 0,-12 18 493,-1 17-493,-2-15 0,12-20 0,10-25 0,35-58 0,15-5 0,-6 0 0,6-3-492,1 15 0,4 1 456,11-14 0,2 0 36,-6 16 0,2 2 0,12-5 0,-5 3 0,6-3 0,-15 19 0,-57 33 0,-72 54 0,21-17 0,1-2 0,-1 2 983,-15 12-910,32-27-73,0-1 0,29-23 0,55-67 0,-9 27 0,4-2 0,9-13 0,2-1 0,3 4 0,0 4 0,-10 12 0,-2 3 0,26-25 0,-15 19 0,-34 20 0,-28 21 0,-23 31 0,-33 32 0,13-24 0,-5 4 0,0 3 0,-5 4 0,-1 2-328,-4 2 0,-2 3 0,-1 0 0,-9 8 0,-1 3 0,4-1 140,8-5 0,4 1 0,3-4 188,-11 7 0,8-9 0,6 6 0,34-44 0,11-17 0,47-47 0,4 0 0,5-5-492,-6 4 0,7-1 397,12-6 0,9-3 0,-4 7 95,-4 6 0,0 4 0,-6 3 0,3 0 0,-7 5 491,-9 7 1,-6 5 491,11-6-596,-47 25-387,-10 6 0,-40 57 0,-9 3 0,16-18 0,-6 8 0,-2 1-328,-3 1 0,-2 0 0,-2 2 325,-11 13 1,-4 3 0,0-2 2,6-9 0,0-1 0,3-3-28,-14 15 0,8-10 28,-7-1 0,51-46 0,22-20 0,42-46 0,-4 6 0,7-7 0,2 0 0,5-5 0,3 0 62,9-4 0,3-1 0,0 1-62,0 3 0,1 0 0,3 2 0,8 0 0,3 2 0,-1 3 0,-11 11 0,-2 3 0,-1 0-52,-4 2 0,-1 1 1,-6 4 51,-1 4 0,-10 5 0,-6 1 0,-81 64 0,3-7 0,-3 4 0,-9 8 0,-5 5-328,-3 1 0,-6 7 0,-1 0 0,2-1 0,-1 1 0,-1 0 189,10-11 0,-1 0 0,0 1 1,1-2 465,-13 13 1,2-1 0,5-7-279,3-1 0,7-10 145,-6 1-194,44-39 0,26-24 0,4-16 0,46-43 0,-2 3 0,10-6-73,-16 19 0,5 0 0,3-2 73,-1 4 0,4-3 0,1 2 0,-1 2 0,12-7 0,-2 3 0,3 3-246,-14 13 0,3 0 0,-1 3 0,-3 2 197,6-2 0,-3 2 1,-4 5 48,10-3 0,-9 6 0,12-4 0,-72 33 0,-29 24 0,-29 29 0,-1 1 0,-5 5 349,0 0 0,-5 5-349,12-14 0,-7 4 0,-1 2 0,3-4 0,-3 3 0,2-3 0,-2 0 0,-11 9 0,-2 0 0,8-6 491,9-8 1,9-8 491,-8 0-897,57-39-86,2-6 0,25-26 0,10-11 0,-8 7 0,5-4-328,16-14 0,8-8 0,4 1 0,0 4 0,4 1 0,3-1 82,-7 8 0,3-2 0,2 1 0,2 1 144,4 0 1,3 2 0,0 1 0,-4 4 101,3 0 0,-2 4 0,-2 3-30,-1 2 1,0 3 0,-13 8 29,6 6 0,-15 6 0,-52 19 983,-30 33-492,-6 3 1,-8 7-477,-15 17 0,-9 8 230,21-23 1,-5 4 0,-1 1 0,3-2-242,-5 5 0,2-1 0,-2 1-4,5-7 0,-4 2 0,2 0 0,4-5-287,-15 20 1,5-5 286,-5-1 0,6-6 0,4 0 0,27-34 0,57-59 0,18-19 0,5-2 0,-7 7 0,11-9 0,-1 3 491,12-8 1,3 2-451,-15 16 1,3 1 0,2 0-42,5-3 0,3 0 0,-6 7 0,-1 6 0,-6 6 722,36-15-722,-74 42 0,-49 48 0,-17 20 0,-8 0 0,-11 10-328,13-17 0,-5 2 0,-3 3 82,7-6 0,-3 3 0,-2 0 0,0-1 0,0-1 0,-2-1 0,1-2 0,2 0 169,-8 11 1,2-2 0,4-4 76,-14 12 0,12-13 0,13-16 0,77-82 0,24-25 0,11-10 0,7-7-328,-12 11 0,3-2 0,4-1 84,-9 15 0,3-1 0,1 2 0,-1 4 244,9-2 0,-1 4 0,1 0 0,6-6 0,1 1 0,-3 4 327,-8 9 1,-3 4 0,-7 5 655,26-14 0,-46 29 0,-58 62-896,-1-4 1,-4 6-88,-7 15 0,-4 6-328,1-5 0,-4 4 0,2-1 97,7-7 0,1-1 0,-3 2 231,-16 15 0,-6 3 0,2-4 0,9-13 0,1-4 0,-1-2 0,-17 15 0,-2-6 491,-6-8 1,8-14 491,24-20-645,-22 10-338,62-50 0,11-22 0,15-55 0,3 15 0,7-7 133,-5 16 1,2-2-1,1 1-133,8-18 0,4-1 0,0 11 0,6-2 0,-2 10 0,1 13 0,0 4 0,11-25 0,-1 8 0,11 12 0,-38 30 0,-26 28 0,-32 55 0,-23 14 0,14-15 0,-6 3-492,-16 5 0,-8-1 394,-4 0 0,-7-3 98,14-19 0,-5-3 0,0-3 0,3-3 0,0-2 0,2-4 0,-19 2 0,6-6 983,-18-5-546,56-13-437,24-28 0,3-35 0,4-10 0,4 1 0,4-5-328,4 14 0,4-1 328,6-22 0,6-2 0,3 10 0,4 5 0,-5 15 0,3 4 491,7 0 1,0 6-244,3-7-248,1 16 0,-21 19 0,-13 18 0,-2 61 700,-7-20-700,-10 27 0,-7 7 0,-3-25 0,-5-1-326,-14 25 1,-5-1 325,-1-16 0,1-7 0,10-11 0,2-5 0,-30 16 0,43-40 0,5-2 0,15-10 0,2-27 0,2-30 0,3 3 0,1-7 0,6-9 0,3-2 0,1 3 0,2 3 0,4 6 0,3 3 325,2 13 1,2 6-326,10-15 0,-8 32 0,-20 16 0,-26 45 0,-13 19 0,-8 15 0,-8 3 0,-6 4-432,14-21 0,-1-3 432,-19 12 0,1-4 0,-9 10 0,0-9 0,50-51 0,7-10 0,8-36 0,7-36 0,4 6 0,3-7-382,1-8 0,5-2 382,10-1 0,2 5 0,-13 19 0,1 7 831,21-14-831,-29 43 0,-3 13 0,-6 88 0,0-1 0,-4-16 0,-2 4 0,-3 2 0,-1-2 0,-7 26 0,4-20 0,0 0 0,-2 12 398,5-20 1,2-5-399,-1-19 0,1 9 0,7-49 0,56-78 0,-28 38 0,6-5 0,16-11 0,9-6 0,-5 4-492,-1-1 0,2 2 352,8 5 0,8 0 0,-4 3 140,2-1 0,0 2 0,-9 9 0,3-1 0,-3 2 0,7-4 0,-6 4 0,18-10 0,-44 29 0,-34 18 0,0 2 0,-13 11 983,7-7-562,-8 7-421,9-7 0,10-35 0,-7 0 0,8-42 0,-8 12 0,0 16 0,-4 1 0,0 26 0,-3-10 0,1 9 0,-3-1 0,-4-16 0,1 3 0,-7-14 0,12 23 0,-3 5 0,10 17 0,-13 37 0,-1 8 0,-3 8 0,-1 8 0,3 1 0,0 3-291,-4 7 1,1 3 290,5 2 0,2-3 0,-8 16 0,10-24 0,4-57 0,3-13 0,2-47 0,0-6 0,0-11 0,0-23 0,0-8-328,0 19 0,0-2 0,0 0 68,2 7 1,1 2 0,-1-1 259,1-4 0,-1-1 0,2 2 0,4 8 0,0 0 0,0 0 0,-4-5 0,-1-2 0,1 4 265,4-20 0,-1 9-265,-7 28 0,0 8 0,-2-8 0,0 50 0,-1 4 0,-10 21 983,-10 46-568,-1-17 0,-4 7-415,-4 23 0,0 5-412,0-8 1,0-1 411,-1 2 0,-1-1 0,3-3 0,1-4 0,-12 15 0,3-6 0,30-63 0,8-16 0,12-51 0,5-32 0,1 11 0,2-7-60,4-7 1,2-1 59,-2 8 0,1 3 0,-1 5 0,-1 3 0,0 11 0,-3 4 0,2-17 0,-1 14 0,-14 40 0,-5 17 0,-19 42 0,-6 21 0,-10 14 0,-1 4 0,2 3 0,-2-3 0,0-5 0,11-31 942,-5 16-942,14-39 0,15-23 0,0-63 0,-7-22 0,8-1 0,3-6-492,0 13 0,1-2 352,2 10 1,1-5 0,2 4 139,5-9 0,1 2 0,-3 14 0,1-3 0,-2 8 0,0 7 0,-1 4 0,3-3 0,-2 9 0,-4 16 0,-4 11 0,-1 11 0,-14 42 983,-4 17-774,-1-7 1,-1 3-210,-4 22 0,-10 9 0,23-54 0,-2 1 0,8-26 0,23-89 0,5-6 0,-6 22 0,5-4 0,7-4 0,3 3 0,-4 10 0,2 2 0,5-3 0,-1 4 0,7-22 0,-18 47 0,-23 33 0,-3 10 0,-4 15 0,-26 57 0,11-28 0,-1 5 0,-10 24 0,-1 0 0,9-21 0,0-2 0,-6 8 0,1-5 0,2-5 0,-7 4 0,22-39 0,5-13 0,19-101 0,-2 46 0,1-2 0,2-22 0,2-5 0,7-8 0,4 3 0,-2 18 0,2 0 0,7-16 0,1 2 0,-6 26 0,-1 5 0,10-18 0,-24 51 0,-13 20 0,-12 26 0,-20 49 0,5-10 0,-3 9-328,2-9 0,-2 5 0,0 0 20,1 0 1,-1-1-1,-1 3 308,-6 9 0,-1 3 0,0-3 0,4-12 0,1-3 0,1 0 0,1-1 0,0-1 0,3-6 0,-1 0 0,6-9 0,3 1 0,19-55 0,21-41 0,10-18 0,14-19 0,-9 19 0,7-9 0,1 3-492,12-12 0,2 2 330,-13 16 1,2-1 0,-2 5 161,2-2 0,-4 7 983,18-22-211,-49 69-772,-12 50 0,-4 3 0,-1 7 0,1 0 0,-2 5-492,-8 33 0,-4 6 413,1-16 0,-2 2 79,2-12 0,-1 3 0,1-5 0,-1 7 0,1-3 491,-6 18 1,0-6-397,-7 5-95,13-42 0,-1-5 0,-5 5 0,14-34 0,6-15 983,6-36-754,9-17 243,7-43-472,-7 42 0,2 1 0,10-37 0,-9 30 0,-6 35 0,-12 27 0,-12 40 0,-8 5 0,-6 6 0,-3 3 0,-21 28 0,8-21 0,1-3 0,6-8 0,-8 6 0,43-56 0,-2-4 0,8-18 0,3-31 0,12-36 0,-5 32 0,1 0 0,-4 0 0,1 2 0,19-32 0,-21 36 0,1 23 0,-10 19 0,-22 45 0,-16 9 0,8-5 0,-2 4 0,-5 5 0,1-3 0,-9 12 0,10-6 0,29-51 0,4-4 0,0-18 0,1-5 0,6-59 0,1 29 0,2-2 0,-2 0 0,1-2 0,4-14 0,-2 6 0,-3 2 0,0 0 0,-7 41 0,-2 14 0,-32 40 0,-15 15 0,-16 26 0,23-32 0,2 1 0,11-1 0,0 0 0,-9 2 0,1-1 0,-11 32 0,13-29 0,17-21 0,14-20 0,2 2 0,10-39 0,-1 10 0,12-30 0,-5 16 0,14-26 0,-7 20 0,16-37 0,-23 52 0,6-15 0,-9 22 0,-5 5 0,3-9 0,-6 18 0,0-9 0,3-4 0,2-8 0,-3 6 0,2-3 0,-4 14 0,3-7 0,1-8 0,-3 11 0,5-10 0,0 3 0,8-15 0,2-2 0,-5 6 0,5-9 0,-13 29 0,19-38 0,-18 38 0,10-17 0,-12 18 0,1 5 0,3-9 0,-3 9 0,1-6 0,-1 5 0,-2 2 0,4-1 0,-2 1 0,0-2 0,2 1 0,-4 0 0,3 1 0,-50 84 0,11-25 0,-9 21 0,-4 6 0,16-32 0,0 0 0,-4 9 0,0 3 0,3-2 0,2-1 0,3-11 0,1 1 0,-5 14 0,2-4 0,-1-3 0,-9 24 0,18-30 0,3-7 0,3-2 0,0-6 0,6-15 0,-5 12 0,6-14 0,3-7 0,-4 8 0,1 4 0,-8 8 0,5-1 0,-4 6 0,4-14 0,1 6 0,1-13 0,0 12 0,2-16 0,-2 16 0,-1-14 0,2 6 0,-2-4 0,3-2 0,1 0 0,-1-5 0,1 6 0,-4-2 0,3-1 0,-2 3 0,-1 0 0,-3 10 0,0-7 0,-3 10 0,8-16 0,-3 7 0,5-9 0,-1 5 0,-2-2 0,2-3 0,-3 9 0,4-10 0,-3 5 0,1-3 0,0-1 0,0 2 0,-3 3 0,3-4 0,-6 9 0,7-11 0,-1 4 0,-1-3 0,4-2 0,-5 8 0,2-6 0,0 4 0,1-4 0,1-1 0,-2 4 0,-17 15 0,13-11 0,-14 10 0,19-18 0,-2 1 0,10-42 0,1 4 0,13-38 0,2 4 0,-3 28 0,7-31 0,-8 39 0,-2-12 0,-1 20 0,-12 15 0,6 0 0,-2-3 0,0 0 0,2-3 0,-2 4 0,0 1 0,2-6 0,2 0 0,6-15 0,1 0 0,-3 4 0,-2 5 0,-7 13 0,-20 36 0,-3 1 0,-26 43 0,21-36 0,-24 35 0,24-40 0,-20 41 0,11-25 0,8-3 0,2-8 0,11-18 0,-1 6 0,-1 0 0,6-13 0,-2 12 0,6-14 0,-2 2 0,0 12 0,0-16 0,1 12 0,2-15 0,-2 2 0,2 0 0,-6 5 0,6-3 0,-5 8 0,2-5 0,3-2 0,-6 5 0,6-4 0,-4 1 0,0 3 0,3-7 0,-3 7 0,0-3 0,2-1 0,-2 4 0,6-11 0,-3 7 0,1-6 0,0 3 0,-4 2 0,4-1 0,-2-3 0,-1 7 0,2-8 0,-3 11 0,3-9 0,1 2 0,-1 1 0,0-3 0,1 2 0,0-3 0,0 1 0,-4 15 0,2-11 0,-2 10 0,6-18 0,-2 8 0,-1 1 0,-1 0 0,1 1 0,2-6 0,1 0 0,-3 4 0,2-3 0,-1 3 0,2-6 0,-5 15 0,5-12 0,-2 12 0,1-9 0,-3 27 0,2-20 0,-2 49 0,6-22 0,0 4 0,0 10 0,0-38 0,0 21 0,5-6 0,3 14 0,3-3 0,1 10 0,-2-19 0,-4 6 0,2-8 0,-7 17 0,3-13 0,-2 0 0,-2 18 0,7-20 0,0 43 0,5-6 0,-5-24 0,3 4 0,0 0 0,-1 2 0,3-7 0,1 0 0,-1 5 0,-1-19 0,-3-3 0,-4-14 0,1 6 0,-1-13 0,-4 3 0,4-7 0,-4 3 0,2 0 0,0-3 0,-2 16 0,2 8 0,-2 6 0,0-2 0,0 6 0,0-26 0,6 51 0,-5-20 0,8 10 0,-8-19 0,1-14 0,-2-1 0,0 0 0,0 1 0,6 14 0,-5-19 0,5 22 0,-6-35 0,0 5 0,2-2 0,-1-1 0,4 7 0,-4-7 0,1 3 0,-2 0 0,2-6 0,7-29 0,8-44 0,3-7 0,1-9-492,-1 8 0,1-5 164,4-10 0,4-9 0,-1 5 318,-6 23 1,0 3-1,2-2 10,6-16 0,1-3 0,-1 5 0,7-12 0,-2 11 0,-11 31 0,-3 7 0,8-18 0,-26 58 0,-2 6 0,-1 54 0,0 29 0,0-13 0,0 7 491,0 14 1,0 1-460,0-11 1,0 0-33,0 13 0,0-1 0,4-14 0,-1 0 0,-2 12 0,0 1 0,6-5 0,0-6 0,-6-22 0,0-6 0,5 22 0,-4-65 0,-1-8 0,14-47 0,-3-11 0,2-11 0,6-16 0,1-8-211,-4 14 0,0-4 0,-1 3 211,5-17 0,-1 4 0,-1-1 0,0 9 0,6-7 0,-10 29 0,-7 48 0,-8 18 0,-12 40 0,2 28 0,-3-8 0,-1 6 491,5-6 1,1 1-405,-6 11 0,-1-3-87,4-17 0,1-4 0,-11 35 0,8-43 0,9-30 0,4-58 0,0-28 0,6 3 0,2-5 0,-4 16 0,1 2 0,13-40 0,-12 66 425,-4 32-425,-2 54 0,-7 19 0,5 16 0,-1-25 0,0 2 0,2-12 0,2-2 0,-1 2 0,0-2 0,0 22 0,1-50 0,0-27 0,16-24 0,14-60 0,8 7 0,-8 16 0,6-11 0,3 1-328,0 9 0,3 2 0,3-2 0,11-15 0,4-2 0,2 3 182,0 5 0,3 3 1,-3 8-7,6 3 0,-3 9 152,-2 11 0,-6 10 0,-13 15 0,-8 15 0,-33 34 0,-1-4 0,-8 21 0,-4 9 0,-6 5 0,-3 4 348,-5 16 1,-3 5-349,2-14 0,-1 2 0,0-5 0,0 0 0,1-3 157,-4 15 1,4-10-158,9-21 0,6-15 0,14-39 0,14-30 0,14-11 0,7-10 0,-2 0 0,3-6 0,4-1-328,13-16 0,5-4 0,4-1 144,-7 12 1,3-2 0,1 1 0,-1 3 183,-6 9 0,-2 2 0,2 2 0,3 2-246,10-1 0,3 2 0,0 3 0,-2 7-38,-1 5 1,-3 7 0,1 4 255,1 5 1,1 4 0,-9 5 27,32 7 0,-42 47 0,-47 33 0,-12-19 0,-5 5 491,-1 15 1,-5 2-1,-10 0 1,-5 0-361,8-18 1,-1 1 0,-1 1-132,-3 2 0,-2 0 0,-2 1 0,-4 6 0,-3 1 0,-1-1 0,1-4 0,0-2 0,0-5 0,-9 4 0,1-9 47,8-13 1,5-11-48,12-19 0,8-16 0,9-45 0,0-17 0,4-4 0,1-8-127,2 0 0,3-3 127,3 10 0,3-3 0,2 3 0,7-15 0,4 2 0,6-6 0,8 2 0,12 11 0,5 6 0,-4 4 0,1 4 491,3 11 1,-3 7 394,7-1-886,-17 49 0,-25 11 0,13 39 0,-10 29 0,-9-39 0,-2 3 0,-3 17 0,-6 2 107,-12-2 1,-7 2-108,-8 17 0,-7 0 0,-8-8 0,-6-3 0,1 0 0,-2-6 0,5-21 0,0-8 0,-27 17 0,32-35 0,14-26 0,28-8 0,-3-41 0,16-26 0,-3 14 0,4-6-97,18-16 1,6-2 96,1 6 0,5 0-328,-5 18 0,5-2 0,2 5 109,0 9 1,1 3-1,-2 2 219,8-15 0,-2 7 0,-9 16 0,-7 9 0,-17 13 0,-44 52 0,-20 21 0,14-18 0,-4 2-6,-16 14 1,-9 7 0,2-6 5,-6-3 0,0-7 0,-10-1 0,4-8 983,-1-10-328,29-28-655,49-87 0,11 19 0,5-9-328,-3 2 0,1-7 0,3 0 0,6-7 0,4-1 0,-1 1 187,-2 5 0,0 0 1,4-4-57,-4 19 0,4-4 1,1-1-1,2 0 0,-2 2-49,6-8 0,0 2 0,1 0 0,3-2 49,-2 5 0,3-4 1,1 0-1,-1 3 0,-1 6-109,11-15 1,-2 7 0,-1 5 305,-9 12 0,-1 4 0,-6 10 0,12-10 0,-18 26 983,-31 32-125,-12 38-858,-20 42 0,4-14 0,-5 7 491,-10 13 1,-3-1-1,3-11 1,0-3-1,-5 5 1,4-8 491,2-14-306,10-1-677,31-53 0,60-46 0,-15 16 0,7-3 0,1-3 0,5-3 0,-1 2-492,12-7 0,2 0 439,-8 6 1,4-1 0,-2 3 52,10-1 0,-1 3 0,12-9 0,-2 2 491,-26 18 1,-7 3-475,3-3-17,-46 23 0,-9 11 0,-34 64 0,-9 12 0,0-11 0,-4 6-310,1 6 0,-1 1 310,11-28 0,0 1 0,0-1 0,2 0 0,1 0 0,1-1 0,-11 18 0,4-8 0,-4 2 0,20-31 0,47-76 0,16-28 0,-7 2 0,4-8-328,8-6 0,6-9 0,-1 1 0,-3 5 0,0 0 0,2-2 208,-4 9 1,3-2 0,0 0-1,-3 6 120,2 0 0,-1 4 0,-1 2 327,1-3 1,-1 2 0,-4 9 42,19-20-370,-32 45 0,-14 19 0,-23 46 0,-11 25 0,-2-4 0,-4 10 321,3-4 1,-3 6 0,0-1-322,0-3 0,0 0 0,-1 2 0,-9 20 0,-1 4 0,1-5 0,9-21 0,1-4 0,1-2 0,-10 23 0,3-10 244,-4 3-244,30-53 0,25-65 0,11-26 0,12-20-328,-10 25 0,5-11 0,1 2 0,-1 5 1,0 1-1,3-1 328,10-9 0,4 0 0,0-1 0,-1 0 0,2-1 0,-2 5 0,-6 14 0,-1 3 0,-2 3 0,9-10 0,-7 11 0,-6 7 983,-15 20-437,-23 28-546,-34 49 0,-17 25 0,4-11 0,-7 5 491,-9 7 1,-3-2-441,12-17 0,-3-2-51,-15 8 0,0-8 0,24-31 0,2-4 0,-29 23 0,32-34 0,39-18 0,4-3 0,7-58 983,13 4-944,-3 5 0,2-1-39,22-28 0,-6 31 0,1 2 0,13-19 0,3 6 0,-28 37 0,-21 26 0,-5 6 0,-57 39 0,-8-3 0,-9 9 0,-12 4-328,25-18 0,-2-1 0,-3 0 0,-11 4 0,-4 1 0,0-2 213,-3 2 1,0-1 0,4-4 114,-15 1 0,6-3 0,16-3 0,12-5 0,14-11 0,26-6 0,27-11 0,14-15 0,43-33 0,-14 17 0,6-4 422,20-15 0,6-2-422,-20 23 0,2 1 0,-3 2 0,11-11 0,-3 4 0,-2 9 0,-8 7 0,-15 3 0,-15 14 0,-26 6 0,-31 34 0,-33 17 0,-8-1 0,-13 5-258,9-9 1,-7 1 0,3 0 257,12-7 0,1-1 0,-3 1 0,-1-3 0,-6 2 0,2-1 0,7-5 0,-11 4 0,7-4 0,-2 2 0,6-6 0,-1-8 0,68-19 0,3-6 0,40-43 0,-7 12 0,5-5 0,18-16 0,4-3 385,8-3 1,3 1-386,-21 19 0,1 2 0,1 1 0,4 1 0,2 3 0,0-1 0,-2-1 0,0 1 0,-1 2 0,20-5 0,-7 4 0,6-9 0,-46 31 0,-103 50 0,14-9 0,-7 3-492,-17 10 0,-8 3 239,13-8 1,-5-1-1,0-1-75,2-2 0,-1-2 0,-1-1 0,-9 3 0,-1-1 0,3-3 251,18-7 1,3-2-1,1-2 568,-35 4 1,16-6-311,29-9-181,-1-6 0,61-2 983,3-6-329,28-24 329,16-11-492,-5 3 1,6-2-172,9 2 1,2 0-571,-4-1 0,2 2 250,7 5 0,0 5 0,25-5 0,-36 18 0,-24 14 0,-38 8 0,-66 33 0,-16 1 0,32-12 0,-7 5 0,3-3-255,-7 1 0,2-1 255,-15 7 0,5-3 0,-4-4 487,21-6-487,34-18 0,25-5 0,16-17 0,12-15 0,10 2 0,-1-4 0,7-1 0,0 9 0,3 1 0,8-8 0,2 1 0,2 5 0,-4 5 523,-1 0-523,-14 10 0,-43 12 0,-73 23 0,-5 3 0,-3 4 0,-6 5-492,14 1 0,1 1 475,-6 4 1,5 0 16,28-11 0,6-3 0,-12 8 0,49-28 0,92-23 0,-22 13 0,23-8 0,13 0-328,-35 10 0,2 2 0,0 0 52,5-3 0,1-1 1,2 4 275,10 4 0,2 5 0,-8 0 307,-1-1 0,-7 6-307,1 12 0,-13 10 0,-13 32 0,-34-4 0,-8 4 0,-4-17 0,-6 4-328,-11 21 0,-7 12 0,0-2 0,5-16 0,0-3 0,-2 5 127,-1 3 0,-2 5 0,-2 2 1,1-4 200,-7 17 0,-1-3 0,3-6 0,-2 9 0,3-8 130,-4-8 0,6-15-130,15-32 0,4-9 0,10-25 983,15-26-49,36-42-934,-7 13 0,6-8-83,-1 3 0,4-5 0,3-2 83,-5 11 0,2-1 0,1-1 0,-1 3 0,11-12 0,0 2 0,1 0-246,-8 11 0,3-1 0,-2 3 0,-5 7-26,13-7 0,-6 8 272,-4 0 0,-8 9 0,-14 14 0,-39 55 0,-10 12 0,-6 8 0,-4 19 0,-5 7 196,0-8 0,-3 5 1,-3 1-197,-5 5 0,-2 1 0,0-1 0,3-7 0,1 0 0,-3-1 0,-6 8 0,-3-1 0,2-3 157,10-17 0,1-3 0,-1 0-157,-22 27 0,4-8 0,22-30 0,3-8 0,-11 7 0,40-51 0,1 0 983,21-61 0,2-1-884,-2 13 0,5-10 1,2 0-333,-1 4 1,3 1-1,2-3 233,6-11 0,3-2 0,3 0 0,4-2 0,2 1 0,-2 7 0,5 0 0,-2 6 0,-3 0 0,-4 12 0,-11 27 0,-19 14 0,-11 14 0,-2 19 0,-2 9 983,0 46-495,-3-21 0,-1 3-488,1 0 0,-2 3-208,-6 21 1,-1 0 207,4-21 0,0-3 0,-8 34 0,12-42 0,4-51 0,26-34 0,13-24 0,1-12 0,4-9 0,3 4 0,4-6 0,-1 1-328,-7 9 0,-2 2 0,2-2 0,7-8 0,2-1 0,-1 4 248,-5 14 0,0 3 0,-4 3 80,7-10 0,-4 6 184,0 5 1,-15 25-185,-30 36 0,-7 58 0,-1 1 0,-1 8-492,1 3 0,-1 6 375,-1-3 1,-1 7 0,0-3 116,2 17 0,1-2 0,0-24 0,-1 1 0,2-1 0,3-5 0,1 0 0,1-7 0,-2-2 0,1-7 0,3 27 0,0-74 983,0-6 0,19-62-861,0-31-122,6 7 0,3-10-328,-13 23 0,-1-3 0,1 3 127,8-19 0,1 0 201,-5 17 0,0-2 0,-3 11 983,7-14-577,6-5-406,-27 81 0,-3 10 0,-13 58 0,2-15 0,-3 6 0,-4 23 0,-2 10-135,3-6 1,-2 5 0,1-4 134,-3 12 0,1 0 0,3-3 0,-1 6 0,0-5 0,2-21 0,1-4 0,0 1 0,-2 12 0,1 3 0,0-7 0,-4 7 0,2-8 0,7-21 0,3-12 0,4-20 0,20-76 0,-5-30 0,-1 35 0,2-5 0,1-35 0,-2-4-268,-1 15 1,-1 1 267,3-2 0,-1 5 983,-1-24-122,-4 81-861,-13 77 0,-5 37 0,7-39 0,-1 4-328,-4 23 0,-3 12 0,2-6 58,3-1 0,0-3 270,1-18 0,0 2 0,1-7 0,0-5 0,1-6 0,-2 38 544,3-77-544,5-16 0,3-42 0,3 5 491,-5-12 1,1-7-199,4 8 1,0-1-294,-2-5 0,-1 2 0,5-13 0,-2 36 0,-6 58 0,0 19 0,0 9 0,0 5 0,0 4-403,0 19 1,0 4 402,-3-3 0,-1-1 0,-3-6 0,-2-1 0,1 1 0,-1-1 0,-2-2 0,0-7 0,0 12 0,0-11 0,5-50 0,1-2 0,3-12 0,2-40 805,0 8-805,-2-14 0,1 27 0,0 15 0,1 28 0,0 40 0,0 13 0,-4-18 0,1 2 0,2-8 0,0 1 0,-2 7 0,0 1 0,2-7 0,2-3 0,-1 38 0,0-43 0,0-28 0,0-25 0,0-35 0,6-18 0,1-24 0,2 19 0,3-1 0,15-33 0,-4 7 0,-4 44 0,-13 36 0,-6 84 0,0-18 0,0 3 0,0-5 0,0 2-206,0 34 1,0-4 205,0-4 0,0 11 0,1-46 0,0-47 0,7-83 0,0-11 0,3 2 0,0-3 0,-3 32 0,0 4 0,2-4 0,-1 10 411,-3 22-411,-2 12 0,-10 67 0,5-4 0,-11 44 0,0-16 0,3-27 0,-7 12 0,13-44 0,-3 8 0,5-24 0,1-28 0,-6-15 0,-2-42 0,1 21 0,1 4 0,6 44 0,-2 13 0,-8 46 0,-8 45 0,2-22 0,-1 3 0,-2 0 0,0-2 0,2-10 0,-1-4 0,-15 37 0,17-52 0,3 2 0,7-41 0,-10-70 0,-1-8 0,-2-10-492,0 1 0,0-7 246,5 21 0,-2-7 0,2-2 0,1 7 166,3 0 0,2 5 0,-1-1 80,-2-6 0,0 0 0,2 8 0,3 7 0,1 11 0,-2 2 0,4 55 0,-11 64 0,5-20 0,-2 6 0,-11 37 0,-2 6-492,3-10 0,0 2 347,1-18 1,-2 2 0,0-1 144,-10 20 0,0 0 0,9-26 0,1 2 0,0-6 491,-5 9 1,1-7 491,-9 24-912,23-61-71,7-23 0,11-38 0,-5-12 0,2-10 0,0-11 0,1-13 0,-1-8 0,-2 5 0,-1-7 0,1-2 0,0 16 0,1-2 0,0-1 0,0 0-246,0-1 0,-1 0 0,1 0 0,1-1 149,0-3 0,1-2 0,0 1 0,2 2 97,4-18 0,3 2 0,-2 8 0,-1-3 0,1 10 0,2 2 0,-3 34 0,-10 57 0,-7 70 0,-1-12 0,-1 9-328,1-13 0,0 5 0,-2 4 82,1 1 0,-1 5 0,-1 2 0,-1-2 173,-4 18 0,-1-2 1,-1 1 72,3-16 0,0 2 0,-1-2 0,1-6 0,0-4 0,1-4 0,0-7 491,-4 8 1,3-17 491,10-27-360,5-24-623,7-70 0,-2 23 0,0-10 0,3-27 0,0-17 0,1 0-246,-3 26 0,0 1 0,0-3 0,2-3 49,1-4 0,2-4 1,0-3-1,-1 1 0,0 4-49,0-4 0,-1 3 0,0 1 0,2 0 58,4-1 1,2 0 0,0 2 0,-1 3 187,-1-8 0,-1 4 0,2 3-111,0 11 1,1 2-1,-2 7 111,0-3 0,-3 9 0,2-11 0,-12 67 0,-3 47 0,-5 29 0,6-19 0,-2 5 327,-3 14 1,-3 9 0,0 0-99,0-5 1,-1 1-1,-1 0-229,-3 8 0,-1 0 0,-2 0 0,0-1 0,-1-1 0,0-5 0,-2 13 0,0-11 491,5-22 1,1-14 491,2-22-210,11-21-773,7-83 0,-2 23 0,1-5 0,5-31 0,1-11-328,-4 18 0,1-4 0,0 0 0,1 7 0,2 0 0,-1-4 245,0 4 0,-1-5 1,1 0-1,0 4 83,0-8 0,1 5 0,0 0 0,2-1 0,0 1 0,-2 10 491,-2 11 1,-2 11 432,5-4-924,-13 60 0,-9 39 0,-7 22 0,-5 12 0,-2 8-328,3-11 0,-1 4 0,-2 4 82,2-10 0,-2 2 0,0 2 0,-1-1 12,-7 21 0,0 0 1,-2 1 233,6-17 0,-1 2 0,-1-1 0,0-2 0,-8 19 0,-1-3 0,2-5-63,-3 10 1,3-12 62,10-31 0,5-13 0,10-20 0,10-27 983,14-68 0,4-20-928,-2 4 1,2-10 74,-4 22 1,0-3-1,1-3-130,1-9 0,-1-4 0,0-1 0,-3 20 0,0-1 0,0-1 0,0 3 0,5-20 0,1 2 0,-1 3-153,-4 10 1,-1 2-1,1 8 153,2 5 0,-1 8 0,1-17 0,-12 81 0,-14 40 0,0 17 0,-2 12 0,0-7 0,-2 5 0,-2 4-31,0-5 1,-1 4 0,-1 2 0,1-2 30,1-2 0,1-2 0,0 1 0,-3 2 0,-5 9 0,-3 2 0,-1 0 0,3-5 0,-2 7 0,2-4 0,0-1 22,-2-2 1,0-2 0,2-7-23,1-5 0,3-13 0,5-14 0,12-35 0,21-86 0,-7 15 0,0-8-492,3-14 0,1-8 281,0 7 1,1-6 0,-2 3 301,-2 14 0,-1 3 0,0-3-91,1 3 0,1-4 0,0 0 0,-1 7 0,3-24 0,-2 5 244,1-12 1,-1 18-245,-4 42 0,-1 5 0,-6 48 983,-12 38-628,3 15 0,0 12-355,-3-7 0,-1 5 0,-1 4-80,2-5 1,-1 4 0,0 2 0,0-2 79,-2 1 0,0-1 0,-1 0 0,1-3 0,-2 11 0,0-2 0,-1-4-109,0-8 0,-1-3 0,3-8 109,4-5 0,1-8 0,-8 14 0,15-47 0,23-65 0,10-36 0,-10 26 0,3-6-246,0 1 0,4-11 0,1-2 0,-3 8-89,5-19 1,1 3 334,1 12 0,2-3 0,-5 14 983,4-5 0,10 4-45,-40 115-938,-2 27 0,0 7 0,0 11-328,-2-22 0,-1 3 0,0 3 0,0 17 0,0 4 0,-1-2 219,-1-13 1,0-2-1,-1 2 109,0 13 0,1 1 0,-1-8 491,-2-4 1,0-6-381,1 5 0,0-10-111,-1-8 0,3-43 0,5-26 0,19-52 0,-6-6 0,1-7 0,7-3 0,3-7 47,-1-10 0,1-8 0,3 3-47,1 18 0,3 4 0,2-4 0,-1-1 0,3-5 0,0 2 0,1 6 0,4 6 0,0 6 0,-2 2 258,9-21 1,-4 14-259,-4 30 0,-36 40 0,-3 94 0,-7-30 0,-1 5 0,4 9 0,-2 7 0,-5-9 0,-3 6 0,0-3-328,2-14 0,1-1 0,-1 3 82,1 2 0,0 3 0,0 2 0,1-2 149,-2 14 0,0-1 0,2-4 97,1-9 0,1-2 0,1-4 491,2 18 1,1-12 491,-2-6-855,6-20-128,0-47 0,16-74 0,-6 7 0,3 5 0,4-12 0,0 1 380,0-18 1,1-1-381,5 6 0,3-5 0,-3 8 0,-2 2 0,-2 9 0,1 8 0,-2 15 0,-9 31 0,-13 53 0,-6 26 0,-7 30 0,7-25 0,-2 3-246,-5 5 1,-2-4 245,4-22 0,0-1 0,-4 21 0,-1-1 983,-11 17-216,16-31-767,5-42 0,10-16 0,-7-26 0,-15-49 0,10 16 0,0-7-421,-7-18 1,0-5 420,9 22 0,2-2 0,1-2-328,-2-12 0,1-4 0,1 3 62,1 12 1,1 1-1,0 2 266,-1-3 0,1 1 0,0 9 0,-5-24 0,1 48 0,7 42 0,-15 64 0,5-14 0,-1 5 0,-3 8 0,-1 6-199,0-3 1,-2 5 0,0 1 198,3-4 0,0 0 0,-2 2 0,-6 9 0,-2 2 0,2-1 0,3-7 0,2-1 0,-1-4 491,-10 17 1,-1-8-352,5-18 0,2-7-140,-3 10 0,1-21 0,24-43 0,2-11 983,-6-53-492,-1 12 1,-2-6-483,-2-18 1,-2-8-338,1 10 0,-2-6 0,-1-2 0,-3-8 0,-2-2 0,0-1 292,-1-4 0,1-2 0,-2 3 36,2 9 0,-1 3 0,2 8 0,-1 2 0,4 13 0,1 11 0,13 53 0,4 39 0,3 19 0,3 0 0,1 7-328,-1 8 0,0 9 0,2-2 82,2-7 1,2-2-1,0 0 246,-2-1 0,1 0 0,3-2-236,3-3 1,3-1-1,0-5 236,4 6 0,2-3 491,6 4 1,-2-8 491,2-14-716,-5 6-267,-22-43 983,-3 8-84,0-15-3,11-78-896,-4 22 0,7-28 0,3-9-480,-7 27 0,3 1 480,12-30 0,4 1 0,-7 29 0,0 6 0,18-34 0,-20 62 0,-21 28 0,-3 43 0,6 21 0,-2 1 0,1 9-492,2 7 0,1 2 463,3 4 0,1 1 29,-4-5 0,1-6 908,6 6-908,-7-29 0,-8-49 0,2 0 0,-9-83 0,6-10 0,0 15 0,1-3 0,3 19 0,1 6 983,3-9-872,-2 36-111,-5 23 0,-6 48 0,-16 33 0,1-8 0,-5 4-234,-4-5 1,-3-2 233,5-2 0,-5-2 0,-12 0 0,-4-7 0,9-19 0,-2-5 0,-8 7 0,-3-8 0,1-22 0,2-9 0,-19-11 0,-2-34 0,9-20 0,18-28 0,18 30 0,4-5-461,11-6 1,6-3 460,-3-15 0,2-3 0,4-5 0,4-1 0,7 1 0,3 0 0,-3 9 0,7 3 0,14 13 0,6 7 445,13-22-445,21 27 0,-36 40 0,-6 10 0,-18 9 0,-3 18 943,7 31-943,-7 38 0,0 5 0,-12-19 0,-5 0 0,-12 23-489,-1-13 0,-6 2 489,-4-20 0,-4-4 0,-3 1 0,-4-4 0,-10-4 0,-1-11 0,-19-12 0,13-4 0,34-26 0,20-8 0,-2-45 0,3 4 0,1-8 0,1-15 0,0-5-316,0-3 0,1-4 316,1 7 0,2-5 0,2 4 0,7-13 0,3 0 0,-1 5 0,1-6 0,7 9 0,14 1 0,4 9 0,-13 14 0,1 9 0,32-6 0,-48 51 0,10-3 0,-11 41 0,0 1 0,2 15 0,0 10 0,-5-2 0,-1 4 316,3 19 0,-1 4-316,-4 7 0,-4 0 0,-3-9 0,-3 2 0,-6 15 0,-5-2 0,-1-24 0,-6-3 0,-13 13 0,-5-5 0,8-27 0,-2-8 0,-26 22 0,22-32 0,32-30 0,6-9 0,-9-30 0,7 12 0,-6-23 0,-1-10 0,5 5 0,3-6-20,-4-35 1,2-6 19,2 14 0,3 0 0,6 15 0,3-1 0,4 0-328,2 2 0,4 1 0,4 1 180,5 3 1,4 1 0,4 2 147,5-5 0,3 1 0,-1 10 0,0 11 0,-2 9 0,29-16 0,-57 48 0,-5 9 941,3 38-941,0 8 0,-4 4 0,-2 6 0,1 1 0,-3 2 47,-6 19 0,-4 4-47,2-22 0,-1 2 0,-2-1 0,-11 27 0,-6 0 0,3-21 0,-3 1 0,-2-4 0,-14 10 0,-3-5 0,-8 7 0,-2-9 0,18-32 0,1-8 0,-15 16 0,33-43 0,15-10 0,-9-32 0,2-10 0,2-1 0,-1-7 0,2-19 0,2-6-166,-3-16 1,2-6 165,3 24 0,1-3 0,0 4 0,1-15 0,3 3-290,7-1 0,5 5 290,1 23 0,3 5 0,3 7 0,0 4 0,11-25 0,-10 49 0,-9 16 983,-6 6-280,4 20-70,-3 2-633,6 52 0,-1 13 0,-7-11 0,-2 6-426,-1-8 1,-4 1 425,-3 13 0,-5 1 0,-10 1 0,-7-3 0,-1-14 0,-7-2 0,-1-12 0,-6 0 0,1-7 0,-6-2 0,-1-7 0,-3-3 0,4-7 0,-1-6 0,28-27 0,12-16 0,6-9 0,-5-64 0,5 27 0,2-6-383,3-22 1,2-8 382,-1 22 0,2-3 0,2 3 0,9-16 0,4 0 0,-2 17 0,3-2 0,1 5 0,8-3 0,3 3-264,7-13 0,3 5 264,-3 23 0,-3 7 0,7-13 0,18 26 0,-50 33 0,16 1 983,-23 7-395,2 15-15,-1 4-573,5 48 0,0 25 0,-13-23 0,-4 5-355,-1-5 1,-5 1 354,-8 4 0,-8 2-328,2-20 0,-5 2 0,-1 0 48,-3 2 0,0 0 1,0-2 279,-7 16 0,-2-2-77,4-15 1,-4 1-1,6-15 77,-1-12 0,-27 29 0,48-62 635,9-20-635,7-57 0,-1 14 0,0-7 0,2 0 0,0-5 0,0-1-3,0-4 0,0-2 0,0 0 3,1-1 0,1-1 0,2 0 0,2-4 0,1 0 0,5 0 0,4 3 0,4 0 0,2 1 0,1 1 0,3 0 0,2 3 0,1 11 0,1 2 0,-1 7 119,-1 3 0,-1 8-119,9 1 0,-30 47 0,6 15 0,-2 42 0,12 21 0,-9-5 0,-2 7 115,4-4 1,1 4-116,-4-4 0,-1 5 0,-1 0 0,-1-6 0,0-2 0,-2 2 0,1 0 0,-2 1 0,-3 0 0,-3 4 0,-3 0 0,-1-5-492,-2 6 0,-5-2 486,-3-13 1,-3 3 0,-6-5 5,-17 13 0,-7-7 0,-3-4 0,-5-7 0,3-16 0,1-9 0,-10-3 983,34-35-388,23 0-595,2-8 0,-4-10 983,-1-34-877,1-7-106,5 12 0,2-3 0,13-37 0,0 39 0,5 3 0,24-20 0,-5 27 0,23 25 0,-37 15 0,19 5 0,-26 2 0,-5 3 0,1 3 0,-10 9 0,7 15 0,-15 28 0,-2 4 0,-19 15 0,1-39 0,-5-2 0,-33 27 0,-2-14 0,8-31 0,29-21 0,6-7 0,13 0 0,4-4 0,-2-7 0,-8-26 0,-8-31 0,9 17 0,-3-15 0,16 49 0,-5 0 0,4 12 0,-25 31 0,6-4 0,-24 17 0,21-16 0,-10-3 0,14-7 0,-2 1 0,12-8 0,2 0 0,2 1 0,-10 3 0,7-1 0,-5 1 0,6-5 0,2 0 0,-6-1 0,5 2 0,-25-1 0,20 0 0,-22-2 0,21 2 0,0-1 0,3 1 0,0-2 0,-1 3 0,-4-2 0,-11 1 0,11-2 0,-10 3 0,3-3 0,3 3 0,-3-3 0,5 2 0,8-1 0,-1 2 0,-1-2 0,4 0 0,-11 5 0,9-5 0,-18 7 0,16-7 0,-31 8 0,24-5 0,-42 7 0,36-7 0,-37 7 0,44-10 0,-26 8 0,32-8 0,-10 3 0,13-4 0,2 0 0,-5 0 0,4 0 0,-10 0 0,9 0 0,-4 0 0,4 0 0,-4 0 0,1 0 0,-2 0 0,6 0 0,-1 0 0,-2 0 0,-2 2 0,3-1 0,0 2 0,67-9 0,30-8 0,-9 3 0,7-2-373,2 1 0,-2 0 373,-12 0 0,-1 2 0,15 4 0,-3 3 0,-27 0 0,-2 0 0,12 3 0,-4 0 0,12 0 0,-35 2 0,-16 1 0,-4-1 0,-1 3 746,6-4-746,-9 2 0,26-3 0,-10 0 0,30 0 0,-39 0 0,18 0 0,-29 0 0,39 0 0,-20 4 0,10-3 0,-17 3 0,-20-6 0,3 0 0,-27-24 0,-17-26 0,10 7 0,-1-5 0,-3 0 0,3-1 0,7-1 0,3 0 0,-8-32 0,20 21 0,3-2 0,-1 13 0,1-2 0,7-22 0,3-5-360,0-5 1,2 3 359,1 20 0,1-1 0,3-22 0,-1 8 0,-3 21 0,2 7 0,-12 51 0,-1 5 0,0 46 0,0-11 0,-5 26 0,-4 8 0,2-19 0,-3 2-69,-8 30 1,-3 3 68,2-11 0,-1-4 0,1-11 0,1-3 0,-14 31 0,17-52 0,7-26 0,6-13 0,-6-46 0,6-10 0,-6-9 0,0-3 0,7-29 428,0 25 0,1 4-428,2 3 0,9-26 0,-9 57 0,3-7 0,-5 28 0,-1 7 0,-5 31 0,-3 31 0,-10 26 0,8-21 0,-1 3 0,-5-2 0,-2-1 0,-3 3 0,0-2 0,4-9 0,-1-6 0,-11 10 0,17-32 0,10-23 0,1-93 0,-1 24 0,-1-7-492,3-17 0,0-6 340,-1 19 0,-1-3 0,1 3 152,1-15 0,2 3 0,1-2 0,2 5 0,-2 28 0,0 8 0,5-6 0,-4 49 0,-3 6 0,-5 28 0,3 39 0,0-12 0,-1 7 0,3 21 0,0 6 389,-3 10 1,-1-3-390,4-29 0,-2-1 0,-4 24 0,-2-5 0,0 10 0,1-36 0,0-1 0,-1 24 0,3-51 0,5-16 0,0-16 0,5-26 0,-4-32 0,2-11 0,-1-9-128,-1-7 1,-2-1 127,1-1 0,0-1 0,1-12 0,-2 4 0,-2 32 0,0 4 0,1 0 0,-1 6 0,-6-7 0,6 56 0,0 10 0,2 15 0,-7 40 0,7 3 0,-8 3 0,-3 6 0,4-2 0,-2 0 0,-4 6 0,-2-1 0,1 0 0,1-7 916,-4-3-916,6-17 0,10-44 0,2-2 0,0-37 0,-6-16 0,-2-14 0,0-7 0,0 20 0,0-2-379,-7-38 1,0-4 378,7 30 0,-1 3 0,-5-11 0,0 5 0,5-10 0,-5 37 0,13 43 0,-2 2 0,-2 17 0,-3 11 0,-1 16 0,-1 8 0,-1 0 0,0 4 143,-1 22 0,0 2-143,-3-16 0,2-5 0,-1 34 0,-3-32 0,12-41 0,1-4 0,4-17 0,0-53 471,0 4-471,5-12 0,3-9 0,0-3 0,2-1 0,5-12 0,1 2 0,-5 19 0,-1 7 0,4-20 0,-11 73 0,-3 57 0,7 23 0,0 10 0,2 14-328,1-25 0,1 4 0,1 2 0,4 7 0,2 3 0,-1-3 152,-3-8 0,0-3 0,1-1-10,6-1 0,1-3 0,-3-7 186,-6-10 0,-1-4 0,6 1 0,-3-9 0,-9-19 0,-2-25 0,-4-26 983,0-25 0,-6-18-492,3 21 1,-2-3-387,-15-45-105,7 17 0,-1 23 0,8 40 0,6 17 0,-4 26 0,-1 8 0,-11 48 0,-4-10 0,-1 21 0,3-44 0,6-6 0,4-33 0,1-4 0,-23-40 0,6 4 0,-16-25 0,18-2 0,6-10 0,9-28 0,1 36 0,4 7 0,2 51 0,-4 4 0,-8 35 0,2 8 0,-8 9 0,-4 2 0,-5 19 0,5-25 0,-2-3 0,-17 11 0,12-22 0,-3-5 0,21-26 0,1-3 0,0-27 0,6-50 0,0 25 0,0-2 0,4-48 0,6 30 0,2 6 0,4 13 0,3-25 0,-7 59 0,-8 15 0,-6 45 0,-6 2 0,-2 7 0,-1 4 0,-19 34 0,14-43 0,0-1 0,-17 26 0,17-38 0,3-7 0,12-24 0,3-5 0,-5-29 0,6-13 0,-4-56 0,5 9 0,0-5 0,0 21 0,0 45 0,0 6 0,-2 28 0,-8 31 0,-6 18 0,0-3 0,-7 18 0,13-48 0,-3 10 0,7-21 0,3-6 0,-7-54 0,5-5 0,0 3 0,1-1 0,4-1 0,0 9 0,0 45 0,-2 0 0,-3 28 0,2-12 0,-3 19 0,0 0 0,-6-5 0,3 3 0,1-14 0,6-17 0,-7-1 0,3 21 0,-6-12 0,7 16 0,3-20 0,2-2 0,-1 9 0,-2-5 0,1 11 0,-2-6 0,1 0 0,0 3 0,0-7 0,2 3 0,-2-2 0,2-4 0,-4 5 0,1-4 0,-1 1 0,-2-40 0,6-8 0,-1-11 0,0-2 0,2-12 0,0 12 0,0 0 0,0-7 0,0-16 0,5 20 0,-4 19 0,7 2 0,-7-1 0,5 5 0,-5-12 0,2 28 0,-2-6 0,0 9 0,1 3 0,-2-2 0,0 2 0,0 2 0,0-6 0,0 4 0,0-2 0,0 3 0,0-2 0,0 0 0,0 1 0,0-6 0,0 3 0,0-24 0,-5 5 0,-1-31 0,0 3 0,1 9 0,1-2 0,2 33 0,-2-1 0,4 8 0,0 2 0,0 2 0,0-3 0,0 0 0,0-2 0,0 2 0,2 1 0,0 2 0,2 1 0,2-4 0,-2 4 0,8 40 0,-9 26 0,4-11 0,0 6 0,-6 23 0,-1 4-492,7-7 0,0 3 419,-6-9 0,-1 3 0,0-3 73,4 19 0,-1-5 0,-3-13 0,0-2 0,3-10 0,0-6 0,2-2 0,2-9 0,-3-22 0,-2-16 983,6-41-763,13-13-220,3-42 0,-3 26 0,1-2-220,-5 18 1,1-2 219,5-27 0,0-2 0,-4 26 0,-2 4 0,9-31 0,-2-2 0,-19 71 0,6-21 0,-10 32 0,0 5 439,1 58-439,-2-16 0,0 20 0,0 6 0,0-18 0,0 0 0,-1 15 0,2 1 0,2-3 0,0-4 0,-1 19 0,4-7 0,-6-48 0,2-7 0,-2-15 0,7-40 0,-5-7 0,9-34 0,-4 21 0,1-3 0,6 1 0,2-1 0,-2-2 0,2-1 0,6-4 0,-2 8 0,-4 12 0,11-20 0,-25 61 0,7-8 0,-9 4 0,0-23 0,0 0 0,0-21 0,-12-7 0,4 10 0,-8-4 0,6 12 0,4 29 0,2-6 0,2 13 0,0 2 0,0-5 0,-2 4 0,2-3 0,-4 1 0,4 2 0,-4-3 0,2 2 0,-15-18 0,5 1 0,-13-17 0,4 9 0,8 10 0,1 6 0,6 9 0,4 2 0,-3-6 0,1 5 0,0-9 0,-3 3 0,2-5 0,-1 7 0,5 1 0,0 4 0,-1-2 0,-1-5 0,-1 4 0,3-1 0,-3 3 0,5 0 0,-7-7 0,6 5 0,-5-3 0,5 4 0,-2 0 0,-3-6 0,-1 0 0,1-1 0,1 3 0,3 4 0,0 2 0,-4-2 0,-14 20 0,-9 3 0,-5 15 0,5-7 0,0 10 0,11-17 0,-6 21 0,13-24 0,2 6 0,6-13 0,2-1 0,-2 5 0,4-1 0,-2 2 0,2-3 0,0 0 0,0 1 0,-3 4 0,3 10 0,-3-9 0,3 6 0,-2-9 0,1-3 0,-2 5 0,3-6 0,-1 1 0,-2 2 0,1-2 0,-1 2 0,0-2 0,-2 1 0,0-2 0,-3 4 0,4-5 0,-2 2 0,-1 6 0,4-8 0,-4 7 0,5-7 0,-2 2 0,-14-42 0,2 3 0,-2-21 0,7 22 0,8 13 0,0 4 0,-1 0 0,3 2 0,0 4 0,-1-1 0,1-2 0,0-2 0,1 3 0,0 0 0,0 1 0,0 0 0,1-4 0,2 5 0,0-2 0,5 1 0,-3 0 0,2 0 0,-3 0 0,-2 0 0,0-2 0,-2 0 0,0-2 0,0 4 0,-2-2 0,0 0 0,-4 3 0,2-4 0,-2 6 0,0-2 0,0 1 0,-2 2 0,-4-3 0,4 3 0,-1 1 0,-1 1 0,3 2 0,-4-2 0,-1 2 0,5 0 0,-4 0 0,3 4 0,-1-2 0,-4 3 0,5-1 0,-3 0 0,4 0 0,-1 2 0,0-2 0,0 4 0,2-4 0,-1 5 0,2-4 0,-1 4 0,2-1 0,0-1 0,-1 2 0,0-3 0,-1 2 0,2 2 0,0-4 0,0 7 0,0-6 0,2 3 0,-2-1 0,4-3 0,-4 6 0,4-4 0,-4 2 0,2-2 0,-5-2 0,18-41 0,13-18 0,22-33 0,-19 36 0,3 2 0,30-30 0,-20 28 0,-1 2 0,23-14 0,-7 7 0,-31 31 0,-16 16 0,-2 3 0,2-2 0,0 5 0,-2-4 0,11 1 0,-11 1 0,14-2 0,-9 1 0,6-1 0,1 3 0,-5 0 0,12 3 0,-10 0 0,7 0 0,-12-1 0,-4 0 0,3-4 0,-2 2 0,17-5 0,-13 4 0,14-6 0,6-3 0,-14 3 0,12-2 0,-8 2 0,-10 4 0,8-4 0,-11 6 0,-4 1 0,-11 21 0,5-12 0,-13 17 0,10-18 0,-2 2 0,1-1 0,-2 1 0,1 0 0,-2-1 0,2 0 0,-2 0 0,-3-1 0,4-1 0,-3-1 0,3 2 0,1-2 0,-4 2 0,4 1 0,-7-1 0,7-1 0,-5 2 0,2-2 0,-16 15 0,10-11 0,-7 9 0,16-13 0,1 0 0,-6 3 0,4-2 0,-8 6 0,0 4 0,-2-1 0,0 1 0,8-8 0,4-3 0,0 2 0,-2 0 0,0 0 0,0 0 0,0-2 0,0 0 0,0 1 0,-2-2 0,2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4D3A2-3CA4-9541-A073-79C62E5DACBB}" type="datetimeFigureOut">
              <a:rPr lang="hr-HR" smtClean="0"/>
              <a:t>04.07.2022.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493E2-9334-EE4A-AF3E-D24CD66086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306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493E2-9334-EE4A-AF3E-D24CD660865B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3967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BA21-F670-C646-938C-0789B6AF2644}" type="datetime1">
              <a:rPr lang="hr-HR" smtClean="0"/>
              <a:t>05.07.2022.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Sveučilište u Zagrebu, Fakultet elektrotehnike i računarstva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7F91-005A-EB4A-AC73-97CC377025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749255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D59C-EA16-F44C-BBD7-F8540C402F0C}" type="datetime1">
              <a:rPr lang="hr-HR" smtClean="0"/>
              <a:t>05.07.2022.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Sveučilište u Zagrebu, Fakultet elektrotehnike i računarstva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7F91-005A-EB4A-AC73-97CC377025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098328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94EE-06FC-5549-BB3E-00A6A40DB410}" type="datetime1">
              <a:rPr lang="hr-HR" smtClean="0"/>
              <a:t>05.07.2022.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Sveučilište u Zagrebu, Fakultet elektrotehnike i računarstva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7F91-005A-EB4A-AC73-97CC377025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416725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9590-1723-5A4B-89C7-19E185004384}" type="datetime1">
              <a:rPr lang="hr-HR" smtClean="0"/>
              <a:t>05.07.2022.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Sveučilište u Zagrebu, Fakultet elektrotehnike i računarstva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7F91-005A-EB4A-AC73-97CC377025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008045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2DC2-E3FC-D64D-8CC0-F442D44CC225}" type="datetime1">
              <a:rPr lang="hr-HR" smtClean="0"/>
              <a:t>05.07.2022.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Sveučilište u Zagrebu, Fakultet elektrotehnike i računarstva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7F91-005A-EB4A-AC73-97CC377025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033498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C6D6D-1C00-3A4A-94EB-18ECC9863F19}" type="datetime1">
              <a:rPr lang="hr-HR" smtClean="0"/>
              <a:t>05.07.2022.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Sveučilište u Zagrebu, Fakultet elektrotehnike i računarstva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7F91-005A-EB4A-AC73-97CC377025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046715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EDDF-33AC-D749-8CDC-06E872BD49EF}" type="datetime1">
              <a:rPr lang="hr-HR" smtClean="0"/>
              <a:t>05.07.2022.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Sveučilište u Zagrebu, Fakultet elektrotehnike i računarstva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7F91-005A-EB4A-AC73-97CC377025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275638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FE81-2CAD-3E48-A69D-2D66079B6B44}" type="datetime1">
              <a:rPr lang="hr-HR" smtClean="0"/>
              <a:t>05.07.2022.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Sveučilište u Zagrebu, Fakultet elektrotehnike i računarstva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7F91-005A-EB4A-AC73-97CC377025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819318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B9A8-60D5-3947-82A6-FAD5A1A5618B}" type="datetime1">
              <a:rPr lang="hr-HR" smtClean="0"/>
              <a:t>05.07.2022.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Sveučilište u Zagrebu, Fakultet elektrotehnike i računarstva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7F91-005A-EB4A-AC73-97CC377025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51716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BE26-0C1B-C84B-B340-BAB92ECD3395}" type="datetime1">
              <a:rPr lang="hr-HR" smtClean="0"/>
              <a:t>05.07.2022.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Sveučilište u Zagrebu, Fakultet elektrotehnike i računarstva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7F91-005A-EB4A-AC73-97CC377025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826579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FD78-531E-FF44-981A-4BA286FF60FC}" type="datetime1">
              <a:rPr lang="hr-HR" smtClean="0"/>
              <a:t>05.07.2022.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Sveučilište u Zagrebu, Fakultet elektrotehnike i računarstva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7F91-005A-EB4A-AC73-97CC377025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59623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73389-34BE-B74B-AA47-D62F58F9E6DD}" type="datetime1">
              <a:rPr lang="hr-HR" smtClean="0"/>
              <a:t>05.07.2022.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/>
              <a:t>Sveučilište u Zagrebu, Fakultet elektrotehnike i računarstva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57F91-005A-EB4A-AC73-97CC377025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63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69ED2D-E0CC-454C-9092-A74DD6AE2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 fontScale="90000"/>
          </a:bodyPr>
          <a:lstStyle/>
          <a:p>
            <a:r>
              <a:rPr lang="en-GB" sz="5000" dirty="0"/>
              <a:t>KLASIFIKACIJA SRČANIH RITMOVA IZ SNIMAKA 12-KANALNOG ELEKTROKARDIOGRAMA KORISTEĆI </a:t>
            </a:r>
            <a:r>
              <a:rPr lang="hr-HR" sz="5000" dirty="0"/>
              <a:t>KOMBINACIJU</a:t>
            </a:r>
            <a:r>
              <a:rPr lang="en-GB" sz="5000" dirty="0"/>
              <a:t> PRISTUPA DUBOKOG UČENJA</a:t>
            </a:r>
            <a:endParaRPr lang="hr-HR" sz="5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872152D-7C89-861E-7C66-535A1EA12174}"/>
              </a:ext>
            </a:extLst>
          </p:cNvPr>
          <p:cNvSpPr txBox="1"/>
          <p:nvPr/>
        </p:nvSpPr>
        <p:spPr>
          <a:xfrm>
            <a:off x="3313887" y="5911887"/>
            <a:ext cx="5680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Sveučilište</a:t>
            </a:r>
            <a:r>
              <a:rPr lang="en-GB" dirty="0"/>
              <a:t> u </a:t>
            </a:r>
            <a:r>
              <a:rPr lang="en-GB" dirty="0" err="1"/>
              <a:t>Zagrebu</a:t>
            </a:r>
            <a:r>
              <a:rPr lang="en-GB" dirty="0"/>
              <a:t>, </a:t>
            </a:r>
            <a:r>
              <a:rPr lang="en-GB" dirty="0" err="1"/>
              <a:t>Fakultet</a:t>
            </a:r>
            <a:r>
              <a:rPr lang="en-GB" dirty="0"/>
              <a:t> </a:t>
            </a:r>
            <a:r>
              <a:rPr lang="en-GB" dirty="0" err="1"/>
              <a:t>elektrotehnike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računarstva</a:t>
            </a:r>
            <a:r>
              <a:rPr lang="en-GB" dirty="0"/>
              <a:t> </a:t>
            </a:r>
          </a:p>
          <a:p>
            <a:endParaRPr lang="hr-H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2268F2-4D16-5E4E-9968-95E50E1F3D85}"/>
              </a:ext>
            </a:extLst>
          </p:cNvPr>
          <p:cNvSpPr txBox="1"/>
          <p:nvPr/>
        </p:nvSpPr>
        <p:spPr>
          <a:xfrm>
            <a:off x="3492227" y="5362499"/>
            <a:ext cx="5502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Marko Barišić, mentor </a:t>
            </a:r>
            <a:r>
              <a:rPr lang="hr-HR" sz="2000" i="1" dirty="0"/>
              <a:t>izv. prof. dr. sc. </a:t>
            </a:r>
            <a:r>
              <a:rPr lang="hr-HR" sz="2000" dirty="0"/>
              <a:t>Alan Jović</a:t>
            </a:r>
          </a:p>
        </p:txBody>
      </p:sp>
    </p:spTree>
    <p:extLst>
      <p:ext uri="{BB962C8B-B14F-4D97-AF65-F5344CB8AC3E}">
        <p14:creationId xmlns:p14="http://schemas.microsoft.com/office/powerpoint/2010/main" val="37891074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8B2A08-1122-D546-94B0-373058C50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849" y="556859"/>
            <a:ext cx="5122543" cy="982046"/>
          </a:xfrm>
        </p:spPr>
        <p:txBody>
          <a:bodyPr anchor="b">
            <a:normAutofit fontScale="90000"/>
          </a:bodyPr>
          <a:lstStyle/>
          <a:p>
            <a:r>
              <a:rPr lang="hr-HR" b="1" dirty="0"/>
              <a:t>Poboljšanje skupa podataka za učenje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2D7030-C31D-5EFC-82A6-E9037270EB5F}"/>
              </a:ext>
            </a:extLst>
          </p:cNvPr>
          <p:cNvCxnSpPr>
            <a:cxnSpLocks/>
          </p:cNvCxnSpPr>
          <p:nvPr/>
        </p:nvCxnSpPr>
        <p:spPr>
          <a:xfrm>
            <a:off x="1054652" y="1595000"/>
            <a:ext cx="4222904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2B6BCB3-F94C-8787-FFDB-E198215C5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960" y="3510067"/>
            <a:ext cx="4807656" cy="2240217"/>
          </a:xfrm>
          <a:prstGeom prst="rect">
            <a:avLst/>
          </a:prstGeom>
        </p:spPr>
      </p:pic>
      <p:pic>
        <p:nvPicPr>
          <p:cNvPr id="21" name="Picture 20" descr="Table&#10;&#10;Description automatically generated">
            <a:extLst>
              <a:ext uri="{FF2B5EF4-FFF2-40B4-BE49-F238E27FC236}">
                <a16:creationId xmlns:a16="http://schemas.microsoft.com/office/drawing/2014/main" id="{669399ED-D715-80B3-D511-12B808E44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961" y="782601"/>
            <a:ext cx="4807655" cy="2103348"/>
          </a:xfrm>
          <a:prstGeom prst="rect">
            <a:avLst/>
          </a:prstGeom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51CFB882-824D-14F7-B58C-B5774A54088C}"/>
              </a:ext>
            </a:extLst>
          </p:cNvPr>
          <p:cNvSpPr/>
          <p:nvPr/>
        </p:nvSpPr>
        <p:spPr>
          <a:xfrm>
            <a:off x="8415871" y="2935119"/>
            <a:ext cx="327378" cy="574948"/>
          </a:xfrm>
          <a:prstGeom prst="down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31356E-2D05-B818-7A50-941A5B0F1439}"/>
              </a:ext>
            </a:extLst>
          </p:cNvPr>
          <p:cNvSpPr/>
          <p:nvPr/>
        </p:nvSpPr>
        <p:spPr>
          <a:xfrm>
            <a:off x="6465552" y="4453590"/>
            <a:ext cx="4080934" cy="199278"/>
          </a:xfrm>
          <a:prstGeom prst="rect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E28315-B782-2DF9-581C-1E63AD97EC01}"/>
              </a:ext>
            </a:extLst>
          </p:cNvPr>
          <p:cNvSpPr/>
          <p:nvPr/>
        </p:nvSpPr>
        <p:spPr>
          <a:xfrm>
            <a:off x="6465552" y="4951500"/>
            <a:ext cx="4080934" cy="199278"/>
          </a:xfrm>
          <a:prstGeom prst="rect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2DF5954-F006-3FC0-0DC8-B43C05305792}"/>
              </a:ext>
            </a:extLst>
          </p:cNvPr>
          <p:cNvSpPr/>
          <p:nvPr/>
        </p:nvSpPr>
        <p:spPr>
          <a:xfrm>
            <a:off x="6465552" y="5188097"/>
            <a:ext cx="4080934" cy="199278"/>
          </a:xfrm>
          <a:prstGeom prst="rect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A27333C-D7AB-AA59-AB57-5FED918F77D3}"/>
              </a:ext>
            </a:extLst>
          </p:cNvPr>
          <p:cNvSpPr/>
          <p:nvPr/>
        </p:nvSpPr>
        <p:spPr>
          <a:xfrm>
            <a:off x="6465552" y="1656263"/>
            <a:ext cx="4080934" cy="199278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806886-70BF-1485-2A60-C7E0B9E8D813}"/>
              </a:ext>
            </a:extLst>
          </p:cNvPr>
          <p:cNvSpPr/>
          <p:nvPr/>
        </p:nvSpPr>
        <p:spPr>
          <a:xfrm>
            <a:off x="6465552" y="2076375"/>
            <a:ext cx="4080934" cy="199278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4A9E95-1DE0-4139-D337-CE73BA2B6B84}"/>
              </a:ext>
            </a:extLst>
          </p:cNvPr>
          <p:cNvSpPr/>
          <p:nvPr/>
        </p:nvSpPr>
        <p:spPr>
          <a:xfrm>
            <a:off x="6465552" y="2309853"/>
            <a:ext cx="4080934" cy="199278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A7233D-2FCE-2A3F-CA33-38A40B7324CB}"/>
              </a:ext>
            </a:extLst>
          </p:cNvPr>
          <p:cNvSpPr txBox="1"/>
          <p:nvPr/>
        </p:nvSpPr>
        <p:spPr>
          <a:xfrm>
            <a:off x="1178832" y="1805109"/>
            <a:ext cx="4512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2 metode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/>
              <a:t>generativne suparničke mreže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r-HR" dirty="0"/>
              <a:t>model za pojedini srčani ritam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err="1"/>
              <a:t>konvolucijski</a:t>
            </a:r>
            <a:r>
              <a:rPr lang="hr-HR" dirty="0"/>
              <a:t> auto-</a:t>
            </a:r>
            <a:r>
              <a:rPr lang="hr-HR" dirty="0" err="1"/>
              <a:t>enkoder</a:t>
            </a:r>
            <a:endParaRPr lang="hr-H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0071A2-D1A6-AAD3-A5B2-DEC61FB58546}"/>
              </a:ext>
            </a:extLst>
          </p:cNvPr>
          <p:cNvSpPr txBox="1"/>
          <p:nvPr/>
        </p:nvSpPr>
        <p:spPr>
          <a:xfrm>
            <a:off x="1178832" y="3282013"/>
            <a:ext cx="4030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zasebna ispitivanja za svaku metodu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/>
              <a:t>dvostruki rezultati</a:t>
            </a:r>
          </a:p>
        </p:txBody>
      </p: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C4A30BC1-3852-0D28-5281-F697D5B73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7F91-005A-EB4A-AC73-97CC377025D6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7036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8B2A08-1122-D546-94B0-373058C50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655" y="110602"/>
            <a:ext cx="8495272" cy="982046"/>
          </a:xfrm>
        </p:spPr>
        <p:txBody>
          <a:bodyPr anchor="b">
            <a:normAutofit/>
          </a:bodyPr>
          <a:lstStyle/>
          <a:p>
            <a:r>
              <a:rPr lang="hr-HR" b="1" dirty="0"/>
              <a:t>Generativna suparnička mreža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04525E-A430-C47A-626B-B996CF72B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186" y="3251294"/>
            <a:ext cx="3678073" cy="2529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6F5AEE-FFCA-257A-8A66-60AA40FD1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481" y="1105749"/>
            <a:ext cx="3525958" cy="2078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3FB99E-63A2-D116-18BE-913CC98B7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648" y="1395500"/>
            <a:ext cx="5562600" cy="1498600"/>
          </a:xfrm>
          <a:prstGeom prst="rect">
            <a:avLst/>
          </a:prstGeom>
        </p:spPr>
      </p:pic>
      <p:pic>
        <p:nvPicPr>
          <p:cNvPr id="15" name="Picture 14" descr="Chart, line chart&#10;&#10;Description automatically generated">
            <a:extLst>
              <a:ext uri="{FF2B5EF4-FFF2-40B4-BE49-F238E27FC236}">
                <a16:creationId xmlns:a16="http://schemas.microsoft.com/office/drawing/2014/main" id="{88ED0627-98B1-D3C7-C2A3-3B8073B35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872" y="3223877"/>
            <a:ext cx="4507127" cy="278666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6DCCB7C-E9CB-3432-D22B-6753847E55DA}"/>
              </a:ext>
            </a:extLst>
          </p:cNvPr>
          <p:cNvSpPr/>
          <p:nvPr/>
        </p:nvSpPr>
        <p:spPr>
          <a:xfrm>
            <a:off x="8659906" y="3000188"/>
            <a:ext cx="1679388" cy="183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C1FF8F-4BAA-3620-6BB4-D564228010D6}"/>
              </a:ext>
            </a:extLst>
          </p:cNvPr>
          <p:cNvSpPr/>
          <p:nvPr/>
        </p:nvSpPr>
        <p:spPr>
          <a:xfrm>
            <a:off x="2432528" y="5609157"/>
            <a:ext cx="1679388" cy="183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F40B17-D05A-C1AC-75CC-05620AADC66F}"/>
              </a:ext>
            </a:extLst>
          </p:cNvPr>
          <p:cNvSpPr/>
          <p:nvPr/>
        </p:nvSpPr>
        <p:spPr>
          <a:xfrm>
            <a:off x="1404474" y="1978210"/>
            <a:ext cx="962316" cy="376517"/>
          </a:xfrm>
          <a:prstGeom prst="rect">
            <a:avLst/>
          </a:prstGeom>
          <a:solidFill>
            <a:schemeClr val="accent4">
              <a:alpha val="40348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EFCBDBC2-942A-F7E6-C372-AB47B2E762AD}"/>
              </a:ext>
            </a:extLst>
          </p:cNvPr>
          <p:cNvSpPr/>
          <p:nvPr/>
        </p:nvSpPr>
        <p:spPr>
          <a:xfrm>
            <a:off x="2629647" y="2528047"/>
            <a:ext cx="191247" cy="723247"/>
          </a:xfrm>
          <a:prstGeom prst="downArrow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7981CE-0371-13D1-37F1-BAF6C693E754}"/>
              </a:ext>
            </a:extLst>
          </p:cNvPr>
          <p:cNvSpPr/>
          <p:nvPr/>
        </p:nvSpPr>
        <p:spPr>
          <a:xfrm>
            <a:off x="4129844" y="1613647"/>
            <a:ext cx="1703190" cy="500548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F6184C7F-B4E6-7DBD-18F3-7545E2F21699}"/>
              </a:ext>
            </a:extLst>
          </p:cNvPr>
          <p:cNvSpPr/>
          <p:nvPr/>
        </p:nvSpPr>
        <p:spPr>
          <a:xfrm>
            <a:off x="6003459" y="1449842"/>
            <a:ext cx="1458258" cy="218147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C4D758-CDF5-ABD3-B552-1D9ED76402A8}"/>
              </a:ext>
            </a:extLst>
          </p:cNvPr>
          <p:cNvSpPr/>
          <p:nvPr/>
        </p:nvSpPr>
        <p:spPr>
          <a:xfrm>
            <a:off x="6400800" y="2065014"/>
            <a:ext cx="164145" cy="15956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/>
              <a:t>E</a:t>
            </a:r>
            <a:endParaRPr lang="hr-HR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898AE64-EC08-FC57-09B3-A45F7DDEF40F}"/>
              </a:ext>
            </a:extLst>
          </p:cNvPr>
          <p:cNvSpPr/>
          <p:nvPr/>
        </p:nvSpPr>
        <p:spPr>
          <a:xfrm>
            <a:off x="6524958" y="2065014"/>
            <a:ext cx="164145" cy="1595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/>
              <a:t>E</a:t>
            </a:r>
            <a:endParaRPr lang="hr-HR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09725E7-B7E6-E3FB-8AF5-15B74ADBC957}"/>
              </a:ext>
            </a:extLst>
          </p:cNvPr>
          <p:cNvSpPr/>
          <p:nvPr/>
        </p:nvSpPr>
        <p:spPr>
          <a:xfrm>
            <a:off x="2701366" y="3711388"/>
            <a:ext cx="1105648" cy="280894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85A049D-7D4B-3758-6AF6-B4823E3ABDF7}"/>
              </a:ext>
            </a:extLst>
          </p:cNvPr>
          <p:cNvSpPr/>
          <p:nvPr/>
        </p:nvSpPr>
        <p:spPr>
          <a:xfrm>
            <a:off x="2172445" y="5217457"/>
            <a:ext cx="2159123" cy="333328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97D152A-2B45-EC3E-CA68-ADB23B8BAC38}"/>
              </a:ext>
            </a:extLst>
          </p:cNvPr>
          <p:cNvSpPr/>
          <p:nvPr/>
        </p:nvSpPr>
        <p:spPr>
          <a:xfrm>
            <a:off x="8020428" y="1541928"/>
            <a:ext cx="3006165" cy="262965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F69AF36-A89D-91E4-5D36-BCFE8516A1B1}"/>
              </a:ext>
            </a:extLst>
          </p:cNvPr>
          <p:cNvSpPr/>
          <p:nvPr/>
        </p:nvSpPr>
        <p:spPr>
          <a:xfrm rot="5400000">
            <a:off x="10438341" y="1886013"/>
            <a:ext cx="926349" cy="596779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62AAE8A-0DF7-0B04-7556-9974A7E55726}"/>
              </a:ext>
            </a:extLst>
          </p:cNvPr>
          <p:cNvSpPr/>
          <p:nvPr/>
        </p:nvSpPr>
        <p:spPr>
          <a:xfrm>
            <a:off x="7774803" y="2641114"/>
            <a:ext cx="3418972" cy="319047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5528A6B-769F-6986-BA52-BEA3479D0E3A}"/>
              </a:ext>
            </a:extLst>
          </p:cNvPr>
          <p:cNvSpPr/>
          <p:nvPr/>
        </p:nvSpPr>
        <p:spPr>
          <a:xfrm>
            <a:off x="2725270" y="5040852"/>
            <a:ext cx="858620" cy="236465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50D51C8E-EA15-A3ED-1DB7-D9920854E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7F91-005A-EB4A-AC73-97CC377025D6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8846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09336 0.000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8819 L -0.12552 0.08819 L -0.12591 -0.02084 " pathEditMode="relative" ptsTypes="AAAA">
                                      <p:cBhvr>
                                        <p:cTn id="8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037 L -0.2931 0.10463 L -0.2931 0.01551 " pathEditMode="relative" ptsTypes="AAAA">
                                      <p:cBhvr>
                                        <p:cTn id="9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1" grpId="0" animBg="1"/>
      <p:bldP spid="27" grpId="0" animBg="1"/>
      <p:bldP spid="33" grpId="0" animBg="1"/>
      <p:bldP spid="34" grpId="0" animBg="1"/>
      <p:bldP spid="34" grpId="1" animBg="1"/>
      <p:bldP spid="39" grpId="0" animBg="1"/>
      <p:bldP spid="39" grpId="1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8B2A08-1122-D546-94B0-373058C50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655" y="231423"/>
            <a:ext cx="6618323" cy="1143448"/>
          </a:xfrm>
        </p:spPr>
        <p:txBody>
          <a:bodyPr anchor="b">
            <a:normAutofit fontScale="90000"/>
          </a:bodyPr>
          <a:lstStyle/>
          <a:p>
            <a:r>
              <a:rPr lang="hr-HR" b="1" dirty="0" err="1"/>
              <a:t>Konvolucijski</a:t>
            </a:r>
            <a:r>
              <a:rPr lang="hr-HR" b="1" dirty="0"/>
              <a:t> auto-</a:t>
            </a:r>
            <a:r>
              <a:rPr lang="hr-HR" b="1" dirty="0" err="1"/>
              <a:t>enkoder</a:t>
            </a:r>
            <a:r>
              <a:rPr lang="hr-HR" b="1" dirty="0"/>
              <a:t> za poboljšanje skupa podataka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19B379-92D6-142A-73E0-FC2EDE398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635" y="1606294"/>
            <a:ext cx="7193681" cy="43633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8A02AF-79CF-D3CA-2815-95011C9D1587}"/>
              </a:ext>
            </a:extLst>
          </p:cNvPr>
          <p:cNvSpPr/>
          <p:nvPr/>
        </p:nvSpPr>
        <p:spPr>
          <a:xfrm>
            <a:off x="1004711" y="1374871"/>
            <a:ext cx="6186311" cy="701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039FAF-1C8E-2C56-E350-B8B53A37391C}"/>
              </a:ext>
            </a:extLst>
          </p:cNvPr>
          <p:cNvSpPr txBox="1"/>
          <p:nvPr/>
        </p:nvSpPr>
        <p:spPr>
          <a:xfrm>
            <a:off x="1162756" y="1845733"/>
            <a:ext cx="2635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Odstupanja od izvornih snimaka EKG-a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744654-86FB-82CA-6707-F7E8C9713284}"/>
              </a:ext>
            </a:extLst>
          </p:cNvPr>
          <p:cNvSpPr txBox="1"/>
          <p:nvPr/>
        </p:nvSpPr>
        <p:spPr>
          <a:xfrm>
            <a:off x="1162756" y="2766926"/>
            <a:ext cx="244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Opći oblik je zadržan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351856-4BB6-0978-1035-51D50B262A6B}"/>
              </a:ext>
            </a:extLst>
          </p:cNvPr>
          <p:cNvSpPr txBox="1"/>
          <p:nvPr/>
        </p:nvSpPr>
        <p:spPr>
          <a:xfrm>
            <a:off x="1178848" y="3417856"/>
            <a:ext cx="2444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Dojam prirodnih i  unikatnih snimaka</a:t>
            </a:r>
          </a:p>
          <a:p>
            <a:endParaRPr lang="hr-H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93A492-7795-A775-40AA-CB806D3BFB44}"/>
              </a:ext>
            </a:extLst>
          </p:cNvPr>
          <p:cNvSpPr txBox="1"/>
          <p:nvPr/>
        </p:nvSpPr>
        <p:spPr>
          <a:xfrm>
            <a:off x="1162756" y="4249593"/>
            <a:ext cx="2274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Interval vrijednosti PRD-a --&gt; [1.5, 10]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3863CBE1-4E3D-718C-3493-43B5827A8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7F91-005A-EB4A-AC73-97CC377025D6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2235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8B2A08-1122-D546-94B0-373058C50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120" y="253230"/>
            <a:ext cx="6618323" cy="633283"/>
          </a:xfrm>
        </p:spPr>
        <p:txBody>
          <a:bodyPr anchor="b">
            <a:normAutofit fontScale="90000"/>
          </a:bodyPr>
          <a:lstStyle/>
          <a:p>
            <a:r>
              <a:rPr lang="hr-HR" b="1" dirty="0"/>
              <a:t>Rezultati rekonstrukcije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57B499-55B1-7A9E-7ACF-C4B695C1D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951" y="1433411"/>
            <a:ext cx="4243486" cy="2519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E35580-FC3A-B7F8-8FA0-55F772D3C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848" y="1450883"/>
            <a:ext cx="4243486" cy="25195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8FD5AB-8000-9B77-A679-0E896E08E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475" y="4624385"/>
            <a:ext cx="3390900" cy="812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C83CA1-DE35-A4E3-4890-19E6467E3C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499" y="4647983"/>
            <a:ext cx="3175000" cy="698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E173D1-40EF-8375-28C5-D2A28C43A6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7241" y="4635283"/>
            <a:ext cx="2819400" cy="723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1C3FC7-52CA-BC68-D0B2-CB24A0BAF8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5751" y="5492244"/>
            <a:ext cx="3378200" cy="698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647BF2-6390-9843-ACDF-C945755768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1494" y="5598010"/>
            <a:ext cx="1206500" cy="4953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C32F434-0CBE-8E4D-2A4B-FACD2868E21C}"/>
              </a:ext>
            </a:extLst>
          </p:cNvPr>
          <p:cNvSpPr txBox="1"/>
          <p:nvPr/>
        </p:nvSpPr>
        <p:spPr>
          <a:xfrm>
            <a:off x="1224095" y="1026492"/>
            <a:ext cx="233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bez poboljšanja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FFF8FF-DC13-4CEC-4466-2FA6EEB1A028}"/>
              </a:ext>
            </a:extLst>
          </p:cNvPr>
          <p:cNvSpPr txBox="1"/>
          <p:nvPr/>
        </p:nvSpPr>
        <p:spPr>
          <a:xfrm>
            <a:off x="6243951" y="1026492"/>
            <a:ext cx="386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poboljšanje koristeći GAN-ove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6BA720C-06AD-7D51-9DE0-5E32CC593B11}"/>
              </a:ext>
            </a:extLst>
          </p:cNvPr>
          <p:cNvSpPr/>
          <p:nvPr/>
        </p:nvSpPr>
        <p:spPr>
          <a:xfrm>
            <a:off x="2463639" y="2300556"/>
            <a:ext cx="384640" cy="227144"/>
          </a:xfrm>
          <a:prstGeom prst="roundRect">
            <a:avLst/>
          </a:prstGeom>
          <a:solidFill>
            <a:schemeClr val="accent4">
              <a:alpha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485E2DF-D905-E650-A71B-281D518B5235}"/>
              </a:ext>
            </a:extLst>
          </p:cNvPr>
          <p:cNvSpPr/>
          <p:nvPr/>
        </p:nvSpPr>
        <p:spPr>
          <a:xfrm>
            <a:off x="7531947" y="2300556"/>
            <a:ext cx="384640" cy="227144"/>
          </a:xfrm>
          <a:prstGeom prst="roundRect">
            <a:avLst/>
          </a:prstGeom>
          <a:solidFill>
            <a:schemeClr val="accent4">
              <a:alpha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BE106A8-CA3A-77ED-2041-757F3C5A83E4}"/>
              </a:ext>
            </a:extLst>
          </p:cNvPr>
          <p:cNvSpPr/>
          <p:nvPr/>
        </p:nvSpPr>
        <p:spPr>
          <a:xfrm>
            <a:off x="1496243" y="2005205"/>
            <a:ext cx="3838728" cy="227144"/>
          </a:xfrm>
          <a:prstGeom prst="roundRect">
            <a:avLst/>
          </a:prstGeom>
          <a:solidFill>
            <a:schemeClr val="accent6">
              <a:alpha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E5F83E7-7588-072A-ECC8-032775AFFC2E}"/>
              </a:ext>
            </a:extLst>
          </p:cNvPr>
          <p:cNvSpPr/>
          <p:nvPr/>
        </p:nvSpPr>
        <p:spPr>
          <a:xfrm>
            <a:off x="6596771" y="2006884"/>
            <a:ext cx="3838728" cy="227144"/>
          </a:xfrm>
          <a:prstGeom prst="roundRect">
            <a:avLst/>
          </a:prstGeom>
          <a:solidFill>
            <a:schemeClr val="accent6">
              <a:alpha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14EC1478-5D10-AA78-73B6-C301A8333B3D}"/>
              </a:ext>
            </a:extLst>
          </p:cNvPr>
          <p:cNvSpPr/>
          <p:nvPr/>
        </p:nvSpPr>
        <p:spPr>
          <a:xfrm>
            <a:off x="6596771" y="2895627"/>
            <a:ext cx="3838728" cy="227144"/>
          </a:xfrm>
          <a:prstGeom prst="roundRect">
            <a:avLst/>
          </a:prstGeom>
          <a:solidFill>
            <a:schemeClr val="accent6">
              <a:alpha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11C7791-ABBE-5EAB-0199-D75431BA383A}"/>
              </a:ext>
            </a:extLst>
          </p:cNvPr>
          <p:cNvSpPr/>
          <p:nvPr/>
        </p:nvSpPr>
        <p:spPr>
          <a:xfrm>
            <a:off x="1496243" y="2886281"/>
            <a:ext cx="3838728" cy="227144"/>
          </a:xfrm>
          <a:prstGeom prst="roundRect">
            <a:avLst/>
          </a:prstGeom>
          <a:solidFill>
            <a:schemeClr val="accent6">
              <a:alpha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372DF352-2B76-6A13-7CAD-665CD61C6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7F91-005A-EB4A-AC73-97CC377025D6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2317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8B2A08-1122-D546-94B0-373058C50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120" y="253230"/>
            <a:ext cx="6618323" cy="633283"/>
          </a:xfrm>
        </p:spPr>
        <p:txBody>
          <a:bodyPr anchor="b">
            <a:normAutofit fontScale="90000"/>
          </a:bodyPr>
          <a:lstStyle/>
          <a:p>
            <a:r>
              <a:rPr lang="hr-HR" b="1" dirty="0"/>
              <a:t>Rezultati klasifikacije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32F434-0CBE-8E4D-2A4B-FACD2868E21C}"/>
              </a:ext>
            </a:extLst>
          </p:cNvPr>
          <p:cNvSpPr txBox="1"/>
          <p:nvPr/>
        </p:nvSpPr>
        <p:spPr>
          <a:xfrm>
            <a:off x="1224095" y="1026492"/>
            <a:ext cx="4349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poboljšanje koristeći CAE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FFF8FF-DC13-4CEC-4466-2FA6EEB1A028}"/>
              </a:ext>
            </a:extLst>
          </p:cNvPr>
          <p:cNvSpPr txBox="1"/>
          <p:nvPr/>
        </p:nvSpPr>
        <p:spPr>
          <a:xfrm>
            <a:off x="6243951" y="1026492"/>
            <a:ext cx="386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poboljšanje koristeći GAN-ove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BB638B-BDB8-C240-A36D-24D32B423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541" y="5126325"/>
            <a:ext cx="2844800" cy="660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06EE89-8194-7CB4-2042-83BC7CE66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612" y="5189825"/>
            <a:ext cx="2222500" cy="596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1F1252-B3E8-ED20-5477-2DA13DD15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580" y="5813630"/>
            <a:ext cx="17399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44EF4D-C253-FABA-00A0-BC6C01D8E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9872" y="5188361"/>
            <a:ext cx="2146300" cy="533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EFDE2A-E16D-2FD0-FEF3-30D748C653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1194" y="5750349"/>
            <a:ext cx="1638300" cy="571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FA46C0-DBD2-BDEB-6DC6-E766ED4239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094" y="1421339"/>
            <a:ext cx="4654295" cy="21488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438276-726B-FB31-CF10-50D7651CCB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3950" y="1420431"/>
            <a:ext cx="4654295" cy="214889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453F5B6-0E8E-9720-E7BD-3A9C8069E758}"/>
              </a:ext>
            </a:extLst>
          </p:cNvPr>
          <p:cNvSpPr txBox="1"/>
          <p:nvPr/>
        </p:nvSpPr>
        <p:spPr>
          <a:xfrm>
            <a:off x="1178848" y="3653673"/>
            <a:ext cx="4575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rezultati bez poboljšanja su iznimno loši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/>
              <a:t>PAC i VPB ekstremno niski rezultati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4488DE2-7DA4-44CA-D26C-8F7343499A5D}"/>
              </a:ext>
            </a:extLst>
          </p:cNvPr>
          <p:cNvSpPr/>
          <p:nvPr/>
        </p:nvSpPr>
        <p:spPr>
          <a:xfrm>
            <a:off x="1481480" y="2129491"/>
            <a:ext cx="4336900" cy="227144"/>
          </a:xfrm>
          <a:prstGeom prst="roundRect">
            <a:avLst/>
          </a:prstGeom>
          <a:solidFill>
            <a:schemeClr val="accent6">
              <a:alpha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7C7422D-7E8E-A1C4-AD90-BEA81C2A4050}"/>
              </a:ext>
            </a:extLst>
          </p:cNvPr>
          <p:cNvSpPr/>
          <p:nvPr/>
        </p:nvSpPr>
        <p:spPr>
          <a:xfrm>
            <a:off x="8652045" y="2645022"/>
            <a:ext cx="451185" cy="227144"/>
          </a:xfrm>
          <a:prstGeom prst="roundRect">
            <a:avLst/>
          </a:prstGeom>
          <a:solidFill>
            <a:srgbClr val="FF0000">
              <a:alpha val="4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D8F97A8-41CE-8977-5578-A343A7714406}"/>
              </a:ext>
            </a:extLst>
          </p:cNvPr>
          <p:cNvSpPr/>
          <p:nvPr/>
        </p:nvSpPr>
        <p:spPr>
          <a:xfrm>
            <a:off x="8652045" y="2908572"/>
            <a:ext cx="451185" cy="227144"/>
          </a:xfrm>
          <a:prstGeom prst="roundRect">
            <a:avLst/>
          </a:prstGeom>
          <a:solidFill>
            <a:srgbClr val="FF0000">
              <a:alpha val="4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2EB48F6-E3CA-9449-EF6A-5A16C5C15DB4}"/>
              </a:ext>
            </a:extLst>
          </p:cNvPr>
          <p:cNvSpPr/>
          <p:nvPr/>
        </p:nvSpPr>
        <p:spPr>
          <a:xfrm>
            <a:off x="3631948" y="2906503"/>
            <a:ext cx="451185" cy="227144"/>
          </a:xfrm>
          <a:prstGeom prst="roundRect">
            <a:avLst/>
          </a:prstGeom>
          <a:solidFill>
            <a:schemeClr val="accent4">
              <a:alpha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779AFF2-4407-0272-2A0F-57F004194FE0}"/>
              </a:ext>
            </a:extLst>
          </p:cNvPr>
          <p:cNvSpPr/>
          <p:nvPr/>
        </p:nvSpPr>
        <p:spPr>
          <a:xfrm>
            <a:off x="7925710" y="2902365"/>
            <a:ext cx="451185" cy="227144"/>
          </a:xfrm>
          <a:prstGeom prst="roundRect">
            <a:avLst/>
          </a:prstGeom>
          <a:solidFill>
            <a:schemeClr val="accent4">
              <a:alpha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0604BC3-A3AA-8C31-FBB9-D58914C2C891}"/>
              </a:ext>
            </a:extLst>
          </p:cNvPr>
          <p:cNvSpPr/>
          <p:nvPr/>
        </p:nvSpPr>
        <p:spPr>
          <a:xfrm>
            <a:off x="7911096" y="2638771"/>
            <a:ext cx="451185" cy="227144"/>
          </a:xfrm>
          <a:prstGeom prst="roundRect">
            <a:avLst/>
          </a:prstGeom>
          <a:solidFill>
            <a:schemeClr val="accent4">
              <a:alpha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AB77087-CD15-32B7-5931-5C30E2FA496F}"/>
              </a:ext>
            </a:extLst>
          </p:cNvPr>
          <p:cNvSpPr/>
          <p:nvPr/>
        </p:nvSpPr>
        <p:spPr>
          <a:xfrm>
            <a:off x="2909864" y="1875688"/>
            <a:ext cx="451185" cy="227144"/>
          </a:xfrm>
          <a:prstGeom prst="roundRect">
            <a:avLst/>
          </a:prstGeom>
          <a:solidFill>
            <a:schemeClr val="accent4">
              <a:alpha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61BDDFE2-95C1-3951-7DAE-F8E9A0338075}"/>
              </a:ext>
            </a:extLst>
          </p:cNvPr>
          <p:cNvSpPr/>
          <p:nvPr/>
        </p:nvSpPr>
        <p:spPr>
          <a:xfrm>
            <a:off x="7911096" y="3236864"/>
            <a:ext cx="1451436" cy="227144"/>
          </a:xfrm>
          <a:prstGeom prst="roundRect">
            <a:avLst/>
          </a:prstGeom>
          <a:solidFill>
            <a:schemeClr val="accent4">
              <a:alpha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79B8C5D-F7C8-FC28-8DDC-315FAAAB6C2B}"/>
              </a:ext>
            </a:extLst>
          </p:cNvPr>
          <p:cNvSpPr/>
          <p:nvPr/>
        </p:nvSpPr>
        <p:spPr>
          <a:xfrm>
            <a:off x="3654078" y="1868138"/>
            <a:ext cx="451185" cy="227144"/>
          </a:xfrm>
          <a:prstGeom prst="roundRect">
            <a:avLst/>
          </a:prstGeom>
          <a:solidFill>
            <a:schemeClr val="accent6">
              <a:alpha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3EA54A7-9868-0EA1-DDDB-64F5564C8176}"/>
              </a:ext>
            </a:extLst>
          </p:cNvPr>
          <p:cNvSpPr/>
          <p:nvPr/>
        </p:nvSpPr>
        <p:spPr>
          <a:xfrm>
            <a:off x="2909864" y="2888337"/>
            <a:ext cx="451185" cy="227144"/>
          </a:xfrm>
          <a:prstGeom prst="roundRect">
            <a:avLst/>
          </a:prstGeom>
          <a:solidFill>
            <a:schemeClr val="accent6">
              <a:alpha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1032CF6-406D-3F9B-2436-0EBBACB8BEC3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3361049" y="1981710"/>
            <a:ext cx="29302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FCE4297-B6AD-1997-95C8-F5A525222298}"/>
              </a:ext>
            </a:extLst>
          </p:cNvPr>
          <p:cNvCxnSpPr>
            <a:cxnSpLocks/>
          </p:cNvCxnSpPr>
          <p:nvPr/>
        </p:nvCxnSpPr>
        <p:spPr>
          <a:xfrm>
            <a:off x="3356901" y="3015937"/>
            <a:ext cx="29302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1F19D75-353B-90DA-303B-80EEE1EF3249}"/>
              </a:ext>
            </a:extLst>
          </p:cNvPr>
          <p:cNvSpPr/>
          <p:nvPr/>
        </p:nvSpPr>
        <p:spPr>
          <a:xfrm>
            <a:off x="7925710" y="1868138"/>
            <a:ext cx="451185" cy="227144"/>
          </a:xfrm>
          <a:prstGeom prst="roundRect">
            <a:avLst/>
          </a:prstGeom>
          <a:solidFill>
            <a:schemeClr val="accent4">
              <a:alpha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9BB68A9-F94E-7ABC-0B81-042217C6E21F}"/>
              </a:ext>
            </a:extLst>
          </p:cNvPr>
          <p:cNvSpPr/>
          <p:nvPr/>
        </p:nvSpPr>
        <p:spPr>
          <a:xfrm>
            <a:off x="8657068" y="1868138"/>
            <a:ext cx="451185" cy="227144"/>
          </a:xfrm>
          <a:prstGeom prst="roundRect">
            <a:avLst/>
          </a:prstGeom>
          <a:solidFill>
            <a:schemeClr val="accent6">
              <a:alpha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AA785CD-235B-2BB2-FD88-4CA26BBB43C8}"/>
              </a:ext>
            </a:extLst>
          </p:cNvPr>
          <p:cNvCxnSpPr>
            <a:cxnSpLocks/>
          </p:cNvCxnSpPr>
          <p:nvPr/>
        </p:nvCxnSpPr>
        <p:spPr>
          <a:xfrm>
            <a:off x="8362281" y="1989260"/>
            <a:ext cx="29302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E021211-D4AE-432E-8FD3-8E852D4F56BE}"/>
              </a:ext>
            </a:extLst>
          </p:cNvPr>
          <p:cNvCxnSpPr>
            <a:cxnSpLocks/>
          </p:cNvCxnSpPr>
          <p:nvPr/>
        </p:nvCxnSpPr>
        <p:spPr>
          <a:xfrm>
            <a:off x="8370704" y="2755201"/>
            <a:ext cx="29302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1DEEE5D-1EF2-7DB6-53DC-95ACEDAE95D3}"/>
              </a:ext>
            </a:extLst>
          </p:cNvPr>
          <p:cNvCxnSpPr>
            <a:cxnSpLocks/>
          </p:cNvCxnSpPr>
          <p:nvPr/>
        </p:nvCxnSpPr>
        <p:spPr>
          <a:xfrm>
            <a:off x="8370704" y="3012564"/>
            <a:ext cx="29302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70494C0-8EAD-C9C1-B2C4-C8C626ED49F2}"/>
              </a:ext>
            </a:extLst>
          </p:cNvPr>
          <p:cNvSpPr txBox="1"/>
          <p:nvPr/>
        </p:nvSpPr>
        <p:spPr>
          <a:xfrm>
            <a:off x="6206418" y="3666689"/>
            <a:ext cx="3488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sličnost oblika NSR, PAC, VPB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2E76C8A-65DA-3F97-DDCB-31A59BAD2D04}"/>
              </a:ext>
            </a:extLst>
          </p:cNvPr>
          <p:cNvSpPr txBox="1"/>
          <p:nvPr/>
        </p:nvSpPr>
        <p:spPr>
          <a:xfrm>
            <a:off x="1178848" y="4377554"/>
            <a:ext cx="4443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kvalitetnije dijagnosticiranje </a:t>
            </a:r>
            <a:r>
              <a:rPr lang="hr-HR" b="1" dirty="0"/>
              <a:t>odsutnosti</a:t>
            </a:r>
            <a:r>
              <a:rPr lang="hr-HR" dirty="0"/>
              <a:t> srčanog ritma nego </a:t>
            </a:r>
            <a:r>
              <a:rPr lang="hr-HR" b="1" dirty="0"/>
              <a:t>prisutnosti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0180F54-9B09-62D5-8E82-CE82C49F38BA}"/>
              </a:ext>
            </a:extLst>
          </p:cNvPr>
          <p:cNvSpPr txBox="1"/>
          <p:nvPr/>
        </p:nvSpPr>
        <p:spPr>
          <a:xfrm>
            <a:off x="6202336" y="4153522"/>
            <a:ext cx="4082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usporedba s </a:t>
            </a:r>
            <a:r>
              <a:rPr lang="hr-HR" dirty="0" err="1"/>
              <a:t>Yildirim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al</a:t>
            </a:r>
            <a:r>
              <a:rPr lang="hr-HR" dirty="0"/>
              <a:t>. (točnost)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/>
              <a:t>99.11% &gt; 90.7% / 88.7%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b="1" dirty="0"/>
              <a:t>skup podataka</a:t>
            </a:r>
            <a:r>
              <a:rPr lang="hr-HR" dirty="0"/>
              <a:t>!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98DE951C-F441-EB57-653E-609834219AA5}"/>
              </a:ext>
            </a:extLst>
          </p:cNvPr>
          <p:cNvSpPr/>
          <p:nvPr/>
        </p:nvSpPr>
        <p:spPr>
          <a:xfrm>
            <a:off x="9362532" y="3236864"/>
            <a:ext cx="1493133" cy="227144"/>
          </a:xfrm>
          <a:prstGeom prst="roundRect">
            <a:avLst/>
          </a:prstGeom>
          <a:solidFill>
            <a:schemeClr val="accent6">
              <a:alpha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91EF784D-5147-18B2-99B7-28785F292477}"/>
              </a:ext>
            </a:extLst>
          </p:cNvPr>
          <p:cNvSpPr/>
          <p:nvPr/>
        </p:nvSpPr>
        <p:spPr>
          <a:xfrm>
            <a:off x="7185113" y="3233356"/>
            <a:ext cx="725984" cy="227144"/>
          </a:xfrm>
          <a:prstGeom prst="roundRect">
            <a:avLst/>
          </a:prstGeom>
          <a:solidFill>
            <a:schemeClr val="accent5">
              <a:alpha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4E328A60-1AE2-C2C5-63C6-37CC4FBBF5DB}"/>
              </a:ext>
            </a:extLst>
          </p:cNvPr>
          <p:cNvSpPr/>
          <p:nvPr/>
        </p:nvSpPr>
        <p:spPr>
          <a:xfrm>
            <a:off x="2846814" y="3241097"/>
            <a:ext cx="1451436" cy="227144"/>
          </a:xfrm>
          <a:prstGeom prst="roundRect">
            <a:avLst/>
          </a:prstGeom>
          <a:solidFill>
            <a:schemeClr val="accent4">
              <a:alpha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0795AC1-9F78-21FC-AA96-7998754791DD}"/>
              </a:ext>
            </a:extLst>
          </p:cNvPr>
          <p:cNvSpPr/>
          <p:nvPr/>
        </p:nvSpPr>
        <p:spPr>
          <a:xfrm>
            <a:off x="4298250" y="3241097"/>
            <a:ext cx="1580139" cy="227144"/>
          </a:xfrm>
          <a:prstGeom prst="roundRect">
            <a:avLst/>
          </a:prstGeom>
          <a:solidFill>
            <a:schemeClr val="accent6">
              <a:alpha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38BBB7A7-7986-7B25-312E-F5BDC952ABAD}"/>
              </a:ext>
            </a:extLst>
          </p:cNvPr>
          <p:cNvSpPr/>
          <p:nvPr/>
        </p:nvSpPr>
        <p:spPr>
          <a:xfrm>
            <a:off x="2184077" y="3237589"/>
            <a:ext cx="662738" cy="227144"/>
          </a:xfrm>
          <a:prstGeom prst="roundRect">
            <a:avLst/>
          </a:prstGeom>
          <a:solidFill>
            <a:schemeClr val="accent5">
              <a:alpha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0" name="Slide Number Placeholder 59">
            <a:extLst>
              <a:ext uri="{FF2B5EF4-FFF2-40B4-BE49-F238E27FC236}">
                <a16:creationId xmlns:a16="http://schemas.microsoft.com/office/drawing/2014/main" id="{F65391B2-2C25-1163-ADA6-1EB0EA8EE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7F91-005A-EB4A-AC73-97CC377025D6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9162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3" grpId="0" animBg="1"/>
      <p:bldP spid="44" grpId="0" animBg="1"/>
      <p:bldP spid="48" grpId="0"/>
      <p:bldP spid="49" grpId="0"/>
      <p:bldP spid="50" grpId="0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8B2A08-1122-D546-94B0-373058C50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537" y="220044"/>
            <a:ext cx="2757886" cy="633283"/>
          </a:xfrm>
        </p:spPr>
        <p:txBody>
          <a:bodyPr anchor="b">
            <a:noAutofit/>
          </a:bodyPr>
          <a:lstStyle/>
          <a:p>
            <a:r>
              <a:rPr lang="hr-HR" sz="4000" b="1" dirty="0"/>
              <a:t>Zaključak</a:t>
            </a:r>
            <a:endParaRPr lang="hr-HR" sz="48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1D2BCE-1611-9691-5D5E-0855F59B9462}"/>
              </a:ext>
            </a:extLst>
          </p:cNvPr>
          <p:cNvSpPr/>
          <p:nvPr/>
        </p:nvSpPr>
        <p:spPr>
          <a:xfrm>
            <a:off x="853121" y="829725"/>
            <a:ext cx="2227884" cy="918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DDC3CD-A716-8DC8-B1F6-657DDB5F5CAE}"/>
              </a:ext>
            </a:extLst>
          </p:cNvPr>
          <p:cNvSpPr txBox="1"/>
          <p:nvPr/>
        </p:nvSpPr>
        <p:spPr>
          <a:xfrm>
            <a:off x="1747155" y="2469177"/>
            <a:ext cx="231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Prostor za poboljšanje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30AC9A-771D-F67C-6E94-1490BEEDADA5}"/>
              </a:ext>
            </a:extLst>
          </p:cNvPr>
          <p:cNvSpPr txBox="1"/>
          <p:nvPr/>
        </p:nvSpPr>
        <p:spPr>
          <a:xfrm>
            <a:off x="1409456" y="2839840"/>
            <a:ext cx="4507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skup podataka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/>
              <a:t>prirodno povećati skup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/>
              <a:t>kvalitetnija </a:t>
            </a:r>
            <a:r>
              <a:rPr lang="hr-HR" dirty="0" err="1"/>
              <a:t>predobrada</a:t>
            </a:r>
            <a:endParaRPr lang="hr-HR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r-HR" dirty="0" err="1"/>
              <a:t>Yildirim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al</a:t>
            </a:r>
            <a:r>
              <a:rPr lang="hr-HR" dirty="0"/>
              <a:t>. koristi kardiologe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2193A8-49C9-6E6C-0073-7810996B15E9}"/>
              </a:ext>
            </a:extLst>
          </p:cNvPr>
          <p:cNvSpPr txBox="1"/>
          <p:nvPr/>
        </p:nvSpPr>
        <p:spPr>
          <a:xfrm>
            <a:off x="1409456" y="4109761"/>
            <a:ext cx="3779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naprednija arhitektura GAN-a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err="1"/>
              <a:t>konvolucijski</a:t>
            </a:r>
            <a:r>
              <a:rPr lang="hr-HR" dirty="0"/>
              <a:t> slojevi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F4D7AA-C851-D609-F0F1-7661DB22CC07}"/>
              </a:ext>
            </a:extLst>
          </p:cNvPr>
          <p:cNvSpPr txBox="1"/>
          <p:nvPr/>
        </p:nvSpPr>
        <p:spPr>
          <a:xfrm>
            <a:off x="7396739" y="2452125"/>
            <a:ext cx="248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Prostor za nadogradnju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6D86F2-C2F5-8864-3748-DBE51DB9BB0E}"/>
              </a:ext>
            </a:extLst>
          </p:cNvPr>
          <p:cNvSpPr txBox="1"/>
          <p:nvPr/>
        </p:nvSpPr>
        <p:spPr>
          <a:xfrm>
            <a:off x="7286078" y="2891049"/>
            <a:ext cx="270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ugradnja modela u programsko okruženje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5009BB-1F63-9882-0005-1B3295DDA57D}"/>
              </a:ext>
            </a:extLst>
          </p:cNvPr>
          <p:cNvSpPr txBox="1"/>
          <p:nvPr/>
        </p:nvSpPr>
        <p:spPr>
          <a:xfrm>
            <a:off x="7286078" y="3606972"/>
            <a:ext cx="2475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primjena u/uz nosivu tehnologiju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pic>
        <p:nvPicPr>
          <p:cNvPr id="1026" name="Picture 2" descr="Operation Logo Vector Art, Icons, and Graphics for Free Download">
            <a:extLst>
              <a:ext uri="{FF2B5EF4-FFF2-40B4-BE49-F238E27FC236}">
                <a16:creationId xmlns:a16="http://schemas.microsoft.com/office/drawing/2014/main" id="{86871605-29C7-9EE4-CE64-87E87CD4D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784" y="1636760"/>
            <a:ext cx="846774" cy="84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pgrade Icon - Free PNG &amp; SVG 1053393 - Noun Project">
            <a:extLst>
              <a:ext uri="{FF2B5EF4-FFF2-40B4-BE49-F238E27FC236}">
                <a16:creationId xmlns:a16="http://schemas.microsoft.com/office/drawing/2014/main" id="{436861B9-A8E2-CDA3-CD93-7946090CD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818" y="1637322"/>
            <a:ext cx="846775" cy="84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495F3340-2BF2-9607-05B2-DC692B155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7F91-005A-EB4A-AC73-97CC377025D6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246737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74256A-0110-B84C-A81E-45394CA4DE1D}"/>
              </a:ext>
            </a:extLst>
          </p:cNvPr>
          <p:cNvSpPr txBox="1">
            <a:spLocks/>
          </p:cNvSpPr>
          <p:nvPr/>
        </p:nvSpPr>
        <p:spPr>
          <a:xfrm>
            <a:off x="1524000" y="1584683"/>
            <a:ext cx="9144000" cy="2551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HVALA VAM NA PAŽNJI</a:t>
            </a:r>
          </a:p>
        </p:txBody>
      </p:sp>
    </p:spTree>
    <p:extLst>
      <p:ext uri="{BB962C8B-B14F-4D97-AF65-F5344CB8AC3E}">
        <p14:creationId xmlns:p14="http://schemas.microsoft.com/office/powerpoint/2010/main" val="15145681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30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FD58DB-F900-404A-83E8-8DDE3A110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03" y="133837"/>
            <a:ext cx="9849751" cy="1349671"/>
          </a:xfrm>
        </p:spPr>
        <p:txBody>
          <a:bodyPr anchor="b">
            <a:normAutofit/>
          </a:bodyPr>
          <a:lstStyle/>
          <a:p>
            <a:r>
              <a:rPr lang="hr-HR" sz="5400" b="1" dirty="0"/>
              <a:t>Motivacija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E97C4-5B18-B048-DA5B-B2ABDA6B60A7}"/>
              </a:ext>
            </a:extLst>
          </p:cNvPr>
          <p:cNvSpPr txBox="1"/>
          <p:nvPr/>
        </p:nvSpPr>
        <p:spPr>
          <a:xfrm>
            <a:off x="1393343" y="3215519"/>
            <a:ext cx="49420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b="1" dirty="0"/>
              <a:t>Službeni podaci Svjetske zdravstvene </a:t>
            </a:r>
            <a:r>
              <a:rPr lang="hr-HR" sz="2200" b="1" dirty="0" err="1"/>
              <a:t>oragnizacije</a:t>
            </a:r>
            <a:r>
              <a:rPr lang="hr-HR" sz="2200" b="1" dirty="0"/>
              <a:t> </a:t>
            </a:r>
            <a:endParaRPr lang="hr-HR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err="1"/>
              <a:t>kardiovaskularne</a:t>
            </a:r>
            <a:r>
              <a:rPr lang="en-GB" sz="2200" dirty="0"/>
              <a:t> </a:t>
            </a:r>
            <a:r>
              <a:rPr lang="en-GB" sz="2200" dirty="0" err="1"/>
              <a:t>bolesti</a:t>
            </a:r>
            <a:r>
              <a:rPr lang="en-GB" sz="2200" dirty="0"/>
              <a:t> </a:t>
            </a:r>
            <a:r>
              <a:rPr lang="en-GB" sz="2200" dirty="0" err="1"/>
              <a:t>su</a:t>
            </a:r>
            <a:r>
              <a:rPr lang="en-GB" sz="2200" dirty="0"/>
              <a:t> </a:t>
            </a:r>
            <a:r>
              <a:rPr lang="en-GB" sz="2200" dirty="0" err="1"/>
              <a:t>najčešći</a:t>
            </a:r>
            <a:r>
              <a:rPr lang="en-GB" sz="2200" dirty="0"/>
              <a:t> </a:t>
            </a:r>
            <a:r>
              <a:rPr lang="en-GB" sz="2200" dirty="0" err="1"/>
              <a:t>uzrok</a:t>
            </a:r>
            <a:r>
              <a:rPr lang="en-GB" sz="2200" dirty="0"/>
              <a:t> </a:t>
            </a:r>
            <a:r>
              <a:rPr lang="en-GB" sz="2200" dirty="0" err="1"/>
              <a:t>smrti</a:t>
            </a:r>
            <a:r>
              <a:rPr lang="en-GB" sz="2200" dirty="0"/>
              <a:t> </a:t>
            </a:r>
            <a:r>
              <a:rPr lang="en-GB" sz="2200" dirty="0" err="1"/>
              <a:t>na</a:t>
            </a:r>
            <a:r>
              <a:rPr lang="en-GB" sz="2200" dirty="0"/>
              <a:t> </a:t>
            </a:r>
            <a:r>
              <a:rPr lang="en-GB" sz="2200" dirty="0" err="1"/>
              <a:t>svijetu</a:t>
            </a: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17.9 </a:t>
            </a:r>
            <a:r>
              <a:rPr lang="en-GB" sz="2200" dirty="0" err="1"/>
              <a:t>milijuna</a:t>
            </a:r>
            <a:r>
              <a:rPr lang="en-GB" sz="2200" dirty="0"/>
              <a:t> </a:t>
            </a:r>
            <a:r>
              <a:rPr lang="en-GB" sz="2200" dirty="0" err="1"/>
              <a:t>smrti</a:t>
            </a:r>
            <a:r>
              <a:rPr lang="en-GB" sz="2200" dirty="0"/>
              <a:t> </a:t>
            </a:r>
            <a:r>
              <a:rPr lang="en-GB" sz="2200" dirty="0" err="1"/>
              <a:t>godišnje</a:t>
            </a:r>
            <a:r>
              <a:rPr lang="en-GB" sz="22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32% </a:t>
            </a:r>
            <a:r>
              <a:rPr lang="en-GB" sz="2200" dirty="0" err="1"/>
              <a:t>svih</a:t>
            </a:r>
            <a:r>
              <a:rPr lang="en-GB" sz="2200" dirty="0"/>
              <a:t> </a:t>
            </a:r>
            <a:r>
              <a:rPr lang="en-GB" sz="2200" dirty="0" err="1"/>
              <a:t>smrti</a:t>
            </a:r>
            <a:endParaRPr lang="en-GB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8399C7-0F60-DE77-CEE3-6E5273C52EFA}"/>
              </a:ext>
            </a:extLst>
          </p:cNvPr>
          <p:cNvSpPr txBox="1"/>
          <p:nvPr/>
        </p:nvSpPr>
        <p:spPr>
          <a:xfrm>
            <a:off x="6728510" y="3308993"/>
            <a:ext cx="39275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err="1"/>
              <a:t>Primjene</a:t>
            </a:r>
            <a:endParaRPr lang="en-GB" sz="22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 err="1"/>
              <a:t>nosiva</a:t>
            </a:r>
            <a:r>
              <a:rPr lang="en-GB" sz="2200" dirty="0"/>
              <a:t> </a:t>
            </a:r>
            <a:r>
              <a:rPr lang="en-GB" sz="2200" dirty="0" err="1"/>
              <a:t>tehnologija</a:t>
            </a:r>
            <a:endParaRPr lang="en-GB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 err="1"/>
              <a:t>srčani</a:t>
            </a:r>
            <a:r>
              <a:rPr lang="en-GB" sz="2200" dirty="0"/>
              <a:t> </a:t>
            </a:r>
            <a:r>
              <a:rPr lang="en-GB" sz="2200" dirty="0" err="1"/>
              <a:t>holteri</a:t>
            </a:r>
            <a:endParaRPr lang="en-GB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 err="1"/>
              <a:t>zdravstvene</a:t>
            </a:r>
            <a:r>
              <a:rPr lang="en-GB" sz="2200" dirty="0"/>
              <a:t> </a:t>
            </a:r>
            <a:r>
              <a:rPr lang="en-GB" sz="2200" dirty="0" err="1"/>
              <a:t>ustanove</a:t>
            </a:r>
            <a:endParaRPr lang="en-GB" sz="2200" dirty="0"/>
          </a:p>
        </p:txBody>
      </p:sp>
      <p:pic>
        <p:nvPicPr>
          <p:cNvPr id="1028" name="Picture 4" descr="Medic Icon | Free SVG / PNG, Premium Animated GIF / APNG Customizable Icons  · Loading.io">
            <a:extLst>
              <a:ext uri="{FF2B5EF4-FFF2-40B4-BE49-F238E27FC236}">
                <a16:creationId xmlns:a16="http://schemas.microsoft.com/office/drawing/2014/main" id="{FD53BCA6-FB97-8957-2242-71DCE7C62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964" y="2049860"/>
            <a:ext cx="1121773" cy="112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pplication Icon - Free PNG &amp; SVG 967926 - Noun Project">
            <a:extLst>
              <a:ext uri="{FF2B5EF4-FFF2-40B4-BE49-F238E27FC236}">
                <a16:creationId xmlns:a16="http://schemas.microsoft.com/office/drawing/2014/main" id="{052FEC19-3CC9-B149-2594-298C89A0D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456" y="2156806"/>
            <a:ext cx="1121773" cy="112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BF88A8-064D-E419-419D-33A1EC806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7F91-005A-EB4A-AC73-97CC377025D6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229288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30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FD58DB-F900-404A-83E8-8DDE3A110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03" y="133837"/>
            <a:ext cx="9849751" cy="1349671"/>
          </a:xfrm>
        </p:spPr>
        <p:txBody>
          <a:bodyPr anchor="b">
            <a:normAutofit/>
          </a:bodyPr>
          <a:lstStyle/>
          <a:p>
            <a:r>
              <a:rPr lang="hr-HR" sz="5400" b="1" dirty="0"/>
              <a:t>Uvod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C75F71-75FB-0DB5-019D-4F193C020794}"/>
              </a:ext>
            </a:extLst>
          </p:cNvPr>
          <p:cNvSpPr txBox="1"/>
          <p:nvPr/>
        </p:nvSpPr>
        <p:spPr>
          <a:xfrm>
            <a:off x="1454331" y="1678817"/>
            <a:ext cx="215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5 srčanih ritmova</a:t>
            </a:r>
          </a:p>
        </p:txBody>
      </p:sp>
      <p:sp>
        <p:nvSpPr>
          <p:cNvPr id="13" name="Chevron 12">
            <a:extLst>
              <a:ext uri="{FF2B5EF4-FFF2-40B4-BE49-F238E27FC236}">
                <a16:creationId xmlns:a16="http://schemas.microsoft.com/office/drawing/2014/main" id="{589A2690-6F45-5616-E0AA-2828540F20D4}"/>
              </a:ext>
            </a:extLst>
          </p:cNvPr>
          <p:cNvSpPr/>
          <p:nvPr/>
        </p:nvSpPr>
        <p:spPr>
          <a:xfrm>
            <a:off x="2335002" y="3615749"/>
            <a:ext cx="2497026" cy="745953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</a:rPr>
              <a:t>prikupljanje podataka</a:t>
            </a:r>
          </a:p>
        </p:txBody>
      </p:sp>
      <p:sp>
        <p:nvSpPr>
          <p:cNvPr id="22" name="Chevron 21">
            <a:extLst>
              <a:ext uri="{FF2B5EF4-FFF2-40B4-BE49-F238E27FC236}">
                <a16:creationId xmlns:a16="http://schemas.microsoft.com/office/drawing/2014/main" id="{322FA305-2A8A-395A-CC30-9809F6F15EF0}"/>
              </a:ext>
            </a:extLst>
          </p:cNvPr>
          <p:cNvSpPr/>
          <p:nvPr/>
        </p:nvSpPr>
        <p:spPr>
          <a:xfrm>
            <a:off x="4832028" y="3648959"/>
            <a:ext cx="2497026" cy="725310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</a:rPr>
              <a:t>izlučivanje značajki</a:t>
            </a:r>
          </a:p>
        </p:txBody>
      </p:sp>
      <p:sp>
        <p:nvSpPr>
          <p:cNvPr id="23" name="Chevron 22">
            <a:extLst>
              <a:ext uri="{FF2B5EF4-FFF2-40B4-BE49-F238E27FC236}">
                <a16:creationId xmlns:a16="http://schemas.microsoft.com/office/drawing/2014/main" id="{8D991552-83F4-BEDD-7ECF-DA894979191B}"/>
              </a:ext>
            </a:extLst>
          </p:cNvPr>
          <p:cNvSpPr/>
          <p:nvPr/>
        </p:nvSpPr>
        <p:spPr>
          <a:xfrm>
            <a:off x="7329054" y="3625920"/>
            <a:ext cx="2497026" cy="745953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</a:rPr>
              <a:t>klasifikacija srčanog ritma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602A280B-2EB1-7DF4-0277-F29AE5008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496469"/>
              </p:ext>
            </p:extLst>
          </p:nvPr>
        </p:nvGraphicFramePr>
        <p:xfrm>
          <a:off x="3777292" y="1462920"/>
          <a:ext cx="752679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358">
                  <a:extLst>
                    <a:ext uri="{9D8B030D-6E8A-4147-A177-3AD203B41FA5}">
                      <a16:colId xmlns:a16="http://schemas.microsoft.com/office/drawing/2014/main" val="1916490417"/>
                    </a:ext>
                  </a:extLst>
                </a:gridCol>
                <a:gridCol w="1505358">
                  <a:extLst>
                    <a:ext uri="{9D8B030D-6E8A-4147-A177-3AD203B41FA5}">
                      <a16:colId xmlns:a16="http://schemas.microsoft.com/office/drawing/2014/main" val="261302445"/>
                    </a:ext>
                  </a:extLst>
                </a:gridCol>
                <a:gridCol w="1505358">
                  <a:extLst>
                    <a:ext uri="{9D8B030D-6E8A-4147-A177-3AD203B41FA5}">
                      <a16:colId xmlns:a16="http://schemas.microsoft.com/office/drawing/2014/main" val="1941641637"/>
                    </a:ext>
                  </a:extLst>
                </a:gridCol>
                <a:gridCol w="1505358">
                  <a:extLst>
                    <a:ext uri="{9D8B030D-6E8A-4147-A177-3AD203B41FA5}">
                      <a16:colId xmlns:a16="http://schemas.microsoft.com/office/drawing/2014/main" val="3508958984"/>
                    </a:ext>
                  </a:extLst>
                </a:gridCol>
                <a:gridCol w="1505358">
                  <a:extLst>
                    <a:ext uri="{9D8B030D-6E8A-4147-A177-3AD203B41FA5}">
                      <a16:colId xmlns:a16="http://schemas.microsoft.com/office/drawing/2014/main" val="3420075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solidFill>
                            <a:sysClr val="windowText" lastClr="000000"/>
                          </a:solidFill>
                        </a:rPr>
                        <a:t>Normalni sinusni ritam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solidFill>
                            <a:sysClr val="windowText" lastClr="000000"/>
                          </a:solidFill>
                        </a:rPr>
                        <a:t>Blok lijeve grane snopa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solidFill>
                            <a:sysClr val="windowText" lastClr="000000"/>
                          </a:solidFill>
                        </a:rPr>
                        <a:t>Blok desne grane snopa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err="1">
                          <a:solidFill>
                            <a:sysClr val="windowText" lastClr="000000"/>
                          </a:solidFill>
                        </a:rPr>
                        <a:t>Uranjena</a:t>
                      </a:r>
                      <a:r>
                        <a:rPr lang="hr-HR" sz="1200" dirty="0">
                          <a:solidFill>
                            <a:sysClr val="windowText" lastClr="000000"/>
                          </a:solidFill>
                        </a:rPr>
                        <a:t> kontrakcija </a:t>
                      </a:r>
                      <a:r>
                        <a:rPr lang="hr-HR" sz="1200" dirty="0" err="1">
                          <a:solidFill>
                            <a:sysClr val="windowText" lastClr="000000"/>
                          </a:solidFill>
                        </a:rPr>
                        <a:t>ventrikula</a:t>
                      </a:r>
                      <a:endParaRPr lang="hr-HR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err="1">
                          <a:solidFill>
                            <a:sysClr val="windowText" lastClr="000000"/>
                          </a:solidFill>
                        </a:rPr>
                        <a:t>Uranjena</a:t>
                      </a:r>
                      <a:r>
                        <a:rPr lang="hr-HR" sz="1200" dirty="0">
                          <a:solidFill>
                            <a:sysClr val="windowText" lastClr="000000"/>
                          </a:solidFill>
                        </a:rPr>
                        <a:t> kontrakcija atrija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807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NSR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LBBB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RBBB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VPB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PAC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162263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FB120DDB-77D2-8921-A63D-6C75BDA872D2}"/>
              </a:ext>
            </a:extLst>
          </p:cNvPr>
          <p:cNvSpPr txBox="1"/>
          <p:nvPr/>
        </p:nvSpPr>
        <p:spPr>
          <a:xfrm>
            <a:off x="1454331" y="2634371"/>
            <a:ext cx="475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3 koraka u zadatku klasifikacije srčanog ritma</a:t>
            </a:r>
          </a:p>
        </p:txBody>
      </p:sp>
      <p:sp>
        <p:nvSpPr>
          <p:cNvPr id="35" name="Chevron 34">
            <a:extLst>
              <a:ext uri="{FF2B5EF4-FFF2-40B4-BE49-F238E27FC236}">
                <a16:creationId xmlns:a16="http://schemas.microsoft.com/office/drawing/2014/main" id="{D2F8C29B-0CCB-7310-9C9F-ACA36CB040DC}"/>
              </a:ext>
            </a:extLst>
          </p:cNvPr>
          <p:cNvSpPr/>
          <p:nvPr/>
        </p:nvSpPr>
        <p:spPr>
          <a:xfrm>
            <a:off x="2335002" y="5039682"/>
            <a:ext cx="2497026" cy="745953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</a:rPr>
              <a:t>prikupljanje podataka</a:t>
            </a:r>
          </a:p>
        </p:txBody>
      </p:sp>
      <p:sp>
        <p:nvSpPr>
          <p:cNvPr id="36" name="Chevron 35">
            <a:extLst>
              <a:ext uri="{FF2B5EF4-FFF2-40B4-BE49-F238E27FC236}">
                <a16:creationId xmlns:a16="http://schemas.microsoft.com/office/drawing/2014/main" id="{8F558748-DD69-069A-8149-6C25C9DBAF55}"/>
              </a:ext>
            </a:extLst>
          </p:cNvPr>
          <p:cNvSpPr/>
          <p:nvPr/>
        </p:nvSpPr>
        <p:spPr>
          <a:xfrm>
            <a:off x="4832027" y="5055119"/>
            <a:ext cx="2713991" cy="725310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</a:rPr>
              <a:t>izlučivanje značajki</a:t>
            </a:r>
          </a:p>
        </p:txBody>
      </p:sp>
      <p:sp>
        <p:nvSpPr>
          <p:cNvPr id="37" name="Chevron 36">
            <a:extLst>
              <a:ext uri="{FF2B5EF4-FFF2-40B4-BE49-F238E27FC236}">
                <a16:creationId xmlns:a16="http://schemas.microsoft.com/office/drawing/2014/main" id="{DB58972D-A71B-CDEE-5682-58ED8A17A05E}"/>
              </a:ext>
            </a:extLst>
          </p:cNvPr>
          <p:cNvSpPr/>
          <p:nvPr/>
        </p:nvSpPr>
        <p:spPr>
          <a:xfrm>
            <a:off x="7185059" y="5049913"/>
            <a:ext cx="2713991" cy="725310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</a:rPr>
              <a:t>klasifikacija srčanog ritma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84D110-E74B-580B-8045-417AB934DEF8}"/>
              </a:ext>
            </a:extLst>
          </p:cNvPr>
          <p:cNvSpPr txBox="1"/>
          <p:nvPr/>
        </p:nvSpPr>
        <p:spPr>
          <a:xfrm>
            <a:off x="2335002" y="3152002"/>
            <a:ext cx="475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duboko učenje samo u trećem koraku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A5A2D4D-12F0-28F4-FC73-6C08628CA1F1}"/>
              </a:ext>
            </a:extLst>
          </p:cNvPr>
          <p:cNvSpPr txBox="1"/>
          <p:nvPr/>
        </p:nvSpPr>
        <p:spPr>
          <a:xfrm>
            <a:off x="2335002" y="4617536"/>
            <a:ext cx="475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duboko učenje u drugom i trećem koraku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748EBE-354F-B341-33E2-8692B2958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7F91-005A-EB4A-AC73-97CC377025D6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0852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3B52C-E4E0-3F4F-832A-43582DA7D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48" y="248083"/>
            <a:ext cx="9849751" cy="1349671"/>
          </a:xfrm>
        </p:spPr>
        <p:txBody>
          <a:bodyPr anchor="b">
            <a:normAutofit/>
          </a:bodyPr>
          <a:lstStyle/>
          <a:p>
            <a:r>
              <a:rPr lang="hr-HR" sz="5400" b="1" dirty="0"/>
              <a:t>Srodni radovi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8AE0C-1B11-1F49-AB8E-F6C40EE8F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313" y="2423941"/>
            <a:ext cx="9849751" cy="3032168"/>
          </a:xfrm>
        </p:spPr>
        <p:txBody>
          <a:bodyPr anchor="ctr">
            <a:normAutofit/>
          </a:bodyPr>
          <a:lstStyle/>
          <a:p>
            <a:r>
              <a:rPr lang="hr-HR" sz="2000" dirty="0" err="1"/>
              <a:t>Yildirim</a:t>
            </a:r>
            <a:r>
              <a:rPr lang="hr-HR" sz="2000" dirty="0"/>
              <a:t> </a:t>
            </a:r>
            <a:r>
              <a:rPr lang="hr-HR" sz="2000" dirty="0" err="1"/>
              <a:t>et</a:t>
            </a:r>
            <a:r>
              <a:rPr lang="hr-HR" sz="2000" dirty="0"/>
              <a:t> </a:t>
            </a:r>
            <a:r>
              <a:rPr lang="hr-HR" sz="2000" dirty="0" err="1"/>
              <a:t>al</a:t>
            </a:r>
            <a:r>
              <a:rPr lang="hr-HR" sz="2000" dirty="0"/>
              <a:t>. </a:t>
            </a:r>
            <a:br>
              <a:rPr lang="hr-HR" sz="2000" dirty="0"/>
            </a:br>
            <a:r>
              <a:rPr lang="en-GB" sz="2000" dirty="0"/>
              <a:t>“A new approach for arrhythmia classification using deep coded features and LSTM networks” </a:t>
            </a:r>
          </a:p>
          <a:p>
            <a:pPr lvl="1"/>
            <a:r>
              <a:rPr lang="en-GB" sz="2000" dirty="0" err="1"/>
              <a:t>kombinacija</a:t>
            </a:r>
            <a:r>
              <a:rPr lang="en-GB" sz="2000" dirty="0"/>
              <a:t> </a:t>
            </a:r>
            <a:r>
              <a:rPr lang="en-GB" sz="2000" dirty="0" err="1"/>
              <a:t>konvolucijskog</a:t>
            </a:r>
            <a:r>
              <a:rPr lang="en-GB" sz="2000" dirty="0"/>
              <a:t> auto-</a:t>
            </a:r>
            <a:r>
              <a:rPr lang="en-GB" sz="2000" dirty="0" err="1"/>
              <a:t>enkodera</a:t>
            </a:r>
            <a:r>
              <a:rPr lang="en-GB" sz="2000" dirty="0"/>
              <a:t> (CAE) </a:t>
            </a:r>
            <a:r>
              <a:rPr lang="en-GB" sz="2000" dirty="0" err="1"/>
              <a:t>i</a:t>
            </a:r>
            <a:r>
              <a:rPr lang="en-GB" sz="2000" dirty="0"/>
              <a:t> LSTM-</a:t>
            </a:r>
            <a:r>
              <a:rPr lang="en-GB" sz="2000" dirty="0" err="1"/>
              <a:t>mreže</a:t>
            </a:r>
            <a:endParaRPr lang="en-GB" sz="2000" dirty="0"/>
          </a:p>
          <a:p>
            <a:pPr lvl="1"/>
            <a:endParaRPr lang="en-GB" sz="2000" dirty="0"/>
          </a:p>
          <a:p>
            <a:r>
              <a:rPr lang="en-GB" sz="2000" dirty="0"/>
              <a:t>Shaker et al. </a:t>
            </a:r>
            <a:br>
              <a:rPr lang="en-GB" sz="2000" dirty="0"/>
            </a:br>
            <a:r>
              <a:rPr lang="en-GB" sz="2000" dirty="0"/>
              <a:t>“Generalization of convolutional neural networks for ECG classification using generative adversarial networks” </a:t>
            </a:r>
          </a:p>
          <a:p>
            <a:pPr lvl="1"/>
            <a:r>
              <a:rPr lang="en-GB" sz="2000" dirty="0" err="1"/>
              <a:t>poboljšavanje</a:t>
            </a:r>
            <a:r>
              <a:rPr lang="en-GB" sz="2000" dirty="0"/>
              <a:t> </a:t>
            </a:r>
            <a:r>
              <a:rPr lang="en-GB" sz="2000" dirty="0" err="1"/>
              <a:t>skupa</a:t>
            </a:r>
            <a:r>
              <a:rPr lang="en-GB" sz="2000" dirty="0"/>
              <a:t> </a:t>
            </a:r>
            <a:r>
              <a:rPr lang="en-GB" sz="2000" dirty="0" err="1"/>
              <a:t>podataka</a:t>
            </a:r>
            <a:r>
              <a:rPr lang="en-GB" sz="2000" dirty="0"/>
              <a:t> </a:t>
            </a:r>
            <a:r>
              <a:rPr lang="en-GB" sz="2000" dirty="0" err="1"/>
              <a:t>koristeći</a:t>
            </a:r>
            <a:r>
              <a:rPr lang="en-GB" sz="2000" dirty="0"/>
              <a:t> </a:t>
            </a:r>
            <a:r>
              <a:rPr lang="en-GB" sz="2000" dirty="0" err="1"/>
              <a:t>generativne</a:t>
            </a:r>
            <a:r>
              <a:rPr lang="en-GB" sz="2000" dirty="0"/>
              <a:t> </a:t>
            </a:r>
            <a:r>
              <a:rPr lang="en-GB" sz="2000" dirty="0" err="1"/>
              <a:t>suparničke</a:t>
            </a:r>
            <a:r>
              <a:rPr lang="en-GB" sz="2000" dirty="0"/>
              <a:t> </a:t>
            </a:r>
            <a:r>
              <a:rPr lang="en-GB" sz="2000" dirty="0" err="1"/>
              <a:t>mreže</a:t>
            </a:r>
            <a:endParaRPr lang="en-GB" sz="2000" dirty="0"/>
          </a:p>
          <a:p>
            <a:endParaRPr lang="en-GB" sz="2000" dirty="0"/>
          </a:p>
          <a:p>
            <a:endParaRPr lang="hr-HR" sz="20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EEEF3F-D38A-8AFC-F745-9D9CC038C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7F91-005A-EB4A-AC73-97CC377025D6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157806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4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99588-9716-3948-B056-A752E1F97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67" y="3290017"/>
            <a:ext cx="3902767" cy="10913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Arhitektura</a:t>
            </a:r>
            <a:endParaRPr lang="en-US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23734CA-FFE4-9B44-B45B-B11DBE684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857" y="389708"/>
            <a:ext cx="4637096" cy="58512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0EDADC-7B98-0A19-70B9-ADB575A9BD31}"/>
              </a:ext>
            </a:extLst>
          </p:cNvPr>
          <p:cNvSpPr/>
          <p:nvPr/>
        </p:nvSpPr>
        <p:spPr>
          <a:xfrm>
            <a:off x="566312" y="4257100"/>
            <a:ext cx="3409025" cy="2148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8A39BD-59A9-0F8D-A6DB-9D5BCE1503B9}"/>
              </a:ext>
            </a:extLst>
          </p:cNvPr>
          <p:cNvSpPr/>
          <p:nvPr/>
        </p:nvSpPr>
        <p:spPr>
          <a:xfrm>
            <a:off x="3573878" y="4259136"/>
            <a:ext cx="108165" cy="214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561061A-0E16-1A6C-7B6B-9BC6992B0FCA}"/>
              </a:ext>
            </a:extLst>
          </p:cNvPr>
          <p:cNvSpPr/>
          <p:nvPr/>
        </p:nvSpPr>
        <p:spPr>
          <a:xfrm>
            <a:off x="3792364" y="4257099"/>
            <a:ext cx="108165" cy="214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1AF83B-04F3-9B00-6F87-CFA4AD291D3E}"/>
              </a:ext>
            </a:extLst>
          </p:cNvPr>
          <p:cNvSpPr/>
          <p:nvPr/>
        </p:nvSpPr>
        <p:spPr>
          <a:xfrm>
            <a:off x="566312" y="4427555"/>
            <a:ext cx="712072" cy="2148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F993A90-47EA-3AD7-081F-4F230AA07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7F91-005A-EB4A-AC73-97CC377025D6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729496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8B2A08-1122-D546-94B0-373058C50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517" y="110602"/>
            <a:ext cx="6070308" cy="982046"/>
          </a:xfrm>
        </p:spPr>
        <p:txBody>
          <a:bodyPr anchor="b">
            <a:normAutofit fontScale="90000"/>
          </a:bodyPr>
          <a:lstStyle/>
          <a:p>
            <a:r>
              <a:rPr lang="hr-HR" b="1" dirty="0" err="1"/>
              <a:t>Konvolucijski</a:t>
            </a:r>
            <a:r>
              <a:rPr lang="hr-HR" b="1" dirty="0"/>
              <a:t> auto-</a:t>
            </a:r>
            <a:r>
              <a:rPr lang="hr-HR" b="1" dirty="0" err="1"/>
              <a:t>enkoder</a:t>
            </a:r>
            <a:endParaRPr lang="hr-HR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C95AB92-CD3C-21DD-EEFD-461FF175C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962" y="184262"/>
            <a:ext cx="4637096" cy="585122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C2C292B-4C40-2486-EDE8-E56FF2452AC6}"/>
              </a:ext>
            </a:extLst>
          </p:cNvPr>
          <p:cNvSpPr/>
          <p:nvPr/>
        </p:nvSpPr>
        <p:spPr>
          <a:xfrm>
            <a:off x="3115871" y="1124082"/>
            <a:ext cx="2396655" cy="255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5019408-5C2F-B26C-03E5-3AF57DC6AA61}"/>
                  </a:ext>
                </a:extLst>
              </p14:cNvPr>
              <p14:cNvContentPartPr/>
              <p14:nvPr/>
            </p14:nvContentPartPr>
            <p14:xfrm>
              <a:off x="9779028" y="1647481"/>
              <a:ext cx="1846800" cy="2779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5019408-5C2F-B26C-03E5-3AF57DC6AA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16028" y="1584481"/>
                <a:ext cx="1972440" cy="2904840"/>
              </a:xfrm>
              <a:prstGeom prst="rect">
                <a:avLst/>
              </a:prstGeom>
            </p:spPr>
          </p:pic>
        </mc:Fallback>
      </mc:AlternateContent>
      <p:pic>
        <p:nvPicPr>
          <p:cNvPr id="38" name="Picture 37">
            <a:extLst>
              <a:ext uri="{FF2B5EF4-FFF2-40B4-BE49-F238E27FC236}">
                <a16:creationId xmlns:a16="http://schemas.microsoft.com/office/drawing/2014/main" id="{A1E3D73C-A1CE-44EE-9D9E-6DA277208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8138" y="1124082"/>
            <a:ext cx="4924732" cy="4861187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1EF6105-F2D5-A66B-CA9D-DE698E1248D1}"/>
              </a:ext>
            </a:extLst>
          </p:cNvPr>
          <p:cNvSpPr/>
          <p:nvPr/>
        </p:nvSpPr>
        <p:spPr>
          <a:xfrm>
            <a:off x="9594000" y="2839453"/>
            <a:ext cx="21600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BB5B48-D438-1373-090E-E7751FC9A465}"/>
              </a:ext>
            </a:extLst>
          </p:cNvPr>
          <p:cNvSpPr/>
          <p:nvPr/>
        </p:nvSpPr>
        <p:spPr>
          <a:xfrm>
            <a:off x="2809711" y="1664534"/>
            <a:ext cx="2463557" cy="321254"/>
          </a:xfrm>
          <a:prstGeom prst="ellipse">
            <a:avLst/>
          </a:prstGeom>
          <a:noFill/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072640"/>
                      <a:gd name="connsiteY0" fmla="*/ 140082 h 280163"/>
                      <a:gd name="connsiteX1" fmla="*/ 1036320 w 2072640"/>
                      <a:gd name="connsiteY1" fmla="*/ 0 h 280163"/>
                      <a:gd name="connsiteX2" fmla="*/ 2072640 w 2072640"/>
                      <a:gd name="connsiteY2" fmla="*/ 140082 h 280163"/>
                      <a:gd name="connsiteX3" fmla="*/ 1036320 w 2072640"/>
                      <a:gd name="connsiteY3" fmla="*/ 280164 h 280163"/>
                      <a:gd name="connsiteX4" fmla="*/ 0 w 2072640"/>
                      <a:gd name="connsiteY4" fmla="*/ 140082 h 280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72640" h="280163" extrusionOk="0">
                        <a:moveTo>
                          <a:pt x="0" y="140082"/>
                        </a:moveTo>
                        <a:cubicBezTo>
                          <a:pt x="-64665" y="22830"/>
                          <a:pt x="443468" y="7697"/>
                          <a:pt x="1036320" y="0"/>
                        </a:cubicBezTo>
                        <a:cubicBezTo>
                          <a:pt x="1612766" y="864"/>
                          <a:pt x="2060472" y="63104"/>
                          <a:pt x="2072640" y="140082"/>
                        </a:cubicBezTo>
                        <a:cubicBezTo>
                          <a:pt x="2023909" y="265035"/>
                          <a:pt x="1598630" y="335624"/>
                          <a:pt x="1036320" y="280164"/>
                        </a:cubicBezTo>
                        <a:cubicBezTo>
                          <a:pt x="456900" y="276292"/>
                          <a:pt x="5710" y="220175"/>
                          <a:pt x="0" y="14008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347914E-64BB-DDA9-4A49-A01FFBDB0DDA}"/>
              </a:ext>
            </a:extLst>
          </p:cNvPr>
          <p:cNvSpPr/>
          <p:nvPr/>
        </p:nvSpPr>
        <p:spPr>
          <a:xfrm>
            <a:off x="5438185" y="1831305"/>
            <a:ext cx="1086701" cy="1901922"/>
          </a:xfrm>
          <a:prstGeom prst="ellipse">
            <a:avLst/>
          </a:prstGeom>
          <a:noFill/>
          <a:ln w="3810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96903"/>
                      <a:gd name="connsiteY0" fmla="*/ 979715 h 1959429"/>
                      <a:gd name="connsiteX1" fmla="*/ 498452 w 996903"/>
                      <a:gd name="connsiteY1" fmla="*/ 0 h 1959429"/>
                      <a:gd name="connsiteX2" fmla="*/ 996904 w 996903"/>
                      <a:gd name="connsiteY2" fmla="*/ 979715 h 1959429"/>
                      <a:gd name="connsiteX3" fmla="*/ 498452 w 996903"/>
                      <a:gd name="connsiteY3" fmla="*/ 1959430 h 1959429"/>
                      <a:gd name="connsiteX4" fmla="*/ 0 w 996903"/>
                      <a:gd name="connsiteY4" fmla="*/ 979715 h 1959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6903" h="1959429" extrusionOk="0">
                        <a:moveTo>
                          <a:pt x="0" y="979715"/>
                        </a:moveTo>
                        <a:cubicBezTo>
                          <a:pt x="-38562" y="414847"/>
                          <a:pt x="196864" y="9871"/>
                          <a:pt x="498452" y="0"/>
                        </a:cubicBezTo>
                        <a:cubicBezTo>
                          <a:pt x="854847" y="17075"/>
                          <a:pt x="967973" y="439553"/>
                          <a:pt x="996904" y="979715"/>
                        </a:cubicBezTo>
                        <a:cubicBezTo>
                          <a:pt x="985406" y="1532025"/>
                          <a:pt x="764915" y="2008205"/>
                          <a:pt x="498452" y="1959430"/>
                        </a:cubicBezTo>
                        <a:cubicBezTo>
                          <a:pt x="217697" y="1956438"/>
                          <a:pt x="64961" y="1551836"/>
                          <a:pt x="0" y="97971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F1869A-BE86-066E-816C-4DB6F1246CD2}"/>
              </a:ext>
            </a:extLst>
          </p:cNvPr>
          <p:cNvSpPr/>
          <p:nvPr/>
        </p:nvSpPr>
        <p:spPr>
          <a:xfrm>
            <a:off x="2494800" y="3644050"/>
            <a:ext cx="2966564" cy="321255"/>
          </a:xfrm>
          <a:prstGeom prst="ellipse">
            <a:avLst/>
          </a:prstGeom>
          <a:noFill/>
          <a:ln w="28575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58CFDAE-E876-A0E1-918F-39845280E292}"/>
              </a:ext>
            </a:extLst>
          </p:cNvPr>
          <p:cNvSpPr/>
          <p:nvPr/>
        </p:nvSpPr>
        <p:spPr>
          <a:xfrm>
            <a:off x="5428767" y="3865676"/>
            <a:ext cx="1086701" cy="1854491"/>
          </a:xfrm>
          <a:prstGeom prst="ellipse">
            <a:avLst/>
          </a:prstGeom>
          <a:noFill/>
          <a:ln w="3810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96903"/>
                      <a:gd name="connsiteY0" fmla="*/ 979715 h 1959429"/>
                      <a:gd name="connsiteX1" fmla="*/ 498452 w 996903"/>
                      <a:gd name="connsiteY1" fmla="*/ 0 h 1959429"/>
                      <a:gd name="connsiteX2" fmla="*/ 996904 w 996903"/>
                      <a:gd name="connsiteY2" fmla="*/ 979715 h 1959429"/>
                      <a:gd name="connsiteX3" fmla="*/ 498452 w 996903"/>
                      <a:gd name="connsiteY3" fmla="*/ 1959430 h 1959429"/>
                      <a:gd name="connsiteX4" fmla="*/ 0 w 996903"/>
                      <a:gd name="connsiteY4" fmla="*/ 979715 h 1959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6903" h="1959429" extrusionOk="0">
                        <a:moveTo>
                          <a:pt x="0" y="979715"/>
                        </a:moveTo>
                        <a:cubicBezTo>
                          <a:pt x="-38562" y="414847"/>
                          <a:pt x="196864" y="9871"/>
                          <a:pt x="498452" y="0"/>
                        </a:cubicBezTo>
                        <a:cubicBezTo>
                          <a:pt x="854847" y="17075"/>
                          <a:pt x="967973" y="439553"/>
                          <a:pt x="996904" y="979715"/>
                        </a:cubicBezTo>
                        <a:cubicBezTo>
                          <a:pt x="985406" y="1532025"/>
                          <a:pt x="764915" y="2008205"/>
                          <a:pt x="498452" y="1959430"/>
                        </a:cubicBezTo>
                        <a:cubicBezTo>
                          <a:pt x="217697" y="1956438"/>
                          <a:pt x="64961" y="1551836"/>
                          <a:pt x="0" y="97971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FF8EE94-524E-7123-2759-3C8552C6A66A}"/>
              </a:ext>
            </a:extLst>
          </p:cNvPr>
          <p:cNvSpPr/>
          <p:nvPr/>
        </p:nvSpPr>
        <p:spPr>
          <a:xfrm>
            <a:off x="2485343" y="5559659"/>
            <a:ext cx="3112291" cy="44173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B7EB099-1974-66F5-B020-E89F2B494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7F91-005A-EB4A-AC73-97CC377025D6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61906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8" grpId="0" animBg="1"/>
      <p:bldP spid="35" grpId="0" animBg="1"/>
      <p:bldP spid="9" grpId="0" animBg="1"/>
      <p:bldP spid="36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204D3D-9708-174D-B9DF-EBA3D5BB5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392" y="1765300"/>
            <a:ext cx="5524500" cy="332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64D87A-30C0-0412-95B8-BD0FF66D2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991" y="4179490"/>
            <a:ext cx="3446600" cy="20758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585397-BEA9-9C34-CC83-BA8AB2584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537" y="68920"/>
            <a:ext cx="5524500" cy="3327400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0E1D789E-2826-B7F5-30D5-5AC16C344B28}"/>
              </a:ext>
            </a:extLst>
          </p:cNvPr>
          <p:cNvSpPr/>
          <p:nvPr/>
        </p:nvSpPr>
        <p:spPr>
          <a:xfrm rot="2397982">
            <a:off x="3004457" y="4007317"/>
            <a:ext cx="1155031" cy="474388"/>
          </a:xfrm>
          <a:prstGeom prst="rightArrow">
            <a:avLst/>
          </a:prstGeom>
          <a:solidFill>
            <a:srgbClr val="027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D3934A63-3DBA-7670-8732-7854A50CCC56}"/>
              </a:ext>
            </a:extLst>
          </p:cNvPr>
          <p:cNvSpPr/>
          <p:nvPr/>
        </p:nvSpPr>
        <p:spPr>
          <a:xfrm rot="18287913">
            <a:off x="7020712" y="3996444"/>
            <a:ext cx="1155031" cy="474388"/>
          </a:xfrm>
          <a:prstGeom prst="rightArrow">
            <a:avLst/>
          </a:prstGeom>
          <a:solidFill>
            <a:srgbClr val="002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F2F2D1-8583-EBFC-B701-FB03CD651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246" y="101600"/>
            <a:ext cx="5524500" cy="33274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5E08D3-CA17-E4E3-2671-F52BBDB90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7F91-005A-EB4A-AC73-97CC377025D6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5920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7 0.00486 L -0.2474 -0.24745 " pathEditMode="relative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 0.00486 L -0.47786 0.004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9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8B2A08-1122-D546-94B0-373058C50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517" y="674365"/>
            <a:ext cx="4124629" cy="982046"/>
          </a:xfrm>
        </p:spPr>
        <p:txBody>
          <a:bodyPr anchor="b">
            <a:normAutofit/>
          </a:bodyPr>
          <a:lstStyle/>
          <a:p>
            <a:r>
              <a:rPr lang="hr-HR" b="1" dirty="0"/>
              <a:t>LSTM-mreža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C95AB92-CD3C-21DD-EEFD-461FF175C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962" y="184262"/>
            <a:ext cx="4637096" cy="58512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F373B7-0706-E632-D779-83B32C0315CE}"/>
              </a:ext>
            </a:extLst>
          </p:cNvPr>
          <p:cNvSpPr/>
          <p:nvPr/>
        </p:nvSpPr>
        <p:spPr>
          <a:xfrm>
            <a:off x="7280825" y="529390"/>
            <a:ext cx="3162586" cy="1175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835881-E7AE-F043-2FD1-9A276AA1DCC4}"/>
              </a:ext>
            </a:extLst>
          </p:cNvPr>
          <p:cNvSpPr/>
          <p:nvPr/>
        </p:nvSpPr>
        <p:spPr>
          <a:xfrm>
            <a:off x="7335826" y="4358869"/>
            <a:ext cx="3107584" cy="1674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F04611-7DCE-3E4A-709A-6E09FF150544}"/>
              </a:ext>
            </a:extLst>
          </p:cNvPr>
          <p:cNvSpPr/>
          <p:nvPr/>
        </p:nvSpPr>
        <p:spPr>
          <a:xfrm rot="5400000">
            <a:off x="7937085" y="1192531"/>
            <a:ext cx="1361923" cy="2028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BB4747-39DD-FA5B-E89E-67F9C96C08AE}"/>
              </a:ext>
            </a:extLst>
          </p:cNvPr>
          <p:cNvSpPr/>
          <p:nvPr/>
        </p:nvSpPr>
        <p:spPr>
          <a:xfrm rot="5400000">
            <a:off x="8202206" y="3378525"/>
            <a:ext cx="1332000" cy="2015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B12822-BDCA-0E20-47D9-E172CF3036D0}"/>
              </a:ext>
            </a:extLst>
          </p:cNvPr>
          <p:cNvSpPr/>
          <p:nvPr/>
        </p:nvSpPr>
        <p:spPr>
          <a:xfrm rot="5400000">
            <a:off x="8467362" y="2354194"/>
            <a:ext cx="315695" cy="1216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BD7721-4C68-4457-258B-BAAE64E29FE5}"/>
              </a:ext>
            </a:extLst>
          </p:cNvPr>
          <p:cNvSpPr/>
          <p:nvPr/>
        </p:nvSpPr>
        <p:spPr>
          <a:xfrm rot="2702690">
            <a:off x="9317791" y="3336246"/>
            <a:ext cx="254817" cy="708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2E2FB3-0801-97A3-D9CC-F8EEF4BBC1E9}"/>
              </a:ext>
            </a:extLst>
          </p:cNvPr>
          <p:cNvSpPr/>
          <p:nvPr/>
        </p:nvSpPr>
        <p:spPr>
          <a:xfrm rot="2702690">
            <a:off x="9271564" y="2429921"/>
            <a:ext cx="254817" cy="708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9770E8-7612-C8CF-CE88-2B5DC9278D90}"/>
              </a:ext>
            </a:extLst>
          </p:cNvPr>
          <p:cNvSpPr/>
          <p:nvPr/>
        </p:nvSpPr>
        <p:spPr>
          <a:xfrm>
            <a:off x="9508856" y="1705047"/>
            <a:ext cx="312759" cy="892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049FFF0-03FD-C9EA-E08B-7925BC0ECEA1}"/>
              </a:ext>
            </a:extLst>
          </p:cNvPr>
          <p:cNvSpPr/>
          <p:nvPr/>
        </p:nvSpPr>
        <p:spPr>
          <a:xfrm rot="2569920">
            <a:off x="9770610" y="1371420"/>
            <a:ext cx="312759" cy="892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E7A72-47B5-2240-63CC-9BC5946BA0CA}"/>
              </a:ext>
            </a:extLst>
          </p:cNvPr>
          <p:cNvSpPr/>
          <p:nvPr/>
        </p:nvSpPr>
        <p:spPr>
          <a:xfrm>
            <a:off x="2000680" y="2043054"/>
            <a:ext cx="3416968" cy="370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7FD05FE-12E3-5434-F8D4-D5C6D6845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648" y="4363816"/>
            <a:ext cx="2796711" cy="1684456"/>
          </a:xfrm>
          <a:prstGeom prst="rect">
            <a:avLst/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BBC6C67B-CF89-176C-EDE0-A560A19E25D2}"/>
              </a:ext>
            </a:extLst>
          </p:cNvPr>
          <p:cNvSpPr/>
          <p:nvPr/>
        </p:nvSpPr>
        <p:spPr>
          <a:xfrm>
            <a:off x="4326256" y="5215278"/>
            <a:ext cx="1365993" cy="446887"/>
          </a:xfrm>
          <a:prstGeom prst="rightArrow">
            <a:avLst/>
          </a:prstGeom>
          <a:solidFill>
            <a:schemeClr val="accent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7" name="Table 37">
            <a:extLst>
              <a:ext uri="{FF2B5EF4-FFF2-40B4-BE49-F238E27FC236}">
                <a16:creationId xmlns:a16="http://schemas.microsoft.com/office/drawing/2014/main" id="{2B543DAB-9AAB-96BF-CE2E-4CC51DC06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462160"/>
              </p:ext>
            </p:extLst>
          </p:nvPr>
        </p:nvGraphicFramePr>
        <p:xfrm>
          <a:off x="6011078" y="5067882"/>
          <a:ext cx="5168735" cy="741680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1033747">
                  <a:extLst>
                    <a:ext uri="{9D8B030D-6E8A-4147-A177-3AD203B41FA5}">
                      <a16:colId xmlns:a16="http://schemas.microsoft.com/office/drawing/2014/main" val="3522045789"/>
                    </a:ext>
                  </a:extLst>
                </a:gridCol>
                <a:gridCol w="1033747">
                  <a:extLst>
                    <a:ext uri="{9D8B030D-6E8A-4147-A177-3AD203B41FA5}">
                      <a16:colId xmlns:a16="http://schemas.microsoft.com/office/drawing/2014/main" val="2417427056"/>
                    </a:ext>
                  </a:extLst>
                </a:gridCol>
                <a:gridCol w="1033747">
                  <a:extLst>
                    <a:ext uri="{9D8B030D-6E8A-4147-A177-3AD203B41FA5}">
                      <a16:colId xmlns:a16="http://schemas.microsoft.com/office/drawing/2014/main" val="1785877215"/>
                    </a:ext>
                  </a:extLst>
                </a:gridCol>
                <a:gridCol w="1033747">
                  <a:extLst>
                    <a:ext uri="{9D8B030D-6E8A-4147-A177-3AD203B41FA5}">
                      <a16:colId xmlns:a16="http://schemas.microsoft.com/office/drawing/2014/main" val="26396195"/>
                    </a:ext>
                  </a:extLst>
                </a:gridCol>
                <a:gridCol w="1033747">
                  <a:extLst>
                    <a:ext uri="{9D8B030D-6E8A-4147-A177-3AD203B41FA5}">
                      <a16:colId xmlns:a16="http://schemas.microsoft.com/office/drawing/2014/main" val="22908189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NSR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LBBB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RBBB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VPB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PAC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048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0.99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1.55e-19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1.18e-25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4.77e-13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3.54e-08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747276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BD118DC0-D2F0-56A1-8D42-6DFCD7D16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000" y="1845117"/>
            <a:ext cx="5235081" cy="223448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3EA95BE-7B8C-14A9-C34D-9F58EA00A5BE}"/>
              </a:ext>
            </a:extLst>
          </p:cNvPr>
          <p:cNvSpPr/>
          <p:nvPr/>
        </p:nvSpPr>
        <p:spPr>
          <a:xfrm>
            <a:off x="2407682" y="2287692"/>
            <a:ext cx="2942580" cy="347335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6DBFC0E-6CFC-3B1D-935C-29AACDADEA08}"/>
              </a:ext>
            </a:extLst>
          </p:cNvPr>
          <p:cNvSpPr/>
          <p:nvPr/>
        </p:nvSpPr>
        <p:spPr>
          <a:xfrm>
            <a:off x="3380852" y="3682491"/>
            <a:ext cx="2715148" cy="347335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1763DBF-6CBC-F7B8-F8B0-7813F2F72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7F91-005A-EB4A-AC73-97CC377025D6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1652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935 0 " pathEditMode="relative" ptsTypes="AA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935 0 " pathEditMode="relative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935 0 " pathEditMode="relative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935 0 " pathEditMode="relative" ptsTypes="AA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935 0 " pathEditMode="relative" ptsTypes="AA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935 0 " pathEditMode="relative" ptsTypes="AA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935 0 " pathEditMode="relative" ptsTypes="AA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935 0 " pathEditMode="relative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935 0 " pathEditMode="relative" ptsTypes="AA"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935 0 " pathEditMode="relative" ptsTypes="AA">
                                      <p:cBhvr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17" grpId="0" animBg="1"/>
      <p:bldP spid="7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9974B1-85AC-A444-8662-D137C4B0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hr-HR" sz="4800" b="1" dirty="0"/>
              <a:t>Skup podataka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75061-DFEE-9E4F-8818-A22F6C3BC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62" y="2268466"/>
            <a:ext cx="4530898" cy="3144948"/>
          </a:xfrm>
        </p:spPr>
        <p:txBody>
          <a:bodyPr anchor="ctr">
            <a:normAutofit lnSpcReduction="10000"/>
          </a:bodyPr>
          <a:lstStyle/>
          <a:p>
            <a:r>
              <a:rPr lang="hr-HR" sz="2000" dirty="0"/>
              <a:t>Baze podataka (izvori)</a:t>
            </a:r>
          </a:p>
          <a:p>
            <a:pPr lvl="1"/>
            <a:r>
              <a:rPr lang="hr-HR" sz="2000" dirty="0"/>
              <a:t>CPSC</a:t>
            </a:r>
          </a:p>
          <a:p>
            <a:pPr lvl="1"/>
            <a:r>
              <a:rPr lang="hr-HR" sz="2000" dirty="0"/>
              <a:t>CPSC-Extra</a:t>
            </a:r>
          </a:p>
          <a:p>
            <a:pPr lvl="1"/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Georgia</a:t>
            </a:r>
            <a:r>
              <a:rPr lang="hr-HR" sz="2000" dirty="0"/>
              <a:t> 12-lead ECG </a:t>
            </a:r>
            <a:r>
              <a:rPr lang="hr-HR" sz="2000" dirty="0" err="1"/>
              <a:t>Challange</a:t>
            </a:r>
            <a:endParaRPr lang="hr-HR" sz="2000" dirty="0"/>
          </a:p>
          <a:p>
            <a:r>
              <a:rPr lang="hr-HR" sz="2000" dirty="0"/>
              <a:t>Frekvencija uzorkovanja 500Hz</a:t>
            </a:r>
          </a:p>
          <a:p>
            <a:r>
              <a:rPr lang="hr-HR" sz="2000" dirty="0"/>
              <a:t>Snimke s drugog kanala (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hr-HR" sz="2000" dirty="0"/>
              <a:t>) </a:t>
            </a:r>
          </a:p>
          <a:p>
            <a:r>
              <a:rPr lang="hr-HR" sz="2000" dirty="0"/>
              <a:t>Normiranje na vrijednost između 0 i 1</a:t>
            </a:r>
          </a:p>
          <a:p>
            <a:r>
              <a:rPr lang="hr-HR" sz="2000" dirty="0"/>
              <a:t>Segmentacija snimaka na otkucaje srca</a:t>
            </a:r>
          </a:p>
          <a:p>
            <a:pPr lvl="1"/>
            <a:r>
              <a:rPr lang="hr-HR" sz="2000" dirty="0"/>
              <a:t>Pan-</a:t>
            </a:r>
            <a:r>
              <a:rPr lang="hr-HR" sz="2000" dirty="0" err="1"/>
              <a:t>Tompkinsov</a:t>
            </a:r>
            <a:r>
              <a:rPr lang="hr-HR" sz="2000" dirty="0"/>
              <a:t> algoritam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FF4A9B5F-7792-0CEC-EAA6-89535C15D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071" y="2436860"/>
            <a:ext cx="5666949" cy="247928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404F88D-1749-5808-DC08-53E9D677C446}"/>
              </a:ext>
            </a:extLst>
          </p:cNvPr>
          <p:cNvSpPr/>
          <p:nvPr/>
        </p:nvSpPr>
        <p:spPr>
          <a:xfrm>
            <a:off x="5917053" y="3203461"/>
            <a:ext cx="4536000" cy="216000"/>
          </a:xfrm>
          <a:prstGeom prst="rect">
            <a:avLst/>
          </a:prstGeom>
          <a:solidFill>
            <a:schemeClr val="accent6">
              <a:alpha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9B854E1-A993-0887-A548-59F03F6580B4}"/>
              </a:ext>
            </a:extLst>
          </p:cNvPr>
          <p:cNvSpPr/>
          <p:nvPr/>
        </p:nvSpPr>
        <p:spPr>
          <a:xfrm>
            <a:off x="5917053" y="3468853"/>
            <a:ext cx="4536000" cy="216000"/>
          </a:xfrm>
          <a:prstGeom prst="rect">
            <a:avLst/>
          </a:prstGeom>
          <a:solidFill>
            <a:srgbClr val="FF0000">
              <a:alpha val="4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2944766-33C8-914C-6360-531CE3294A4E}"/>
              </a:ext>
            </a:extLst>
          </p:cNvPr>
          <p:cNvSpPr/>
          <p:nvPr/>
        </p:nvSpPr>
        <p:spPr>
          <a:xfrm>
            <a:off x="5917053" y="3732940"/>
            <a:ext cx="4536000" cy="216000"/>
          </a:xfrm>
          <a:prstGeom prst="rect">
            <a:avLst/>
          </a:prstGeom>
          <a:solidFill>
            <a:schemeClr val="accent6">
              <a:alpha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5AA886A-7A10-2019-A391-0200ACA22012}"/>
              </a:ext>
            </a:extLst>
          </p:cNvPr>
          <p:cNvSpPr/>
          <p:nvPr/>
        </p:nvSpPr>
        <p:spPr>
          <a:xfrm>
            <a:off x="5917053" y="3997027"/>
            <a:ext cx="4536000" cy="216000"/>
          </a:xfrm>
          <a:prstGeom prst="rect">
            <a:avLst/>
          </a:prstGeom>
          <a:solidFill>
            <a:schemeClr val="accent4">
              <a:alpha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4FCD01E-73AC-3D87-E7C3-03DAE93429BC}"/>
              </a:ext>
            </a:extLst>
          </p:cNvPr>
          <p:cNvSpPr/>
          <p:nvPr/>
        </p:nvSpPr>
        <p:spPr>
          <a:xfrm>
            <a:off x="5917053" y="4262694"/>
            <a:ext cx="4536000" cy="216000"/>
          </a:xfrm>
          <a:prstGeom prst="rect">
            <a:avLst/>
          </a:prstGeom>
          <a:solidFill>
            <a:srgbClr val="FF0000">
              <a:alpha val="4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2" name="Slide Number Placeholder 51">
            <a:extLst>
              <a:ext uri="{FF2B5EF4-FFF2-40B4-BE49-F238E27FC236}">
                <a16:creationId xmlns:a16="http://schemas.microsoft.com/office/drawing/2014/main" id="{1722CC40-2207-971E-5EF3-47E2DC143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7F91-005A-EB4A-AC73-97CC377025D6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6145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4" grpId="0" animBg="1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{DCFA8970-AB42-5046-94D5-A90FF4CF4A2F}tf10001069</Template>
  <TotalTime>3706</TotalTime>
  <Words>405</Words>
  <Application>Microsoft Macintosh PowerPoint</Application>
  <PresentationFormat>Widescreen</PresentationFormat>
  <Paragraphs>117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KLASIFIKACIJA SRČANIH RITMOVA IZ SNIMAKA 12-KANALNOG ELEKTROKARDIOGRAMA KORISTEĆI KOMBINACIJU PRISTUPA DUBOKOG UČENJA</vt:lpstr>
      <vt:lpstr>Motivacija </vt:lpstr>
      <vt:lpstr>Uvod </vt:lpstr>
      <vt:lpstr>Srodni radovi</vt:lpstr>
      <vt:lpstr>Arhitektura</vt:lpstr>
      <vt:lpstr>Konvolucijski auto-enkoder</vt:lpstr>
      <vt:lpstr>PowerPoint Presentation</vt:lpstr>
      <vt:lpstr>LSTM-mreža</vt:lpstr>
      <vt:lpstr>Skup podataka</vt:lpstr>
      <vt:lpstr>Poboljšanje skupa podataka za učenje</vt:lpstr>
      <vt:lpstr>Generativna suparnička mreža</vt:lpstr>
      <vt:lpstr>Konvolucijski auto-enkoder za poboljšanje skupa podataka</vt:lpstr>
      <vt:lpstr>Rezultati rekonstrukcije</vt:lpstr>
      <vt:lpstr>Rezultati klasifikacije</vt:lpstr>
      <vt:lpstr>Zaključak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Arrhythmia Classification from 12-lead Electrocardiogram Using a Combination of Deep Learning Approaches </dc:title>
  <dc:creator>Marko Barišić</dc:creator>
  <cp:lastModifiedBy>Marko Barišić</cp:lastModifiedBy>
  <cp:revision>22</cp:revision>
  <dcterms:created xsi:type="dcterms:W3CDTF">2022-05-22T19:45:18Z</dcterms:created>
  <dcterms:modified xsi:type="dcterms:W3CDTF">2022-07-05T18:01:50Z</dcterms:modified>
</cp:coreProperties>
</file>