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0" r:id="rId3"/>
  </p:sldMasterIdLst>
  <p:notesMasterIdLst>
    <p:notesMasterId r:id="rId9"/>
  </p:notesMasterIdLst>
  <p:handoutMasterIdLst>
    <p:handoutMasterId r:id="rId10"/>
  </p:handoutMasterIdLst>
  <p:sldIdLst>
    <p:sldId id="256" r:id="rId4"/>
    <p:sldId id="257" r:id="rId5"/>
    <p:sldId id="260"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89" d="100"/>
          <a:sy n="89" d="100"/>
        </p:scale>
        <p:origin x="102" y="558"/>
      </p:cViewPr>
      <p:guideLst>
        <p:guide pos="3840"/>
        <p:guide orient="horz" pos="2160"/>
      </p:guideLst>
    </p:cSldViewPr>
  </p:slideViewPr>
  <p:notesTextViewPr>
    <p:cViewPr>
      <p:scale>
        <a:sx n="1" d="1"/>
        <a:sy n="1" d="1"/>
      </p:scale>
      <p:origin x="0" y="-174"/>
    </p:cViewPr>
  </p:notesTextViewPr>
  <p:notesViewPr>
    <p:cSldViewPr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37EBC-C82C-42BA-B1FB-3A8AC0F67B9B}" type="doc">
      <dgm:prSet loTypeId="urn:microsoft.com/office/officeart/2005/8/layout/process1" loCatId="process" qsTypeId="urn:microsoft.com/office/officeart/2005/8/quickstyle/3d9" qsCatId="3D" csTypeId="urn:microsoft.com/office/officeart/2005/8/colors/accent1_2" csCatId="accent1" phldr="1"/>
      <dgm:spPr/>
    </dgm:pt>
    <dgm:pt modelId="{CA781893-DCDB-4092-AAF7-578D8CD1D15A}">
      <dgm:prSet phldrT="[Text]"/>
      <dgm:spPr/>
      <dgm:t>
        <a:bodyPr/>
        <a:lstStyle/>
        <a:p>
          <a:r>
            <a:rPr lang="en-US" smtClean="0"/>
            <a:t>Početak</a:t>
          </a:r>
          <a:endParaRPr lang="hr-HR"/>
        </a:p>
      </dgm:t>
    </dgm:pt>
    <dgm:pt modelId="{396D56AD-A494-42EB-A84E-3643BE59A189}" type="parTrans" cxnId="{75E29737-C822-4FBB-BF2F-CAC7D899480A}">
      <dgm:prSet/>
      <dgm:spPr/>
      <dgm:t>
        <a:bodyPr/>
        <a:lstStyle/>
        <a:p>
          <a:endParaRPr lang="hr-HR"/>
        </a:p>
      </dgm:t>
    </dgm:pt>
    <dgm:pt modelId="{1A517C1F-4B12-4737-9C77-ACEE4B5DE230}" type="sibTrans" cxnId="{75E29737-C822-4FBB-BF2F-CAC7D899480A}">
      <dgm:prSet/>
      <dgm:spPr/>
      <dgm:t>
        <a:bodyPr/>
        <a:lstStyle/>
        <a:p>
          <a:endParaRPr lang="hr-HR"/>
        </a:p>
      </dgm:t>
    </dgm:pt>
    <dgm:pt modelId="{3896BE0C-F165-4B00-A5C1-305EABD14A75}">
      <dgm:prSet phldrT="[Text]"/>
      <dgm:spPr/>
      <dgm:t>
        <a:bodyPr/>
        <a:lstStyle/>
        <a:p>
          <a:r>
            <a:rPr lang="en-US" b="1" smtClean="0"/>
            <a:t>A</a:t>
          </a:r>
          <a:endParaRPr lang="hr-HR" b="1"/>
        </a:p>
      </dgm:t>
    </dgm:pt>
    <dgm:pt modelId="{20239992-6893-47E7-9D59-B6B2B7331246}" type="parTrans" cxnId="{1E7EBFF8-20E8-40C0-B921-23B46F5D1033}">
      <dgm:prSet/>
      <dgm:spPr/>
      <dgm:t>
        <a:bodyPr/>
        <a:lstStyle/>
        <a:p>
          <a:endParaRPr lang="hr-HR"/>
        </a:p>
      </dgm:t>
    </dgm:pt>
    <dgm:pt modelId="{9D8BD4D5-799C-427A-9B50-15FB81B158B3}" type="sibTrans" cxnId="{1E7EBFF8-20E8-40C0-B921-23B46F5D1033}">
      <dgm:prSet/>
      <dgm:spPr/>
      <dgm:t>
        <a:bodyPr/>
        <a:lstStyle/>
        <a:p>
          <a:endParaRPr lang="hr-HR"/>
        </a:p>
      </dgm:t>
    </dgm:pt>
    <dgm:pt modelId="{9C4D76FD-0E7E-48A8-86FD-9144C7035450}">
      <dgm:prSet phldrT="[Text]"/>
      <dgm:spPr/>
      <dgm:t>
        <a:bodyPr/>
        <a:lstStyle/>
        <a:p>
          <a:r>
            <a:rPr lang="en-US" smtClean="0"/>
            <a:t>Kraj</a:t>
          </a:r>
          <a:endParaRPr lang="hr-HR"/>
        </a:p>
      </dgm:t>
    </dgm:pt>
    <dgm:pt modelId="{B42FE065-46E0-4E9D-B219-E5CC34DE3613}" type="parTrans" cxnId="{504FCC89-BC6F-46D9-9499-EC115825D440}">
      <dgm:prSet/>
      <dgm:spPr/>
      <dgm:t>
        <a:bodyPr/>
        <a:lstStyle/>
        <a:p>
          <a:endParaRPr lang="hr-HR"/>
        </a:p>
      </dgm:t>
    </dgm:pt>
    <dgm:pt modelId="{73433A97-F048-4E70-A183-F5B7CC1CFAEA}" type="sibTrans" cxnId="{504FCC89-BC6F-46D9-9499-EC115825D440}">
      <dgm:prSet/>
      <dgm:spPr/>
      <dgm:t>
        <a:bodyPr/>
        <a:lstStyle/>
        <a:p>
          <a:endParaRPr lang="hr-HR"/>
        </a:p>
      </dgm:t>
    </dgm:pt>
    <dgm:pt modelId="{227EE51C-7AB0-486D-A3B6-AC0BADEE971B}">
      <dgm:prSet/>
      <dgm:spPr/>
      <dgm:t>
        <a:bodyPr/>
        <a:lstStyle/>
        <a:p>
          <a:r>
            <a:rPr lang="en-US" smtClean="0"/>
            <a:t>C</a:t>
          </a:r>
          <a:endParaRPr lang="hr-HR"/>
        </a:p>
      </dgm:t>
    </dgm:pt>
    <dgm:pt modelId="{3572ACE4-6EF5-4A4E-9648-954DF6F336EF}" type="parTrans" cxnId="{9C5E7978-DD8D-49E4-94F3-EEC12E9ADE38}">
      <dgm:prSet/>
      <dgm:spPr/>
      <dgm:t>
        <a:bodyPr/>
        <a:lstStyle/>
        <a:p>
          <a:endParaRPr lang="hr-HR"/>
        </a:p>
      </dgm:t>
    </dgm:pt>
    <dgm:pt modelId="{328FC16F-2F31-423F-8E48-EEC0F308C83E}" type="sibTrans" cxnId="{9C5E7978-DD8D-49E4-94F3-EEC12E9ADE38}">
      <dgm:prSet/>
      <dgm:spPr/>
      <dgm:t>
        <a:bodyPr/>
        <a:lstStyle/>
        <a:p>
          <a:endParaRPr lang="hr-HR"/>
        </a:p>
      </dgm:t>
    </dgm:pt>
    <dgm:pt modelId="{4EFFED05-7240-4ACB-B284-434B0AF3F3D4}">
      <dgm:prSet/>
      <dgm:spPr/>
      <dgm:t>
        <a:bodyPr/>
        <a:lstStyle/>
        <a:p>
          <a:r>
            <a:rPr lang="en-US" smtClean="0"/>
            <a:t>B</a:t>
          </a:r>
          <a:endParaRPr lang="hr-HR"/>
        </a:p>
      </dgm:t>
    </dgm:pt>
    <dgm:pt modelId="{C2EAC143-ECED-4244-ACDB-0C36E6E9D230}" type="parTrans" cxnId="{E38F8E81-4D84-4E16-B137-BA38A325C809}">
      <dgm:prSet/>
      <dgm:spPr/>
      <dgm:t>
        <a:bodyPr/>
        <a:lstStyle/>
        <a:p>
          <a:endParaRPr lang="hr-HR"/>
        </a:p>
      </dgm:t>
    </dgm:pt>
    <dgm:pt modelId="{A3B0403F-A794-410E-95CF-8B65A3594A2D}" type="sibTrans" cxnId="{E38F8E81-4D84-4E16-B137-BA38A325C809}">
      <dgm:prSet/>
      <dgm:spPr/>
      <dgm:t>
        <a:bodyPr/>
        <a:lstStyle/>
        <a:p>
          <a:endParaRPr lang="hr-HR"/>
        </a:p>
      </dgm:t>
    </dgm:pt>
    <dgm:pt modelId="{E3869BA9-702D-4D5A-969E-36CA636A7295}" type="pres">
      <dgm:prSet presAssocID="{B4137EBC-C82C-42BA-B1FB-3A8AC0F67B9B}" presName="Name0" presStyleCnt="0">
        <dgm:presLayoutVars>
          <dgm:dir/>
          <dgm:resizeHandles val="exact"/>
        </dgm:presLayoutVars>
      </dgm:prSet>
      <dgm:spPr/>
    </dgm:pt>
    <dgm:pt modelId="{86AFDBD1-00DC-49A5-95FF-1335DAED8118}" type="pres">
      <dgm:prSet presAssocID="{CA781893-DCDB-4092-AAF7-578D8CD1D15A}" presName="node" presStyleLbl="node1" presStyleIdx="0" presStyleCnt="5" custLinFactNeighborX="-37068" custLinFactNeighborY="-34200">
        <dgm:presLayoutVars>
          <dgm:bulletEnabled val="1"/>
        </dgm:presLayoutVars>
      </dgm:prSet>
      <dgm:spPr/>
      <dgm:t>
        <a:bodyPr/>
        <a:lstStyle/>
        <a:p>
          <a:endParaRPr lang="hr-HR"/>
        </a:p>
      </dgm:t>
    </dgm:pt>
    <dgm:pt modelId="{908C6393-632F-4CD6-AD64-7F35BA657260}" type="pres">
      <dgm:prSet presAssocID="{1A517C1F-4B12-4737-9C77-ACEE4B5DE230}" presName="sibTrans" presStyleLbl="sibTrans2D1" presStyleIdx="0" presStyleCnt="4"/>
      <dgm:spPr/>
    </dgm:pt>
    <dgm:pt modelId="{01F19ABF-4F13-401D-A3B5-AA9244F0F856}" type="pres">
      <dgm:prSet presAssocID="{1A517C1F-4B12-4737-9C77-ACEE4B5DE230}" presName="connectorText" presStyleLbl="sibTrans2D1" presStyleIdx="0" presStyleCnt="4"/>
      <dgm:spPr/>
    </dgm:pt>
    <dgm:pt modelId="{2B894E49-DDBC-4B90-8230-89B4F85A21C6}" type="pres">
      <dgm:prSet presAssocID="{3896BE0C-F165-4B00-A5C1-305EABD14A75}" presName="node" presStyleLbl="node1" presStyleIdx="1" presStyleCnt="5" custLinFactNeighborX="36813" custLinFactNeighborY="64683">
        <dgm:presLayoutVars>
          <dgm:bulletEnabled val="1"/>
        </dgm:presLayoutVars>
      </dgm:prSet>
      <dgm:spPr/>
      <dgm:t>
        <a:bodyPr/>
        <a:lstStyle/>
        <a:p>
          <a:endParaRPr lang="hr-HR"/>
        </a:p>
      </dgm:t>
    </dgm:pt>
    <dgm:pt modelId="{F93C70E9-593D-461E-9483-C034C8EE7EA1}" type="pres">
      <dgm:prSet presAssocID="{9D8BD4D5-799C-427A-9B50-15FB81B158B3}" presName="sibTrans" presStyleLbl="sibTrans2D1" presStyleIdx="1" presStyleCnt="4"/>
      <dgm:spPr/>
    </dgm:pt>
    <dgm:pt modelId="{C9E3DA9E-FA40-4406-9190-3E457BC515B2}" type="pres">
      <dgm:prSet presAssocID="{9D8BD4D5-799C-427A-9B50-15FB81B158B3}" presName="connectorText" presStyleLbl="sibTrans2D1" presStyleIdx="1" presStyleCnt="4"/>
      <dgm:spPr/>
    </dgm:pt>
    <dgm:pt modelId="{3CF97E88-BD96-4D4D-922A-ADA2757C8E6B}" type="pres">
      <dgm:prSet presAssocID="{4EFFED05-7240-4ACB-B284-434B0AF3F3D4}" presName="node" presStyleLbl="node1" presStyleIdx="2" presStyleCnt="5" custLinFactNeighborX="-1300" custLinFactNeighborY="-98969">
        <dgm:presLayoutVars>
          <dgm:bulletEnabled val="1"/>
        </dgm:presLayoutVars>
      </dgm:prSet>
      <dgm:spPr/>
    </dgm:pt>
    <dgm:pt modelId="{068BFA59-D9FF-405E-8C39-8F6389ABF8E5}" type="pres">
      <dgm:prSet presAssocID="{A3B0403F-A794-410E-95CF-8B65A3594A2D}" presName="sibTrans" presStyleLbl="sibTrans2D1" presStyleIdx="2" presStyleCnt="4"/>
      <dgm:spPr/>
    </dgm:pt>
    <dgm:pt modelId="{65B6B7FC-16DB-4660-8050-7D2A0AF25813}" type="pres">
      <dgm:prSet presAssocID="{A3B0403F-A794-410E-95CF-8B65A3594A2D}" presName="connectorText" presStyleLbl="sibTrans2D1" presStyleIdx="2" presStyleCnt="4"/>
      <dgm:spPr/>
    </dgm:pt>
    <dgm:pt modelId="{DE795984-37D0-4AAE-9947-096A2ED282F6}" type="pres">
      <dgm:prSet presAssocID="{227EE51C-7AB0-486D-A3B6-AC0BADEE971B}" presName="node" presStyleLbl="node1" presStyleIdx="3" presStyleCnt="5" custLinFactNeighborX="22307" custLinFactNeighborY="-22291">
        <dgm:presLayoutVars>
          <dgm:bulletEnabled val="1"/>
        </dgm:presLayoutVars>
      </dgm:prSet>
      <dgm:spPr/>
    </dgm:pt>
    <dgm:pt modelId="{303F78AE-AAF8-4EF2-8C94-618EC9487062}" type="pres">
      <dgm:prSet presAssocID="{328FC16F-2F31-423F-8E48-EEC0F308C83E}" presName="sibTrans" presStyleLbl="sibTrans2D1" presStyleIdx="3" presStyleCnt="4"/>
      <dgm:spPr/>
    </dgm:pt>
    <dgm:pt modelId="{1F714327-A60E-486E-B5BE-2B5D465DF061}" type="pres">
      <dgm:prSet presAssocID="{328FC16F-2F31-423F-8E48-EEC0F308C83E}" presName="connectorText" presStyleLbl="sibTrans2D1" presStyleIdx="3" presStyleCnt="4"/>
      <dgm:spPr/>
    </dgm:pt>
    <dgm:pt modelId="{FC3B95C3-CDC4-4E28-ACC4-BDE0718ECB8C}" type="pres">
      <dgm:prSet presAssocID="{9C4D76FD-0E7E-48A8-86FD-9144C7035450}" presName="node" presStyleLbl="node1" presStyleIdx="4" presStyleCnt="5" custLinFactY="-100000" custLinFactNeighborX="-37841" custLinFactNeighborY="-111819">
        <dgm:presLayoutVars>
          <dgm:bulletEnabled val="1"/>
        </dgm:presLayoutVars>
      </dgm:prSet>
      <dgm:spPr/>
      <dgm:t>
        <a:bodyPr/>
        <a:lstStyle/>
        <a:p>
          <a:endParaRPr lang="hr-HR"/>
        </a:p>
      </dgm:t>
    </dgm:pt>
  </dgm:ptLst>
  <dgm:cxnLst>
    <dgm:cxn modelId="{5931C70B-9038-4AE9-B90A-3C778FB56D72}" type="presOf" srcId="{328FC16F-2F31-423F-8E48-EEC0F308C83E}" destId="{303F78AE-AAF8-4EF2-8C94-618EC9487062}" srcOrd="0" destOrd="0" presId="urn:microsoft.com/office/officeart/2005/8/layout/process1"/>
    <dgm:cxn modelId="{1E7EBFF8-20E8-40C0-B921-23B46F5D1033}" srcId="{B4137EBC-C82C-42BA-B1FB-3A8AC0F67B9B}" destId="{3896BE0C-F165-4B00-A5C1-305EABD14A75}" srcOrd="1" destOrd="0" parTransId="{20239992-6893-47E7-9D59-B6B2B7331246}" sibTransId="{9D8BD4D5-799C-427A-9B50-15FB81B158B3}"/>
    <dgm:cxn modelId="{146BBE20-F50B-400F-93D4-A7B6E20D3EE0}" type="presOf" srcId="{9D8BD4D5-799C-427A-9B50-15FB81B158B3}" destId="{C9E3DA9E-FA40-4406-9190-3E457BC515B2}" srcOrd="1" destOrd="0" presId="urn:microsoft.com/office/officeart/2005/8/layout/process1"/>
    <dgm:cxn modelId="{D9C4BB80-E1E2-47CB-843D-1BD0C99AD3C2}" type="presOf" srcId="{1A517C1F-4B12-4737-9C77-ACEE4B5DE230}" destId="{908C6393-632F-4CD6-AD64-7F35BA657260}" srcOrd="0" destOrd="0" presId="urn:microsoft.com/office/officeart/2005/8/layout/process1"/>
    <dgm:cxn modelId="{504FCC89-BC6F-46D9-9499-EC115825D440}" srcId="{B4137EBC-C82C-42BA-B1FB-3A8AC0F67B9B}" destId="{9C4D76FD-0E7E-48A8-86FD-9144C7035450}" srcOrd="4" destOrd="0" parTransId="{B42FE065-46E0-4E9D-B219-E5CC34DE3613}" sibTransId="{73433A97-F048-4E70-A183-F5B7CC1CFAEA}"/>
    <dgm:cxn modelId="{69AFEFC3-0C0A-4F95-8835-E8C022835D99}" type="presOf" srcId="{A3B0403F-A794-410E-95CF-8B65A3594A2D}" destId="{65B6B7FC-16DB-4660-8050-7D2A0AF25813}" srcOrd="1" destOrd="0" presId="urn:microsoft.com/office/officeart/2005/8/layout/process1"/>
    <dgm:cxn modelId="{8A1740A0-5493-4153-B35A-C4B356AE7ED7}" type="presOf" srcId="{A3B0403F-A794-410E-95CF-8B65A3594A2D}" destId="{068BFA59-D9FF-405E-8C39-8F6389ABF8E5}" srcOrd="0" destOrd="0" presId="urn:microsoft.com/office/officeart/2005/8/layout/process1"/>
    <dgm:cxn modelId="{D5D4FAA8-AB80-447E-8D6E-FBD9288C98A3}" type="presOf" srcId="{B4137EBC-C82C-42BA-B1FB-3A8AC0F67B9B}" destId="{E3869BA9-702D-4D5A-969E-36CA636A7295}" srcOrd="0" destOrd="0" presId="urn:microsoft.com/office/officeart/2005/8/layout/process1"/>
    <dgm:cxn modelId="{BD80375E-D12C-48F1-8AC8-2479464511F4}" type="presOf" srcId="{4EFFED05-7240-4ACB-B284-434B0AF3F3D4}" destId="{3CF97E88-BD96-4D4D-922A-ADA2757C8E6B}" srcOrd="0" destOrd="0" presId="urn:microsoft.com/office/officeart/2005/8/layout/process1"/>
    <dgm:cxn modelId="{E38F8E81-4D84-4E16-B137-BA38A325C809}" srcId="{B4137EBC-C82C-42BA-B1FB-3A8AC0F67B9B}" destId="{4EFFED05-7240-4ACB-B284-434B0AF3F3D4}" srcOrd="2" destOrd="0" parTransId="{C2EAC143-ECED-4244-ACDB-0C36E6E9D230}" sibTransId="{A3B0403F-A794-410E-95CF-8B65A3594A2D}"/>
    <dgm:cxn modelId="{75E29737-C822-4FBB-BF2F-CAC7D899480A}" srcId="{B4137EBC-C82C-42BA-B1FB-3A8AC0F67B9B}" destId="{CA781893-DCDB-4092-AAF7-578D8CD1D15A}" srcOrd="0" destOrd="0" parTransId="{396D56AD-A494-42EB-A84E-3643BE59A189}" sibTransId="{1A517C1F-4B12-4737-9C77-ACEE4B5DE230}"/>
    <dgm:cxn modelId="{4B88941E-9326-4C35-844F-39FB8A8E9D97}" type="presOf" srcId="{3896BE0C-F165-4B00-A5C1-305EABD14A75}" destId="{2B894E49-DDBC-4B90-8230-89B4F85A21C6}" srcOrd="0" destOrd="0" presId="urn:microsoft.com/office/officeart/2005/8/layout/process1"/>
    <dgm:cxn modelId="{0408DA74-4019-4B96-8271-832C74940F1D}" type="presOf" srcId="{227EE51C-7AB0-486D-A3B6-AC0BADEE971B}" destId="{DE795984-37D0-4AAE-9947-096A2ED282F6}" srcOrd="0" destOrd="0" presId="urn:microsoft.com/office/officeart/2005/8/layout/process1"/>
    <dgm:cxn modelId="{B1207121-B314-45CD-8FA2-1822D87FFE57}" type="presOf" srcId="{328FC16F-2F31-423F-8E48-EEC0F308C83E}" destId="{1F714327-A60E-486E-B5BE-2B5D465DF061}" srcOrd="1" destOrd="0" presId="urn:microsoft.com/office/officeart/2005/8/layout/process1"/>
    <dgm:cxn modelId="{971A754E-9819-4A4B-9FA0-1E064E4000CA}" type="presOf" srcId="{1A517C1F-4B12-4737-9C77-ACEE4B5DE230}" destId="{01F19ABF-4F13-401D-A3B5-AA9244F0F856}" srcOrd="1" destOrd="0" presId="urn:microsoft.com/office/officeart/2005/8/layout/process1"/>
    <dgm:cxn modelId="{94639154-57FC-4A29-9FDA-F7A600418109}" type="presOf" srcId="{9D8BD4D5-799C-427A-9B50-15FB81B158B3}" destId="{F93C70E9-593D-461E-9483-C034C8EE7EA1}" srcOrd="0" destOrd="0" presId="urn:microsoft.com/office/officeart/2005/8/layout/process1"/>
    <dgm:cxn modelId="{9C5E7978-DD8D-49E4-94F3-EEC12E9ADE38}" srcId="{B4137EBC-C82C-42BA-B1FB-3A8AC0F67B9B}" destId="{227EE51C-7AB0-486D-A3B6-AC0BADEE971B}" srcOrd="3" destOrd="0" parTransId="{3572ACE4-6EF5-4A4E-9648-954DF6F336EF}" sibTransId="{328FC16F-2F31-423F-8E48-EEC0F308C83E}"/>
    <dgm:cxn modelId="{18A23AD8-A898-459F-BA1C-ACA2F5AA95E7}" type="presOf" srcId="{CA781893-DCDB-4092-AAF7-578D8CD1D15A}" destId="{86AFDBD1-00DC-49A5-95FF-1335DAED8118}" srcOrd="0" destOrd="0" presId="urn:microsoft.com/office/officeart/2005/8/layout/process1"/>
    <dgm:cxn modelId="{F05F1E07-2576-49F0-B0D5-AFFF3E6979C5}" type="presOf" srcId="{9C4D76FD-0E7E-48A8-86FD-9144C7035450}" destId="{FC3B95C3-CDC4-4E28-ACC4-BDE0718ECB8C}" srcOrd="0" destOrd="0" presId="urn:microsoft.com/office/officeart/2005/8/layout/process1"/>
    <dgm:cxn modelId="{A8705582-8FA5-4F26-9773-3B0644F727EF}" type="presParOf" srcId="{E3869BA9-702D-4D5A-969E-36CA636A7295}" destId="{86AFDBD1-00DC-49A5-95FF-1335DAED8118}" srcOrd="0" destOrd="0" presId="urn:microsoft.com/office/officeart/2005/8/layout/process1"/>
    <dgm:cxn modelId="{DF203C7C-DFF8-4D9C-9BB8-6BF41FD37DA5}" type="presParOf" srcId="{E3869BA9-702D-4D5A-969E-36CA636A7295}" destId="{908C6393-632F-4CD6-AD64-7F35BA657260}" srcOrd="1" destOrd="0" presId="urn:microsoft.com/office/officeart/2005/8/layout/process1"/>
    <dgm:cxn modelId="{C7101B82-4772-4BF5-AF3E-10917C0F7172}" type="presParOf" srcId="{908C6393-632F-4CD6-AD64-7F35BA657260}" destId="{01F19ABF-4F13-401D-A3B5-AA9244F0F856}" srcOrd="0" destOrd="0" presId="urn:microsoft.com/office/officeart/2005/8/layout/process1"/>
    <dgm:cxn modelId="{2DEEE655-8746-4C1C-951B-9277F5FE3BC2}" type="presParOf" srcId="{E3869BA9-702D-4D5A-969E-36CA636A7295}" destId="{2B894E49-DDBC-4B90-8230-89B4F85A21C6}" srcOrd="2" destOrd="0" presId="urn:microsoft.com/office/officeart/2005/8/layout/process1"/>
    <dgm:cxn modelId="{A6957E01-50BA-4276-A574-66C21A2F21AA}" type="presParOf" srcId="{E3869BA9-702D-4D5A-969E-36CA636A7295}" destId="{F93C70E9-593D-461E-9483-C034C8EE7EA1}" srcOrd="3" destOrd="0" presId="urn:microsoft.com/office/officeart/2005/8/layout/process1"/>
    <dgm:cxn modelId="{5D56D3E1-FDC4-4E86-AD87-8FACCAE1F4D2}" type="presParOf" srcId="{F93C70E9-593D-461E-9483-C034C8EE7EA1}" destId="{C9E3DA9E-FA40-4406-9190-3E457BC515B2}" srcOrd="0" destOrd="0" presId="urn:microsoft.com/office/officeart/2005/8/layout/process1"/>
    <dgm:cxn modelId="{4CE2A256-5B49-433E-A48F-30720E53EF80}" type="presParOf" srcId="{E3869BA9-702D-4D5A-969E-36CA636A7295}" destId="{3CF97E88-BD96-4D4D-922A-ADA2757C8E6B}" srcOrd="4" destOrd="0" presId="urn:microsoft.com/office/officeart/2005/8/layout/process1"/>
    <dgm:cxn modelId="{252F4E26-E4B7-439D-9A4C-A687368781CE}" type="presParOf" srcId="{E3869BA9-702D-4D5A-969E-36CA636A7295}" destId="{068BFA59-D9FF-405E-8C39-8F6389ABF8E5}" srcOrd="5" destOrd="0" presId="urn:microsoft.com/office/officeart/2005/8/layout/process1"/>
    <dgm:cxn modelId="{71DEBD4A-9562-47E4-81C7-D80015C7E4C5}" type="presParOf" srcId="{068BFA59-D9FF-405E-8C39-8F6389ABF8E5}" destId="{65B6B7FC-16DB-4660-8050-7D2A0AF25813}" srcOrd="0" destOrd="0" presId="urn:microsoft.com/office/officeart/2005/8/layout/process1"/>
    <dgm:cxn modelId="{D1C88E9B-CA4F-4AEF-A64B-8F0E1261B6B6}" type="presParOf" srcId="{E3869BA9-702D-4D5A-969E-36CA636A7295}" destId="{DE795984-37D0-4AAE-9947-096A2ED282F6}" srcOrd="6" destOrd="0" presId="urn:microsoft.com/office/officeart/2005/8/layout/process1"/>
    <dgm:cxn modelId="{C7732B49-7145-4F22-8748-3A0D4C866C48}" type="presParOf" srcId="{E3869BA9-702D-4D5A-969E-36CA636A7295}" destId="{303F78AE-AAF8-4EF2-8C94-618EC9487062}" srcOrd="7" destOrd="0" presId="urn:microsoft.com/office/officeart/2005/8/layout/process1"/>
    <dgm:cxn modelId="{F417869A-9485-4837-BB66-D135CB4F24FE}" type="presParOf" srcId="{303F78AE-AAF8-4EF2-8C94-618EC9487062}" destId="{1F714327-A60E-486E-B5BE-2B5D465DF061}" srcOrd="0" destOrd="0" presId="urn:microsoft.com/office/officeart/2005/8/layout/process1"/>
    <dgm:cxn modelId="{AEC714E3-42C1-4728-9C4B-9E6D6EEC5D9A}" type="presParOf" srcId="{E3869BA9-702D-4D5A-969E-36CA636A7295}" destId="{FC3B95C3-CDC4-4E28-ACC4-BDE0718ECB8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C7098F-D997-4B0B-8FFF-D33ADA617612}" type="doc">
      <dgm:prSet loTypeId="urn:microsoft.com/office/officeart/2005/8/layout/vList6" loCatId="list" qsTypeId="urn:microsoft.com/office/officeart/2005/8/quickstyle/3d9" qsCatId="3D" csTypeId="urn:microsoft.com/office/officeart/2005/8/colors/accent1_2" csCatId="accent1" phldr="1"/>
      <dgm:spPr/>
      <dgm:t>
        <a:bodyPr/>
        <a:lstStyle/>
        <a:p>
          <a:endParaRPr lang="hr-HR"/>
        </a:p>
      </dgm:t>
    </dgm:pt>
    <dgm:pt modelId="{5A564205-E196-4569-95D2-79C6EE8831CD}">
      <dgm:prSet phldrT="[Text]"/>
      <dgm:spPr/>
      <dgm:t>
        <a:bodyPr/>
        <a:lstStyle/>
        <a:p>
          <a:r>
            <a:rPr lang="en-US" smtClean="0"/>
            <a:t>C2</a:t>
          </a:r>
          <a:endParaRPr lang="hr-HR"/>
        </a:p>
      </dgm:t>
    </dgm:pt>
    <dgm:pt modelId="{CAD5EC7C-9C03-4D79-90A2-C2FF5366005B}" type="parTrans" cxnId="{F1A5F1D7-174A-4BE1-945D-608F89A75835}">
      <dgm:prSet/>
      <dgm:spPr/>
      <dgm:t>
        <a:bodyPr/>
        <a:lstStyle/>
        <a:p>
          <a:endParaRPr lang="hr-HR"/>
        </a:p>
      </dgm:t>
    </dgm:pt>
    <dgm:pt modelId="{45675F7B-C412-457E-8BCD-D91D77397BB8}" type="sibTrans" cxnId="{F1A5F1D7-174A-4BE1-945D-608F89A75835}">
      <dgm:prSet/>
      <dgm:spPr/>
      <dgm:t>
        <a:bodyPr/>
        <a:lstStyle/>
        <a:p>
          <a:endParaRPr lang="hr-HR"/>
        </a:p>
      </dgm:t>
    </dgm:pt>
    <dgm:pt modelId="{76CD67E9-C5F7-46C9-8F70-63CCFB6775A8}" type="pres">
      <dgm:prSet presAssocID="{9FC7098F-D997-4B0B-8FFF-D33ADA617612}" presName="Name0" presStyleCnt="0">
        <dgm:presLayoutVars>
          <dgm:dir/>
          <dgm:animLvl val="lvl"/>
          <dgm:resizeHandles/>
        </dgm:presLayoutVars>
      </dgm:prSet>
      <dgm:spPr/>
    </dgm:pt>
    <dgm:pt modelId="{9734CBB8-9EB1-4A30-AB1E-7C84CA5BB9DA}" type="pres">
      <dgm:prSet presAssocID="{5A564205-E196-4569-95D2-79C6EE8831CD}" presName="linNode" presStyleCnt="0"/>
      <dgm:spPr/>
    </dgm:pt>
    <dgm:pt modelId="{1E4C542C-7420-467C-8891-3B969883248E}" type="pres">
      <dgm:prSet presAssocID="{5A564205-E196-4569-95D2-79C6EE8831CD}" presName="parentShp" presStyleLbl="node1" presStyleIdx="0" presStyleCnt="1" custLinFactNeighborX="40000">
        <dgm:presLayoutVars>
          <dgm:bulletEnabled val="1"/>
        </dgm:presLayoutVars>
      </dgm:prSet>
      <dgm:spPr/>
      <dgm:t>
        <a:bodyPr/>
        <a:lstStyle/>
        <a:p>
          <a:endParaRPr lang="hr-HR"/>
        </a:p>
      </dgm:t>
    </dgm:pt>
    <dgm:pt modelId="{58295836-24A8-43A3-9DEB-51F5FBA35381}" type="pres">
      <dgm:prSet presAssocID="{5A564205-E196-4569-95D2-79C6EE8831CD}" presName="childShp" presStyleLbl="bgAccFollowNode1" presStyleIdx="0" presStyleCnt="1" custLinFactNeighborX="46094" custLinFactNeighborY="5102">
        <dgm:presLayoutVars>
          <dgm:bulletEnabled val="1"/>
        </dgm:presLayoutVars>
      </dgm:prSet>
      <dgm:spPr/>
      <dgm:t>
        <a:bodyPr/>
        <a:lstStyle/>
        <a:p>
          <a:endParaRPr lang="hr-HR"/>
        </a:p>
      </dgm:t>
    </dgm:pt>
  </dgm:ptLst>
  <dgm:cxnLst>
    <dgm:cxn modelId="{F1A5F1D7-174A-4BE1-945D-608F89A75835}" srcId="{9FC7098F-D997-4B0B-8FFF-D33ADA617612}" destId="{5A564205-E196-4569-95D2-79C6EE8831CD}" srcOrd="0" destOrd="0" parTransId="{CAD5EC7C-9C03-4D79-90A2-C2FF5366005B}" sibTransId="{45675F7B-C412-457E-8BCD-D91D77397BB8}"/>
    <dgm:cxn modelId="{3A852B08-8A30-4EB8-A446-938279ECD21F}" type="presOf" srcId="{9FC7098F-D997-4B0B-8FFF-D33ADA617612}" destId="{76CD67E9-C5F7-46C9-8F70-63CCFB6775A8}" srcOrd="0" destOrd="0" presId="urn:microsoft.com/office/officeart/2005/8/layout/vList6"/>
    <dgm:cxn modelId="{48A997F0-ABF7-487C-A591-B2461C235783}" type="presOf" srcId="{5A564205-E196-4569-95D2-79C6EE8831CD}" destId="{1E4C542C-7420-467C-8891-3B969883248E}" srcOrd="0" destOrd="0" presId="urn:microsoft.com/office/officeart/2005/8/layout/vList6"/>
    <dgm:cxn modelId="{D6E1BD74-01F8-4239-8AE1-EB06A2D37764}" type="presParOf" srcId="{76CD67E9-C5F7-46C9-8F70-63CCFB6775A8}" destId="{9734CBB8-9EB1-4A30-AB1E-7C84CA5BB9DA}" srcOrd="0" destOrd="0" presId="urn:microsoft.com/office/officeart/2005/8/layout/vList6"/>
    <dgm:cxn modelId="{AF9F00B0-C065-4F47-9C88-FD626CE99329}" type="presParOf" srcId="{9734CBB8-9EB1-4A30-AB1E-7C84CA5BB9DA}" destId="{1E4C542C-7420-467C-8891-3B969883248E}" srcOrd="0" destOrd="0" presId="urn:microsoft.com/office/officeart/2005/8/layout/vList6"/>
    <dgm:cxn modelId="{5A0FD827-3E1C-414A-8515-8F58A3599C69}" type="presParOf" srcId="{9734CBB8-9EB1-4A30-AB1E-7C84CA5BB9DA}" destId="{58295836-24A8-43A3-9DEB-51F5FBA35381}" srcOrd="1" destOrd="0" presId="urn:microsoft.com/office/officeart/2005/8/layout/vList6"/>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C7098F-D997-4B0B-8FFF-D33ADA617612}" type="doc">
      <dgm:prSet loTypeId="urn:microsoft.com/office/officeart/2005/8/layout/vList6" loCatId="list" qsTypeId="urn:microsoft.com/office/officeart/2005/8/quickstyle/3d9" qsCatId="3D" csTypeId="urn:microsoft.com/office/officeart/2005/8/colors/accent1_2" csCatId="accent1" phldr="1"/>
      <dgm:spPr/>
      <dgm:t>
        <a:bodyPr/>
        <a:lstStyle/>
        <a:p>
          <a:endParaRPr lang="hr-HR"/>
        </a:p>
      </dgm:t>
    </dgm:pt>
    <dgm:pt modelId="{5A564205-E196-4569-95D2-79C6EE8831CD}">
      <dgm:prSet phldrT="[Text]"/>
      <dgm:spPr/>
      <dgm:t>
        <a:bodyPr/>
        <a:lstStyle/>
        <a:p>
          <a:r>
            <a:rPr lang="en-US" smtClean="0"/>
            <a:t>C3</a:t>
          </a:r>
          <a:endParaRPr lang="hr-HR"/>
        </a:p>
      </dgm:t>
    </dgm:pt>
    <dgm:pt modelId="{CAD5EC7C-9C03-4D79-90A2-C2FF5366005B}" type="parTrans" cxnId="{F1A5F1D7-174A-4BE1-945D-608F89A75835}">
      <dgm:prSet/>
      <dgm:spPr/>
      <dgm:t>
        <a:bodyPr/>
        <a:lstStyle/>
        <a:p>
          <a:endParaRPr lang="hr-HR"/>
        </a:p>
      </dgm:t>
    </dgm:pt>
    <dgm:pt modelId="{45675F7B-C412-457E-8BCD-D91D77397BB8}" type="sibTrans" cxnId="{F1A5F1D7-174A-4BE1-945D-608F89A75835}">
      <dgm:prSet/>
      <dgm:spPr/>
      <dgm:t>
        <a:bodyPr/>
        <a:lstStyle/>
        <a:p>
          <a:endParaRPr lang="hr-HR"/>
        </a:p>
      </dgm:t>
    </dgm:pt>
    <dgm:pt modelId="{76CD67E9-C5F7-46C9-8F70-63CCFB6775A8}" type="pres">
      <dgm:prSet presAssocID="{9FC7098F-D997-4B0B-8FFF-D33ADA617612}" presName="Name0" presStyleCnt="0">
        <dgm:presLayoutVars>
          <dgm:dir/>
          <dgm:animLvl val="lvl"/>
          <dgm:resizeHandles/>
        </dgm:presLayoutVars>
      </dgm:prSet>
      <dgm:spPr/>
    </dgm:pt>
    <dgm:pt modelId="{9734CBB8-9EB1-4A30-AB1E-7C84CA5BB9DA}" type="pres">
      <dgm:prSet presAssocID="{5A564205-E196-4569-95D2-79C6EE8831CD}" presName="linNode" presStyleCnt="0"/>
      <dgm:spPr/>
    </dgm:pt>
    <dgm:pt modelId="{1E4C542C-7420-467C-8891-3B969883248E}" type="pres">
      <dgm:prSet presAssocID="{5A564205-E196-4569-95D2-79C6EE8831CD}" presName="parentShp" presStyleLbl="node1" presStyleIdx="0" presStyleCnt="1" custLinFactNeighborX="40000">
        <dgm:presLayoutVars>
          <dgm:bulletEnabled val="1"/>
        </dgm:presLayoutVars>
      </dgm:prSet>
      <dgm:spPr/>
      <dgm:t>
        <a:bodyPr/>
        <a:lstStyle/>
        <a:p>
          <a:endParaRPr lang="hr-HR"/>
        </a:p>
      </dgm:t>
    </dgm:pt>
    <dgm:pt modelId="{58295836-24A8-43A3-9DEB-51F5FBA35381}" type="pres">
      <dgm:prSet presAssocID="{5A564205-E196-4569-95D2-79C6EE8831CD}" presName="childShp" presStyleLbl="bgAccFollowNode1" presStyleIdx="0" presStyleCnt="1" custLinFactNeighborX="46094" custLinFactNeighborY="5102">
        <dgm:presLayoutVars>
          <dgm:bulletEnabled val="1"/>
        </dgm:presLayoutVars>
      </dgm:prSet>
      <dgm:spPr/>
      <dgm:t>
        <a:bodyPr/>
        <a:lstStyle/>
        <a:p>
          <a:endParaRPr lang="hr-HR"/>
        </a:p>
      </dgm:t>
    </dgm:pt>
  </dgm:ptLst>
  <dgm:cxnLst>
    <dgm:cxn modelId="{F1A5F1D7-174A-4BE1-945D-608F89A75835}" srcId="{9FC7098F-D997-4B0B-8FFF-D33ADA617612}" destId="{5A564205-E196-4569-95D2-79C6EE8831CD}" srcOrd="0" destOrd="0" parTransId="{CAD5EC7C-9C03-4D79-90A2-C2FF5366005B}" sibTransId="{45675F7B-C412-457E-8BCD-D91D77397BB8}"/>
    <dgm:cxn modelId="{72CD26AB-47C5-4827-8CE7-4CCD4EC96BDF}" type="presOf" srcId="{5A564205-E196-4569-95D2-79C6EE8831CD}" destId="{1E4C542C-7420-467C-8891-3B969883248E}" srcOrd="0" destOrd="0" presId="urn:microsoft.com/office/officeart/2005/8/layout/vList6"/>
    <dgm:cxn modelId="{138B5440-F54C-4A92-AD9E-71B05A7FF529}" type="presOf" srcId="{9FC7098F-D997-4B0B-8FFF-D33ADA617612}" destId="{76CD67E9-C5F7-46C9-8F70-63CCFB6775A8}" srcOrd="0" destOrd="0" presId="urn:microsoft.com/office/officeart/2005/8/layout/vList6"/>
    <dgm:cxn modelId="{3C12BA3B-840D-4263-B4B3-479E0F62C154}" type="presParOf" srcId="{76CD67E9-C5F7-46C9-8F70-63CCFB6775A8}" destId="{9734CBB8-9EB1-4A30-AB1E-7C84CA5BB9DA}" srcOrd="0" destOrd="0" presId="urn:microsoft.com/office/officeart/2005/8/layout/vList6"/>
    <dgm:cxn modelId="{68B4E886-60BF-4538-B6F8-805A38D4E3D5}" type="presParOf" srcId="{9734CBB8-9EB1-4A30-AB1E-7C84CA5BB9DA}" destId="{1E4C542C-7420-467C-8891-3B969883248E}" srcOrd="0" destOrd="0" presId="urn:microsoft.com/office/officeart/2005/8/layout/vList6"/>
    <dgm:cxn modelId="{DEE071A5-70BB-42FF-B4BF-3786B51489C9}" type="presParOf" srcId="{9734CBB8-9EB1-4A30-AB1E-7C84CA5BB9DA}" destId="{58295836-24A8-43A3-9DEB-51F5FBA35381}" srcOrd="1" destOrd="0" presId="urn:microsoft.com/office/officeart/2005/8/layout/vList6"/>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9C3E5D-C33E-48C4-A83E-8A53A4BC44AC}" type="doc">
      <dgm:prSet loTypeId="urn:microsoft.com/office/officeart/2005/8/layout/default" loCatId="list" qsTypeId="urn:microsoft.com/office/officeart/2005/8/quickstyle/3d9" qsCatId="3D" csTypeId="urn:microsoft.com/office/officeart/2005/8/colors/accent1_2" csCatId="accent1" phldr="1"/>
      <dgm:spPr/>
      <dgm:t>
        <a:bodyPr/>
        <a:lstStyle/>
        <a:p>
          <a:endParaRPr lang="hr-HR"/>
        </a:p>
      </dgm:t>
    </dgm:pt>
    <dgm:pt modelId="{A28EFFBC-8332-42A5-878E-20925A0775FC}">
      <dgm:prSet phldrT="[Text]"/>
      <dgm:spPr/>
      <dgm:t>
        <a:bodyPr/>
        <a:lstStyle/>
        <a:p>
          <a:r>
            <a:rPr lang="en-US" smtClean="0"/>
            <a:t>Kraj</a:t>
          </a:r>
          <a:endParaRPr lang="hr-HR"/>
        </a:p>
      </dgm:t>
    </dgm:pt>
    <dgm:pt modelId="{0A20A1D8-11D2-432F-8CED-B32792A0CB20}" type="parTrans" cxnId="{6881FE36-E1F0-4A82-BB66-651E1DA44068}">
      <dgm:prSet/>
      <dgm:spPr/>
      <dgm:t>
        <a:bodyPr/>
        <a:lstStyle/>
        <a:p>
          <a:endParaRPr lang="hr-HR"/>
        </a:p>
      </dgm:t>
    </dgm:pt>
    <dgm:pt modelId="{89338714-DA50-48D2-9012-C14D13B7AFFC}" type="sibTrans" cxnId="{6881FE36-E1F0-4A82-BB66-651E1DA44068}">
      <dgm:prSet/>
      <dgm:spPr/>
      <dgm:t>
        <a:bodyPr/>
        <a:lstStyle/>
        <a:p>
          <a:endParaRPr lang="hr-HR"/>
        </a:p>
      </dgm:t>
    </dgm:pt>
    <dgm:pt modelId="{F5AFFE49-21F0-42F9-8D21-EACE49D2BD12}" type="pres">
      <dgm:prSet presAssocID="{A79C3E5D-C33E-48C4-A83E-8A53A4BC44AC}" presName="diagram" presStyleCnt="0">
        <dgm:presLayoutVars>
          <dgm:dir/>
          <dgm:resizeHandles val="exact"/>
        </dgm:presLayoutVars>
      </dgm:prSet>
      <dgm:spPr/>
    </dgm:pt>
    <dgm:pt modelId="{4404B318-E3C4-43ED-A7F1-C90600B2A654}" type="pres">
      <dgm:prSet presAssocID="{A28EFFBC-8332-42A5-878E-20925A0775FC}" presName="node" presStyleLbl="node1" presStyleIdx="0" presStyleCnt="1" custAng="287005">
        <dgm:presLayoutVars>
          <dgm:bulletEnabled val="1"/>
        </dgm:presLayoutVars>
      </dgm:prSet>
      <dgm:spPr/>
    </dgm:pt>
  </dgm:ptLst>
  <dgm:cxnLst>
    <dgm:cxn modelId="{23414B5F-195E-4A08-BA42-C556501958A3}" type="presOf" srcId="{A28EFFBC-8332-42A5-878E-20925A0775FC}" destId="{4404B318-E3C4-43ED-A7F1-C90600B2A654}" srcOrd="0" destOrd="0" presId="urn:microsoft.com/office/officeart/2005/8/layout/default"/>
    <dgm:cxn modelId="{6881FE36-E1F0-4A82-BB66-651E1DA44068}" srcId="{A79C3E5D-C33E-48C4-A83E-8A53A4BC44AC}" destId="{A28EFFBC-8332-42A5-878E-20925A0775FC}" srcOrd="0" destOrd="0" parTransId="{0A20A1D8-11D2-432F-8CED-B32792A0CB20}" sibTransId="{89338714-DA50-48D2-9012-C14D13B7AFFC}"/>
    <dgm:cxn modelId="{90B7403B-C261-4B4B-A3A8-7D75589889AE}" type="presOf" srcId="{A79C3E5D-C33E-48C4-A83E-8A53A4BC44AC}" destId="{F5AFFE49-21F0-42F9-8D21-EACE49D2BD12}" srcOrd="0" destOrd="0" presId="urn:microsoft.com/office/officeart/2005/8/layout/default"/>
    <dgm:cxn modelId="{CC10B177-4A20-4247-9340-5A400EFC7AC3}" type="presParOf" srcId="{F5AFFE49-21F0-42F9-8D21-EACE49D2BD12}" destId="{4404B318-E3C4-43ED-A7F1-C90600B2A654}" srcOrd="0" destOrd="0" presId="urn:microsoft.com/office/officeart/2005/8/layout/default"/>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FBD66-0CD7-4C72-B699-529B72B6D45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hr-HR"/>
        </a:p>
      </dgm:t>
    </dgm:pt>
    <dgm:pt modelId="{CC5D4E2A-331A-4430-87FB-946702E9815C}">
      <dgm:prSet phldrT="[Text]" phldr="1"/>
      <dgm:spPr/>
      <dgm:t>
        <a:bodyPr/>
        <a:lstStyle/>
        <a:p>
          <a:endParaRPr lang="hr-HR"/>
        </a:p>
      </dgm:t>
    </dgm:pt>
    <dgm:pt modelId="{E7EE969E-71E3-415A-A697-A2851B1D7E9A}" type="parTrans" cxnId="{718C327D-7AF2-4770-8DFF-08331AA400E5}">
      <dgm:prSet/>
      <dgm:spPr/>
      <dgm:t>
        <a:bodyPr/>
        <a:lstStyle/>
        <a:p>
          <a:endParaRPr lang="hr-HR"/>
        </a:p>
      </dgm:t>
    </dgm:pt>
    <dgm:pt modelId="{2A6DB071-013E-480B-9CED-6C5082C68B12}" type="sibTrans" cxnId="{718C327D-7AF2-4770-8DFF-08331AA400E5}">
      <dgm:prSet/>
      <dgm:spPr/>
      <dgm:t>
        <a:bodyPr/>
        <a:lstStyle/>
        <a:p>
          <a:endParaRPr lang="hr-HR"/>
        </a:p>
      </dgm:t>
    </dgm:pt>
    <dgm:pt modelId="{36F65002-8B03-4F39-8FEA-CC22448F1212}">
      <dgm:prSet phldrT="[Text]" phldr="1"/>
      <dgm:spPr/>
      <dgm:t>
        <a:bodyPr/>
        <a:lstStyle/>
        <a:p>
          <a:endParaRPr lang="hr-HR"/>
        </a:p>
      </dgm:t>
    </dgm:pt>
    <dgm:pt modelId="{058E3B47-3B4B-47BF-B830-E2747E32CC71}" type="parTrans" cxnId="{15BE5578-9D23-4348-9EAB-E4B1B5FC2780}">
      <dgm:prSet/>
      <dgm:spPr/>
      <dgm:t>
        <a:bodyPr/>
        <a:lstStyle/>
        <a:p>
          <a:endParaRPr lang="hr-HR"/>
        </a:p>
      </dgm:t>
    </dgm:pt>
    <dgm:pt modelId="{E7810F3D-E935-4142-9FDF-A95AD9061553}" type="sibTrans" cxnId="{15BE5578-9D23-4348-9EAB-E4B1B5FC2780}">
      <dgm:prSet/>
      <dgm:spPr/>
      <dgm:t>
        <a:bodyPr/>
        <a:lstStyle/>
        <a:p>
          <a:endParaRPr lang="hr-HR"/>
        </a:p>
      </dgm:t>
    </dgm:pt>
    <dgm:pt modelId="{00162290-C967-4EC9-994B-11497906245B}">
      <dgm:prSet phldrT="[Text]" phldr="1"/>
      <dgm:spPr/>
      <dgm:t>
        <a:bodyPr/>
        <a:lstStyle/>
        <a:p>
          <a:endParaRPr lang="hr-HR"/>
        </a:p>
      </dgm:t>
    </dgm:pt>
    <dgm:pt modelId="{8002DE16-5881-4E40-891F-578C14BAB099}" type="parTrans" cxnId="{DC969952-6FDB-49CC-96A7-C99089ACC58D}">
      <dgm:prSet/>
      <dgm:spPr/>
      <dgm:t>
        <a:bodyPr/>
        <a:lstStyle/>
        <a:p>
          <a:endParaRPr lang="hr-HR"/>
        </a:p>
      </dgm:t>
    </dgm:pt>
    <dgm:pt modelId="{713EFB34-D12B-4849-817C-BAFD78916CB0}" type="sibTrans" cxnId="{DC969952-6FDB-49CC-96A7-C99089ACC58D}">
      <dgm:prSet/>
      <dgm:spPr/>
      <dgm:t>
        <a:bodyPr/>
        <a:lstStyle/>
        <a:p>
          <a:endParaRPr lang="hr-HR"/>
        </a:p>
      </dgm:t>
    </dgm:pt>
    <dgm:pt modelId="{A6F6D103-894E-4219-998F-7E60D86DD6A4}">
      <dgm:prSet phldrT="[Text]" phldr="1"/>
      <dgm:spPr/>
      <dgm:t>
        <a:bodyPr/>
        <a:lstStyle/>
        <a:p>
          <a:endParaRPr lang="hr-HR"/>
        </a:p>
      </dgm:t>
    </dgm:pt>
    <dgm:pt modelId="{8E246093-3DA4-4B5C-B29E-CB3646BF787E}" type="parTrans" cxnId="{9D9BA2B0-486A-4454-BCAB-5FCECCDD3866}">
      <dgm:prSet/>
      <dgm:spPr/>
      <dgm:t>
        <a:bodyPr/>
        <a:lstStyle/>
        <a:p>
          <a:endParaRPr lang="hr-HR"/>
        </a:p>
      </dgm:t>
    </dgm:pt>
    <dgm:pt modelId="{F4F58051-3468-4911-869D-4AC4C293F838}" type="sibTrans" cxnId="{9D9BA2B0-486A-4454-BCAB-5FCECCDD3866}">
      <dgm:prSet/>
      <dgm:spPr/>
      <dgm:t>
        <a:bodyPr/>
        <a:lstStyle/>
        <a:p>
          <a:endParaRPr lang="hr-HR"/>
        </a:p>
      </dgm:t>
    </dgm:pt>
    <dgm:pt modelId="{D3F93C49-5C99-4499-97AC-7A7812256AB5}">
      <dgm:prSet phldrT="[Text]" phldr="1"/>
      <dgm:spPr/>
      <dgm:t>
        <a:bodyPr/>
        <a:lstStyle/>
        <a:p>
          <a:endParaRPr lang="hr-HR"/>
        </a:p>
      </dgm:t>
    </dgm:pt>
    <dgm:pt modelId="{236694B0-6B0F-4A16-B3FC-A849256D6DB5}" type="parTrans" cxnId="{29B2B792-71A4-4489-A46F-7888426BFAC4}">
      <dgm:prSet/>
      <dgm:spPr/>
      <dgm:t>
        <a:bodyPr/>
        <a:lstStyle/>
        <a:p>
          <a:endParaRPr lang="hr-HR"/>
        </a:p>
      </dgm:t>
    </dgm:pt>
    <dgm:pt modelId="{E2E465B6-B279-43B6-9DA6-12294777FA9C}" type="sibTrans" cxnId="{29B2B792-71A4-4489-A46F-7888426BFAC4}">
      <dgm:prSet/>
      <dgm:spPr/>
      <dgm:t>
        <a:bodyPr/>
        <a:lstStyle/>
        <a:p>
          <a:endParaRPr lang="hr-HR"/>
        </a:p>
      </dgm:t>
    </dgm:pt>
    <dgm:pt modelId="{3B9D4075-E2D4-4551-A2D5-C07ADA12AC34}">
      <dgm:prSet phldrT="[Text]" phldr="1"/>
      <dgm:spPr/>
      <dgm:t>
        <a:bodyPr/>
        <a:lstStyle/>
        <a:p>
          <a:endParaRPr lang="hr-HR"/>
        </a:p>
      </dgm:t>
    </dgm:pt>
    <dgm:pt modelId="{29FFB888-E3CE-4AD3-8F4C-FAD0249EAE2F}" type="parTrans" cxnId="{84462D86-F658-47B1-B1E4-5C12088C466E}">
      <dgm:prSet/>
      <dgm:spPr/>
      <dgm:t>
        <a:bodyPr/>
        <a:lstStyle/>
        <a:p>
          <a:endParaRPr lang="hr-HR"/>
        </a:p>
      </dgm:t>
    </dgm:pt>
    <dgm:pt modelId="{025F34F2-5E37-4A39-ACAC-C818633E53DF}" type="sibTrans" cxnId="{84462D86-F658-47B1-B1E4-5C12088C466E}">
      <dgm:prSet/>
      <dgm:spPr/>
      <dgm:t>
        <a:bodyPr/>
        <a:lstStyle/>
        <a:p>
          <a:endParaRPr lang="hr-HR"/>
        </a:p>
      </dgm:t>
    </dgm:pt>
    <dgm:pt modelId="{8D7AD8BF-616E-45DF-858A-4522958341BB}">
      <dgm:prSet phldrT="[Text]" phldr="1"/>
      <dgm:spPr/>
      <dgm:t>
        <a:bodyPr/>
        <a:lstStyle/>
        <a:p>
          <a:endParaRPr lang="hr-HR"/>
        </a:p>
      </dgm:t>
    </dgm:pt>
    <dgm:pt modelId="{0D036B6A-BDAD-4A5A-A0A7-953919D603DE}" type="parTrans" cxnId="{87D12CE6-57A7-4122-A3FD-043A94E2E7A7}">
      <dgm:prSet/>
      <dgm:spPr/>
      <dgm:t>
        <a:bodyPr/>
        <a:lstStyle/>
        <a:p>
          <a:endParaRPr lang="hr-HR"/>
        </a:p>
      </dgm:t>
    </dgm:pt>
    <dgm:pt modelId="{06B92E2C-0030-491B-846F-E50A704765B2}" type="sibTrans" cxnId="{87D12CE6-57A7-4122-A3FD-043A94E2E7A7}">
      <dgm:prSet/>
      <dgm:spPr/>
      <dgm:t>
        <a:bodyPr/>
        <a:lstStyle/>
        <a:p>
          <a:endParaRPr lang="hr-HR"/>
        </a:p>
      </dgm:t>
    </dgm:pt>
    <dgm:pt modelId="{0DED1F44-1240-4C37-B36A-CE6B4C06C4F2}">
      <dgm:prSet phldrT="[Text]" phldr="1"/>
      <dgm:spPr/>
      <dgm:t>
        <a:bodyPr/>
        <a:lstStyle/>
        <a:p>
          <a:endParaRPr lang="hr-HR"/>
        </a:p>
      </dgm:t>
    </dgm:pt>
    <dgm:pt modelId="{95B92F8E-78F4-4BC4-B257-CF486B81E3D3}" type="parTrans" cxnId="{4BAD96E0-F393-4467-B536-3C3780744DA7}">
      <dgm:prSet/>
      <dgm:spPr/>
      <dgm:t>
        <a:bodyPr/>
        <a:lstStyle/>
        <a:p>
          <a:endParaRPr lang="hr-HR"/>
        </a:p>
      </dgm:t>
    </dgm:pt>
    <dgm:pt modelId="{A660E9AB-6112-46A2-9837-DBBDF74CAA4D}" type="sibTrans" cxnId="{4BAD96E0-F393-4467-B536-3C3780744DA7}">
      <dgm:prSet/>
      <dgm:spPr/>
      <dgm:t>
        <a:bodyPr/>
        <a:lstStyle/>
        <a:p>
          <a:endParaRPr lang="hr-HR"/>
        </a:p>
      </dgm:t>
    </dgm:pt>
    <dgm:pt modelId="{F3C263EB-9369-4DF6-A10C-0E5FBB2C377B}">
      <dgm:prSet phldrT="[Text]" phldr="1"/>
      <dgm:spPr/>
      <dgm:t>
        <a:bodyPr/>
        <a:lstStyle/>
        <a:p>
          <a:endParaRPr lang="hr-HR"/>
        </a:p>
      </dgm:t>
    </dgm:pt>
    <dgm:pt modelId="{C40E7677-AB89-49CD-996B-377A688C85B6}" type="parTrans" cxnId="{7AE9C17F-5FE6-430F-A88A-464DE4CE6652}">
      <dgm:prSet/>
      <dgm:spPr/>
      <dgm:t>
        <a:bodyPr/>
        <a:lstStyle/>
        <a:p>
          <a:endParaRPr lang="hr-HR"/>
        </a:p>
      </dgm:t>
    </dgm:pt>
    <dgm:pt modelId="{96591EBF-1D4A-4448-BF26-E113079F14FE}" type="sibTrans" cxnId="{7AE9C17F-5FE6-430F-A88A-464DE4CE6652}">
      <dgm:prSet/>
      <dgm:spPr/>
      <dgm:t>
        <a:bodyPr/>
        <a:lstStyle/>
        <a:p>
          <a:endParaRPr lang="hr-HR"/>
        </a:p>
      </dgm:t>
    </dgm:pt>
    <dgm:pt modelId="{5DB0344E-20DB-43F1-821F-39D85FA24E5D}">
      <dgm:prSet phldrT="[Text]" phldr="1"/>
      <dgm:spPr/>
      <dgm:t>
        <a:bodyPr/>
        <a:lstStyle/>
        <a:p>
          <a:endParaRPr lang="hr-HR"/>
        </a:p>
      </dgm:t>
    </dgm:pt>
    <dgm:pt modelId="{2C1C7527-A8E7-4BA8-AACC-77A32ADC7F1B}" type="parTrans" cxnId="{F800779D-A4D5-4E66-9271-735323D09E3B}">
      <dgm:prSet/>
      <dgm:spPr/>
      <dgm:t>
        <a:bodyPr/>
        <a:lstStyle/>
        <a:p>
          <a:endParaRPr lang="hr-HR"/>
        </a:p>
      </dgm:t>
    </dgm:pt>
    <dgm:pt modelId="{948C3D2C-0DED-41E2-9C55-35C63A933299}" type="sibTrans" cxnId="{F800779D-A4D5-4E66-9271-735323D09E3B}">
      <dgm:prSet/>
      <dgm:spPr/>
      <dgm:t>
        <a:bodyPr/>
        <a:lstStyle/>
        <a:p>
          <a:endParaRPr lang="hr-HR"/>
        </a:p>
      </dgm:t>
    </dgm:pt>
    <dgm:pt modelId="{F1063E68-B922-4895-B352-87829C07F6E9}" type="pres">
      <dgm:prSet presAssocID="{D1AFBD66-0CD7-4C72-B699-529B72B6D45A}" presName="linear" presStyleCnt="0">
        <dgm:presLayoutVars>
          <dgm:dir/>
          <dgm:resizeHandles val="exact"/>
        </dgm:presLayoutVars>
      </dgm:prSet>
      <dgm:spPr/>
    </dgm:pt>
    <dgm:pt modelId="{CB8F06ED-1D3F-433F-9711-8F6A077081D1}" type="pres">
      <dgm:prSet presAssocID="{CC5D4E2A-331A-4430-87FB-946702E9815C}" presName="comp" presStyleCnt="0"/>
      <dgm:spPr/>
    </dgm:pt>
    <dgm:pt modelId="{EF82F719-1E9D-4DA5-B01C-42A2ADAD6BBA}" type="pres">
      <dgm:prSet presAssocID="{CC5D4E2A-331A-4430-87FB-946702E9815C}" presName="box" presStyleLbl="node1" presStyleIdx="0" presStyleCnt="10" custLinFactNeighborX="-31927" custLinFactNeighborY="2066"/>
      <dgm:spPr/>
      <dgm:t>
        <a:bodyPr/>
        <a:lstStyle/>
        <a:p>
          <a:endParaRPr lang="hr-HR"/>
        </a:p>
      </dgm:t>
    </dgm:pt>
    <dgm:pt modelId="{67B62157-4A67-4720-A382-EA283D538F41}" type="pres">
      <dgm:prSet presAssocID="{CC5D4E2A-331A-4430-87FB-946702E9815C}" presName="img" presStyleLbl="fgImgPlace1" presStyleIdx="0" presStyleCnt="10" custScaleX="449999" custLinFactX="7292" custLinFactNeighborX="100000" custLinFactNeighborY="2583"/>
      <dgm:spPr/>
      <dgm:t>
        <a:bodyPr/>
        <a:lstStyle/>
        <a:p>
          <a:endParaRPr lang="hr-HR"/>
        </a:p>
      </dgm:t>
    </dgm:pt>
    <dgm:pt modelId="{F5517862-B0FD-44BC-B6C1-8594A0B22291}" type="pres">
      <dgm:prSet presAssocID="{CC5D4E2A-331A-4430-87FB-946702E9815C}" presName="text" presStyleLbl="node1" presStyleIdx="0" presStyleCnt="10">
        <dgm:presLayoutVars>
          <dgm:bulletEnabled val="1"/>
        </dgm:presLayoutVars>
      </dgm:prSet>
      <dgm:spPr/>
      <dgm:t>
        <a:bodyPr/>
        <a:lstStyle/>
        <a:p>
          <a:endParaRPr lang="hr-HR"/>
        </a:p>
      </dgm:t>
    </dgm:pt>
    <dgm:pt modelId="{E9F05D00-9F5F-4576-A2F6-771E61169C48}" type="pres">
      <dgm:prSet presAssocID="{2A6DB071-013E-480B-9CED-6C5082C68B12}" presName="spacer" presStyleCnt="0"/>
      <dgm:spPr/>
    </dgm:pt>
    <dgm:pt modelId="{09FB1C60-90ED-4220-A8DC-BB058252B284}" type="pres">
      <dgm:prSet presAssocID="{36F65002-8B03-4F39-8FEA-CC22448F1212}" presName="comp" presStyleCnt="0"/>
      <dgm:spPr/>
    </dgm:pt>
    <dgm:pt modelId="{C3DBC0A1-7026-4253-97D8-EF19C10579B3}" type="pres">
      <dgm:prSet presAssocID="{36F65002-8B03-4F39-8FEA-CC22448F1212}" presName="box" presStyleLbl="node1" presStyleIdx="1" presStyleCnt="10" custLinFactNeighborX="-31927" custLinFactNeighborY="2066"/>
      <dgm:spPr/>
    </dgm:pt>
    <dgm:pt modelId="{5029832A-F567-4905-B63A-1A3A539F7D32}" type="pres">
      <dgm:prSet presAssocID="{36F65002-8B03-4F39-8FEA-CC22448F1212}" presName="img" presStyleLbl="fgImgPlace1" presStyleIdx="1" presStyleCnt="10" custScaleX="449999" custLinFactX="7292" custLinFactNeighborX="100000" custLinFactNeighborY="2583"/>
      <dgm:spPr/>
    </dgm:pt>
    <dgm:pt modelId="{CF9DDBFE-C0D7-4BE0-B225-4A7E8F21414D}" type="pres">
      <dgm:prSet presAssocID="{36F65002-8B03-4F39-8FEA-CC22448F1212}" presName="text" presStyleLbl="node1" presStyleIdx="1" presStyleCnt="10">
        <dgm:presLayoutVars>
          <dgm:bulletEnabled val="1"/>
        </dgm:presLayoutVars>
      </dgm:prSet>
      <dgm:spPr/>
    </dgm:pt>
    <dgm:pt modelId="{C63F4A81-F41C-464E-A09C-EBFA69F45A02}" type="pres">
      <dgm:prSet presAssocID="{E7810F3D-E935-4142-9FDF-A95AD9061553}" presName="spacer" presStyleCnt="0"/>
      <dgm:spPr/>
    </dgm:pt>
    <dgm:pt modelId="{F60A9A3D-4B3E-4C3D-BD9E-EDE8D73039C0}" type="pres">
      <dgm:prSet presAssocID="{A6F6D103-894E-4219-998F-7E60D86DD6A4}" presName="comp" presStyleCnt="0"/>
      <dgm:spPr/>
    </dgm:pt>
    <dgm:pt modelId="{E7D8F035-FC0E-4B82-B79C-73851C6C3FF2}" type="pres">
      <dgm:prSet presAssocID="{A6F6D103-894E-4219-998F-7E60D86DD6A4}" presName="box" presStyleLbl="node1" presStyleIdx="2" presStyleCnt="10" custLinFactNeighborX="-31927" custLinFactNeighborY="2066"/>
      <dgm:spPr/>
    </dgm:pt>
    <dgm:pt modelId="{B43353E4-21BB-455A-BF96-80B317B54FA2}" type="pres">
      <dgm:prSet presAssocID="{A6F6D103-894E-4219-998F-7E60D86DD6A4}" presName="img" presStyleLbl="fgImgPlace1" presStyleIdx="2" presStyleCnt="10" custScaleX="449999" custLinFactX="7292" custLinFactNeighborX="100000" custLinFactNeighborY="2583"/>
      <dgm:spPr/>
    </dgm:pt>
    <dgm:pt modelId="{80786C5E-FC56-436A-AF47-B0D8A8B8CC77}" type="pres">
      <dgm:prSet presAssocID="{A6F6D103-894E-4219-998F-7E60D86DD6A4}" presName="text" presStyleLbl="node1" presStyleIdx="2" presStyleCnt="10">
        <dgm:presLayoutVars>
          <dgm:bulletEnabled val="1"/>
        </dgm:presLayoutVars>
      </dgm:prSet>
      <dgm:spPr/>
    </dgm:pt>
    <dgm:pt modelId="{90ABC484-55ED-4BE1-9430-BE0BF8419D19}" type="pres">
      <dgm:prSet presAssocID="{F4F58051-3468-4911-869D-4AC4C293F838}" presName="spacer" presStyleCnt="0"/>
      <dgm:spPr/>
    </dgm:pt>
    <dgm:pt modelId="{AB01441E-FD1A-4D81-92F9-8EA9C4A78486}" type="pres">
      <dgm:prSet presAssocID="{D3F93C49-5C99-4499-97AC-7A7812256AB5}" presName="comp" presStyleCnt="0"/>
      <dgm:spPr/>
    </dgm:pt>
    <dgm:pt modelId="{6C8C4652-A017-42BF-84EB-53B74BD9B7A7}" type="pres">
      <dgm:prSet presAssocID="{D3F93C49-5C99-4499-97AC-7A7812256AB5}" presName="box" presStyleLbl="node1" presStyleIdx="3" presStyleCnt="10" custLinFactNeighborX="-31927" custLinFactNeighborY="2066"/>
      <dgm:spPr/>
    </dgm:pt>
    <dgm:pt modelId="{C52FD56D-6C1C-45BF-AE8C-34DAC996110C}" type="pres">
      <dgm:prSet presAssocID="{D3F93C49-5C99-4499-97AC-7A7812256AB5}" presName="img" presStyleLbl="fgImgPlace1" presStyleIdx="3" presStyleCnt="10" custScaleX="449999" custLinFactX="7292" custLinFactNeighborX="100000" custLinFactNeighborY="2583"/>
      <dgm:spPr/>
    </dgm:pt>
    <dgm:pt modelId="{A04904AE-66DD-4C8B-B36B-7FC90827D521}" type="pres">
      <dgm:prSet presAssocID="{D3F93C49-5C99-4499-97AC-7A7812256AB5}" presName="text" presStyleLbl="node1" presStyleIdx="3" presStyleCnt="10">
        <dgm:presLayoutVars>
          <dgm:bulletEnabled val="1"/>
        </dgm:presLayoutVars>
      </dgm:prSet>
      <dgm:spPr/>
    </dgm:pt>
    <dgm:pt modelId="{8D6308DB-8A2C-44C9-A942-FD3632A7E09E}" type="pres">
      <dgm:prSet presAssocID="{E2E465B6-B279-43B6-9DA6-12294777FA9C}" presName="spacer" presStyleCnt="0"/>
      <dgm:spPr/>
    </dgm:pt>
    <dgm:pt modelId="{471322D5-38FC-4E82-A55E-C3F87E9D1B45}" type="pres">
      <dgm:prSet presAssocID="{3B9D4075-E2D4-4551-A2D5-C07ADA12AC34}" presName="comp" presStyleCnt="0"/>
      <dgm:spPr/>
    </dgm:pt>
    <dgm:pt modelId="{30AFD27F-0874-4E39-9462-12D8837E600F}" type="pres">
      <dgm:prSet presAssocID="{3B9D4075-E2D4-4551-A2D5-C07ADA12AC34}" presName="box" presStyleLbl="node1" presStyleIdx="4" presStyleCnt="10" custLinFactNeighborX="-31927" custLinFactNeighborY="2066"/>
      <dgm:spPr/>
    </dgm:pt>
    <dgm:pt modelId="{D1360EC6-72DE-4FF3-A4CB-90E08D080420}" type="pres">
      <dgm:prSet presAssocID="{3B9D4075-E2D4-4551-A2D5-C07ADA12AC34}" presName="img" presStyleLbl="fgImgPlace1" presStyleIdx="4" presStyleCnt="10" custScaleX="449999" custLinFactX="7292" custLinFactNeighborX="100000" custLinFactNeighborY="2583"/>
      <dgm:spPr/>
    </dgm:pt>
    <dgm:pt modelId="{15F7B065-F318-41B1-A8C3-F5A38B26C499}" type="pres">
      <dgm:prSet presAssocID="{3B9D4075-E2D4-4551-A2D5-C07ADA12AC34}" presName="text" presStyleLbl="node1" presStyleIdx="4" presStyleCnt="10">
        <dgm:presLayoutVars>
          <dgm:bulletEnabled val="1"/>
        </dgm:presLayoutVars>
      </dgm:prSet>
      <dgm:spPr/>
    </dgm:pt>
    <dgm:pt modelId="{852B925B-42C0-4580-A6AE-0F42DF810DE5}" type="pres">
      <dgm:prSet presAssocID="{025F34F2-5E37-4A39-ACAC-C818633E53DF}" presName="spacer" presStyleCnt="0"/>
      <dgm:spPr/>
    </dgm:pt>
    <dgm:pt modelId="{89EBE9C2-D108-4BBB-8169-092698DED35A}" type="pres">
      <dgm:prSet presAssocID="{8D7AD8BF-616E-45DF-858A-4522958341BB}" presName="comp" presStyleCnt="0"/>
      <dgm:spPr/>
    </dgm:pt>
    <dgm:pt modelId="{4609F6A4-BB40-48A2-9390-8B4FCA6ACBC0}" type="pres">
      <dgm:prSet presAssocID="{8D7AD8BF-616E-45DF-858A-4522958341BB}" presName="box" presStyleLbl="node1" presStyleIdx="5" presStyleCnt="10" custLinFactNeighborX="-31927" custLinFactNeighborY="2066"/>
      <dgm:spPr/>
    </dgm:pt>
    <dgm:pt modelId="{3953A7D1-D653-4CC7-A036-D7DB7CDD253C}" type="pres">
      <dgm:prSet presAssocID="{8D7AD8BF-616E-45DF-858A-4522958341BB}" presName="img" presStyleLbl="fgImgPlace1" presStyleIdx="5" presStyleCnt="10" custScaleX="449999" custLinFactX="7292" custLinFactNeighborX="100000" custLinFactNeighborY="2583"/>
      <dgm:spPr/>
    </dgm:pt>
    <dgm:pt modelId="{D2880059-BCED-42C3-A619-36CC9D20B8EB}" type="pres">
      <dgm:prSet presAssocID="{8D7AD8BF-616E-45DF-858A-4522958341BB}" presName="text" presStyleLbl="node1" presStyleIdx="5" presStyleCnt="10">
        <dgm:presLayoutVars>
          <dgm:bulletEnabled val="1"/>
        </dgm:presLayoutVars>
      </dgm:prSet>
      <dgm:spPr/>
    </dgm:pt>
    <dgm:pt modelId="{15FEDD6E-3666-4E5E-B652-8B04D66C1020}" type="pres">
      <dgm:prSet presAssocID="{06B92E2C-0030-491B-846F-E50A704765B2}" presName="spacer" presStyleCnt="0"/>
      <dgm:spPr/>
    </dgm:pt>
    <dgm:pt modelId="{91973D25-9A7E-44EA-966C-617BF517607F}" type="pres">
      <dgm:prSet presAssocID="{0DED1F44-1240-4C37-B36A-CE6B4C06C4F2}" presName="comp" presStyleCnt="0"/>
      <dgm:spPr/>
    </dgm:pt>
    <dgm:pt modelId="{05FE6277-AD0B-49E5-A4B9-0991F130881F}" type="pres">
      <dgm:prSet presAssocID="{0DED1F44-1240-4C37-B36A-CE6B4C06C4F2}" presName="box" presStyleLbl="node1" presStyleIdx="6" presStyleCnt="10" custLinFactNeighborX="-31927" custLinFactNeighborY="2066"/>
      <dgm:spPr/>
    </dgm:pt>
    <dgm:pt modelId="{D0F3CCCC-2944-4D29-8D5C-75D13C7B0501}" type="pres">
      <dgm:prSet presAssocID="{0DED1F44-1240-4C37-B36A-CE6B4C06C4F2}" presName="img" presStyleLbl="fgImgPlace1" presStyleIdx="6" presStyleCnt="10" custScaleX="449999" custLinFactX="7292" custLinFactNeighborX="100000" custLinFactNeighborY="2583"/>
      <dgm:spPr/>
    </dgm:pt>
    <dgm:pt modelId="{85750B84-75D5-45D7-8901-DDC20D3F3361}" type="pres">
      <dgm:prSet presAssocID="{0DED1F44-1240-4C37-B36A-CE6B4C06C4F2}" presName="text" presStyleLbl="node1" presStyleIdx="6" presStyleCnt="10">
        <dgm:presLayoutVars>
          <dgm:bulletEnabled val="1"/>
        </dgm:presLayoutVars>
      </dgm:prSet>
      <dgm:spPr/>
    </dgm:pt>
    <dgm:pt modelId="{500FFE8E-301B-450C-B90C-0DCAD53CEAB4}" type="pres">
      <dgm:prSet presAssocID="{A660E9AB-6112-46A2-9837-DBBDF74CAA4D}" presName="spacer" presStyleCnt="0"/>
      <dgm:spPr/>
    </dgm:pt>
    <dgm:pt modelId="{8E25A757-D13E-4A66-97FA-3A743A0603C0}" type="pres">
      <dgm:prSet presAssocID="{F3C263EB-9369-4DF6-A10C-0E5FBB2C377B}" presName="comp" presStyleCnt="0"/>
      <dgm:spPr/>
    </dgm:pt>
    <dgm:pt modelId="{95AE7E66-1521-4862-951E-0812EF4986BD}" type="pres">
      <dgm:prSet presAssocID="{F3C263EB-9369-4DF6-A10C-0E5FBB2C377B}" presName="box" presStyleLbl="node1" presStyleIdx="7" presStyleCnt="10" custLinFactNeighborX="-31927" custLinFactNeighborY="2066"/>
      <dgm:spPr/>
    </dgm:pt>
    <dgm:pt modelId="{DDD7F9CA-DD25-415B-8307-A96954BC1349}" type="pres">
      <dgm:prSet presAssocID="{F3C263EB-9369-4DF6-A10C-0E5FBB2C377B}" presName="img" presStyleLbl="fgImgPlace1" presStyleIdx="7" presStyleCnt="10" custScaleX="449999" custLinFactX="7292" custLinFactNeighborX="100000" custLinFactNeighborY="2583"/>
      <dgm:spPr/>
    </dgm:pt>
    <dgm:pt modelId="{1A83D2FC-58F8-4F32-926C-7D98E1D37969}" type="pres">
      <dgm:prSet presAssocID="{F3C263EB-9369-4DF6-A10C-0E5FBB2C377B}" presName="text" presStyleLbl="node1" presStyleIdx="7" presStyleCnt="10">
        <dgm:presLayoutVars>
          <dgm:bulletEnabled val="1"/>
        </dgm:presLayoutVars>
      </dgm:prSet>
      <dgm:spPr/>
    </dgm:pt>
    <dgm:pt modelId="{20970603-2D69-406C-99F7-773D17E9C7FD}" type="pres">
      <dgm:prSet presAssocID="{96591EBF-1D4A-4448-BF26-E113079F14FE}" presName="spacer" presStyleCnt="0"/>
      <dgm:spPr/>
    </dgm:pt>
    <dgm:pt modelId="{80463C04-3C2F-4972-A898-5CF81C7A8129}" type="pres">
      <dgm:prSet presAssocID="{5DB0344E-20DB-43F1-821F-39D85FA24E5D}" presName="comp" presStyleCnt="0"/>
      <dgm:spPr/>
    </dgm:pt>
    <dgm:pt modelId="{BD33BAF4-B4AF-4039-B77F-4D000F75D70E}" type="pres">
      <dgm:prSet presAssocID="{5DB0344E-20DB-43F1-821F-39D85FA24E5D}" presName="box" presStyleLbl="node1" presStyleIdx="8" presStyleCnt="10" custLinFactNeighborX="-31927" custLinFactNeighborY="2066"/>
      <dgm:spPr/>
    </dgm:pt>
    <dgm:pt modelId="{0A6B40B2-574D-4B79-8F5D-0D7A96BA9D6D}" type="pres">
      <dgm:prSet presAssocID="{5DB0344E-20DB-43F1-821F-39D85FA24E5D}" presName="img" presStyleLbl="fgImgPlace1" presStyleIdx="8" presStyleCnt="10" custScaleX="449999" custLinFactX="7292" custLinFactNeighborX="100000" custLinFactNeighborY="2583"/>
      <dgm:spPr/>
    </dgm:pt>
    <dgm:pt modelId="{FB4D91E0-AB7C-4318-95C2-D4882E795833}" type="pres">
      <dgm:prSet presAssocID="{5DB0344E-20DB-43F1-821F-39D85FA24E5D}" presName="text" presStyleLbl="node1" presStyleIdx="8" presStyleCnt="10">
        <dgm:presLayoutVars>
          <dgm:bulletEnabled val="1"/>
        </dgm:presLayoutVars>
      </dgm:prSet>
      <dgm:spPr/>
    </dgm:pt>
    <dgm:pt modelId="{A24BFD68-F31D-465B-8430-240A4313DFFE}" type="pres">
      <dgm:prSet presAssocID="{948C3D2C-0DED-41E2-9C55-35C63A933299}" presName="spacer" presStyleCnt="0"/>
      <dgm:spPr/>
    </dgm:pt>
    <dgm:pt modelId="{3FF2228D-2674-418C-AEB1-92897471DF29}" type="pres">
      <dgm:prSet presAssocID="{00162290-C967-4EC9-994B-11497906245B}" presName="comp" presStyleCnt="0"/>
      <dgm:spPr/>
    </dgm:pt>
    <dgm:pt modelId="{86B406E6-A436-4901-85E9-ABE527AFA26B}" type="pres">
      <dgm:prSet presAssocID="{00162290-C967-4EC9-994B-11497906245B}" presName="box" presStyleLbl="node1" presStyleIdx="9" presStyleCnt="10" custLinFactNeighborX="-31927" custLinFactNeighborY="2066"/>
      <dgm:spPr/>
    </dgm:pt>
    <dgm:pt modelId="{F0B1EDA9-C936-4508-8E37-7D2E62B6D5FA}" type="pres">
      <dgm:prSet presAssocID="{00162290-C967-4EC9-994B-11497906245B}" presName="img" presStyleLbl="fgImgPlace1" presStyleIdx="9" presStyleCnt="10" custScaleX="449999" custLinFactX="7292" custLinFactNeighborX="100000" custLinFactNeighborY="2583"/>
      <dgm:spPr/>
    </dgm:pt>
    <dgm:pt modelId="{53D22B86-474E-4522-A6A9-D3B40B8E1CCB}" type="pres">
      <dgm:prSet presAssocID="{00162290-C967-4EC9-994B-11497906245B}" presName="text" presStyleLbl="node1" presStyleIdx="9" presStyleCnt="10">
        <dgm:presLayoutVars>
          <dgm:bulletEnabled val="1"/>
        </dgm:presLayoutVars>
      </dgm:prSet>
      <dgm:spPr/>
    </dgm:pt>
  </dgm:ptLst>
  <dgm:cxnLst>
    <dgm:cxn modelId="{7FACD198-F2AC-4227-AFA2-07F38E4320F5}" type="presOf" srcId="{D1AFBD66-0CD7-4C72-B699-529B72B6D45A}" destId="{F1063E68-B922-4895-B352-87829C07F6E9}" srcOrd="0" destOrd="0" presId="urn:microsoft.com/office/officeart/2005/8/layout/vList4"/>
    <dgm:cxn modelId="{4947868E-89B6-4A05-ACAF-E651A0B68A7D}" type="presOf" srcId="{3B9D4075-E2D4-4551-A2D5-C07ADA12AC34}" destId="{30AFD27F-0874-4E39-9462-12D8837E600F}" srcOrd="0" destOrd="0" presId="urn:microsoft.com/office/officeart/2005/8/layout/vList4"/>
    <dgm:cxn modelId="{D2EC3372-560D-4D01-8941-288CE0253F3E}" type="presOf" srcId="{F3C263EB-9369-4DF6-A10C-0E5FBB2C377B}" destId="{1A83D2FC-58F8-4F32-926C-7D98E1D37969}" srcOrd="1" destOrd="0" presId="urn:microsoft.com/office/officeart/2005/8/layout/vList4"/>
    <dgm:cxn modelId="{551C6851-E340-4EFD-B3EB-92541D5C00E0}" type="presOf" srcId="{3B9D4075-E2D4-4551-A2D5-C07ADA12AC34}" destId="{15F7B065-F318-41B1-A8C3-F5A38B26C499}" srcOrd="1" destOrd="0" presId="urn:microsoft.com/office/officeart/2005/8/layout/vList4"/>
    <dgm:cxn modelId="{F684DEA5-3BA0-4B29-B92C-3613F09E4AC1}" type="presOf" srcId="{0DED1F44-1240-4C37-B36A-CE6B4C06C4F2}" destId="{85750B84-75D5-45D7-8901-DDC20D3F3361}" srcOrd="1" destOrd="0" presId="urn:microsoft.com/office/officeart/2005/8/layout/vList4"/>
    <dgm:cxn modelId="{718C327D-7AF2-4770-8DFF-08331AA400E5}" srcId="{D1AFBD66-0CD7-4C72-B699-529B72B6D45A}" destId="{CC5D4E2A-331A-4430-87FB-946702E9815C}" srcOrd="0" destOrd="0" parTransId="{E7EE969E-71E3-415A-A697-A2851B1D7E9A}" sibTransId="{2A6DB071-013E-480B-9CED-6C5082C68B12}"/>
    <dgm:cxn modelId="{F800779D-A4D5-4E66-9271-735323D09E3B}" srcId="{D1AFBD66-0CD7-4C72-B699-529B72B6D45A}" destId="{5DB0344E-20DB-43F1-821F-39D85FA24E5D}" srcOrd="8" destOrd="0" parTransId="{2C1C7527-A8E7-4BA8-AACC-77A32ADC7F1B}" sibTransId="{948C3D2C-0DED-41E2-9C55-35C63A933299}"/>
    <dgm:cxn modelId="{245792F5-F02A-4931-9A69-69B5009DB277}" type="presOf" srcId="{CC5D4E2A-331A-4430-87FB-946702E9815C}" destId="{F5517862-B0FD-44BC-B6C1-8594A0B22291}" srcOrd="1" destOrd="0" presId="urn:microsoft.com/office/officeart/2005/8/layout/vList4"/>
    <dgm:cxn modelId="{4BAD96E0-F393-4467-B536-3C3780744DA7}" srcId="{D1AFBD66-0CD7-4C72-B699-529B72B6D45A}" destId="{0DED1F44-1240-4C37-B36A-CE6B4C06C4F2}" srcOrd="6" destOrd="0" parTransId="{95B92F8E-78F4-4BC4-B257-CF486B81E3D3}" sibTransId="{A660E9AB-6112-46A2-9837-DBBDF74CAA4D}"/>
    <dgm:cxn modelId="{9D9BA2B0-486A-4454-BCAB-5FCECCDD3866}" srcId="{D1AFBD66-0CD7-4C72-B699-529B72B6D45A}" destId="{A6F6D103-894E-4219-998F-7E60D86DD6A4}" srcOrd="2" destOrd="0" parTransId="{8E246093-3DA4-4B5C-B29E-CB3646BF787E}" sibTransId="{F4F58051-3468-4911-869D-4AC4C293F838}"/>
    <dgm:cxn modelId="{21909DA1-03A0-493A-A79C-9381DA8DC7D8}" type="presOf" srcId="{8D7AD8BF-616E-45DF-858A-4522958341BB}" destId="{D2880059-BCED-42C3-A619-36CC9D20B8EB}" srcOrd="1" destOrd="0" presId="urn:microsoft.com/office/officeart/2005/8/layout/vList4"/>
    <dgm:cxn modelId="{D0B88115-D8AA-4C86-8878-1509AA9FD5A0}" type="presOf" srcId="{A6F6D103-894E-4219-998F-7E60D86DD6A4}" destId="{E7D8F035-FC0E-4B82-B79C-73851C6C3FF2}" srcOrd="0" destOrd="0" presId="urn:microsoft.com/office/officeart/2005/8/layout/vList4"/>
    <dgm:cxn modelId="{41728E36-8C11-4D4F-9A80-998DFCCCE564}" type="presOf" srcId="{D3F93C49-5C99-4499-97AC-7A7812256AB5}" destId="{A04904AE-66DD-4C8B-B36B-7FC90827D521}" srcOrd="1" destOrd="0" presId="urn:microsoft.com/office/officeart/2005/8/layout/vList4"/>
    <dgm:cxn modelId="{9054D00C-FD07-46F4-BDE6-70BD2AA91812}" type="presOf" srcId="{36F65002-8B03-4F39-8FEA-CC22448F1212}" destId="{CF9DDBFE-C0D7-4BE0-B225-4A7E8F21414D}" srcOrd="1" destOrd="0" presId="urn:microsoft.com/office/officeart/2005/8/layout/vList4"/>
    <dgm:cxn modelId="{6842122F-136D-4C9D-9E07-1FC7FF2AD974}" type="presOf" srcId="{00162290-C967-4EC9-994B-11497906245B}" destId="{86B406E6-A436-4901-85E9-ABE527AFA26B}" srcOrd="0" destOrd="0" presId="urn:microsoft.com/office/officeart/2005/8/layout/vList4"/>
    <dgm:cxn modelId="{9C36A055-1DB6-48F0-A96E-4322FC8125E1}" type="presOf" srcId="{5DB0344E-20DB-43F1-821F-39D85FA24E5D}" destId="{BD33BAF4-B4AF-4039-B77F-4D000F75D70E}" srcOrd="0" destOrd="0" presId="urn:microsoft.com/office/officeart/2005/8/layout/vList4"/>
    <dgm:cxn modelId="{C2E3207F-E01F-4A05-9EF3-12DB52D1F474}" type="presOf" srcId="{36F65002-8B03-4F39-8FEA-CC22448F1212}" destId="{C3DBC0A1-7026-4253-97D8-EF19C10579B3}" srcOrd="0" destOrd="0" presId="urn:microsoft.com/office/officeart/2005/8/layout/vList4"/>
    <dgm:cxn modelId="{87D12CE6-57A7-4122-A3FD-043A94E2E7A7}" srcId="{D1AFBD66-0CD7-4C72-B699-529B72B6D45A}" destId="{8D7AD8BF-616E-45DF-858A-4522958341BB}" srcOrd="5" destOrd="0" parTransId="{0D036B6A-BDAD-4A5A-A0A7-953919D603DE}" sibTransId="{06B92E2C-0030-491B-846F-E50A704765B2}"/>
    <dgm:cxn modelId="{9598E142-9C4D-459D-B272-E75BF5FF1F24}" type="presOf" srcId="{8D7AD8BF-616E-45DF-858A-4522958341BB}" destId="{4609F6A4-BB40-48A2-9390-8B4FCA6ACBC0}" srcOrd="0" destOrd="0" presId="urn:microsoft.com/office/officeart/2005/8/layout/vList4"/>
    <dgm:cxn modelId="{BBA7C476-CE2A-45B0-9A00-58F7BCBE18B5}" type="presOf" srcId="{A6F6D103-894E-4219-998F-7E60D86DD6A4}" destId="{80786C5E-FC56-436A-AF47-B0D8A8B8CC77}" srcOrd="1" destOrd="0" presId="urn:microsoft.com/office/officeart/2005/8/layout/vList4"/>
    <dgm:cxn modelId="{176874DD-A467-4B64-BE3B-A413BC19D206}" type="presOf" srcId="{0DED1F44-1240-4C37-B36A-CE6B4C06C4F2}" destId="{05FE6277-AD0B-49E5-A4B9-0991F130881F}" srcOrd="0" destOrd="0" presId="urn:microsoft.com/office/officeart/2005/8/layout/vList4"/>
    <dgm:cxn modelId="{717359F8-40A5-4C04-9EC3-16C1DD790583}" type="presOf" srcId="{F3C263EB-9369-4DF6-A10C-0E5FBB2C377B}" destId="{95AE7E66-1521-4862-951E-0812EF4986BD}" srcOrd="0" destOrd="0" presId="urn:microsoft.com/office/officeart/2005/8/layout/vList4"/>
    <dgm:cxn modelId="{80411EB7-65B6-4A45-9A83-50F79233EB14}" type="presOf" srcId="{00162290-C967-4EC9-994B-11497906245B}" destId="{53D22B86-474E-4522-A6A9-D3B40B8E1CCB}" srcOrd="1" destOrd="0" presId="urn:microsoft.com/office/officeart/2005/8/layout/vList4"/>
    <dgm:cxn modelId="{A8BE2A67-B41D-488F-80C7-B48E75247A9F}" type="presOf" srcId="{CC5D4E2A-331A-4430-87FB-946702E9815C}" destId="{EF82F719-1E9D-4DA5-B01C-42A2ADAD6BBA}" srcOrd="0" destOrd="0" presId="urn:microsoft.com/office/officeart/2005/8/layout/vList4"/>
    <dgm:cxn modelId="{DC969952-6FDB-49CC-96A7-C99089ACC58D}" srcId="{D1AFBD66-0CD7-4C72-B699-529B72B6D45A}" destId="{00162290-C967-4EC9-994B-11497906245B}" srcOrd="9" destOrd="0" parTransId="{8002DE16-5881-4E40-891F-578C14BAB099}" sibTransId="{713EFB34-D12B-4849-817C-BAFD78916CB0}"/>
    <dgm:cxn modelId="{D72AB4EE-9E11-46DA-864C-A3290D6C11F7}" type="presOf" srcId="{5DB0344E-20DB-43F1-821F-39D85FA24E5D}" destId="{FB4D91E0-AB7C-4318-95C2-D4882E795833}" srcOrd="1" destOrd="0" presId="urn:microsoft.com/office/officeart/2005/8/layout/vList4"/>
    <dgm:cxn modelId="{84462D86-F658-47B1-B1E4-5C12088C466E}" srcId="{D1AFBD66-0CD7-4C72-B699-529B72B6D45A}" destId="{3B9D4075-E2D4-4551-A2D5-C07ADA12AC34}" srcOrd="4" destOrd="0" parTransId="{29FFB888-E3CE-4AD3-8F4C-FAD0249EAE2F}" sibTransId="{025F34F2-5E37-4A39-ACAC-C818633E53DF}"/>
    <dgm:cxn modelId="{15BE5578-9D23-4348-9EAB-E4B1B5FC2780}" srcId="{D1AFBD66-0CD7-4C72-B699-529B72B6D45A}" destId="{36F65002-8B03-4F39-8FEA-CC22448F1212}" srcOrd="1" destOrd="0" parTransId="{058E3B47-3B4B-47BF-B830-E2747E32CC71}" sibTransId="{E7810F3D-E935-4142-9FDF-A95AD9061553}"/>
    <dgm:cxn modelId="{0E476738-8991-44D3-8F7B-6C3922CAFE78}" type="presOf" srcId="{D3F93C49-5C99-4499-97AC-7A7812256AB5}" destId="{6C8C4652-A017-42BF-84EB-53B74BD9B7A7}" srcOrd="0" destOrd="0" presId="urn:microsoft.com/office/officeart/2005/8/layout/vList4"/>
    <dgm:cxn modelId="{7AE9C17F-5FE6-430F-A88A-464DE4CE6652}" srcId="{D1AFBD66-0CD7-4C72-B699-529B72B6D45A}" destId="{F3C263EB-9369-4DF6-A10C-0E5FBB2C377B}" srcOrd="7" destOrd="0" parTransId="{C40E7677-AB89-49CD-996B-377A688C85B6}" sibTransId="{96591EBF-1D4A-4448-BF26-E113079F14FE}"/>
    <dgm:cxn modelId="{29B2B792-71A4-4489-A46F-7888426BFAC4}" srcId="{D1AFBD66-0CD7-4C72-B699-529B72B6D45A}" destId="{D3F93C49-5C99-4499-97AC-7A7812256AB5}" srcOrd="3" destOrd="0" parTransId="{236694B0-6B0F-4A16-B3FC-A849256D6DB5}" sibTransId="{E2E465B6-B279-43B6-9DA6-12294777FA9C}"/>
    <dgm:cxn modelId="{2FBCA829-A318-49B4-9862-EBE7D43BA075}" type="presParOf" srcId="{F1063E68-B922-4895-B352-87829C07F6E9}" destId="{CB8F06ED-1D3F-433F-9711-8F6A077081D1}" srcOrd="0" destOrd="0" presId="urn:microsoft.com/office/officeart/2005/8/layout/vList4"/>
    <dgm:cxn modelId="{13FAC517-CB6C-4CA1-9218-C9B69900BC2A}" type="presParOf" srcId="{CB8F06ED-1D3F-433F-9711-8F6A077081D1}" destId="{EF82F719-1E9D-4DA5-B01C-42A2ADAD6BBA}" srcOrd="0" destOrd="0" presId="urn:microsoft.com/office/officeart/2005/8/layout/vList4"/>
    <dgm:cxn modelId="{777DE1B7-F520-41FB-90BE-F490C93081D7}" type="presParOf" srcId="{CB8F06ED-1D3F-433F-9711-8F6A077081D1}" destId="{67B62157-4A67-4720-A382-EA283D538F41}" srcOrd="1" destOrd="0" presId="urn:microsoft.com/office/officeart/2005/8/layout/vList4"/>
    <dgm:cxn modelId="{0300CCF5-0ADC-4AD5-B8AE-77368B7BF9E3}" type="presParOf" srcId="{CB8F06ED-1D3F-433F-9711-8F6A077081D1}" destId="{F5517862-B0FD-44BC-B6C1-8594A0B22291}" srcOrd="2" destOrd="0" presId="urn:microsoft.com/office/officeart/2005/8/layout/vList4"/>
    <dgm:cxn modelId="{CE2084AE-1593-4A11-91C7-1BC271628E77}" type="presParOf" srcId="{F1063E68-B922-4895-B352-87829C07F6E9}" destId="{E9F05D00-9F5F-4576-A2F6-771E61169C48}" srcOrd="1" destOrd="0" presId="urn:microsoft.com/office/officeart/2005/8/layout/vList4"/>
    <dgm:cxn modelId="{B4008F16-5045-472F-BBF1-DEA81D2AF005}" type="presParOf" srcId="{F1063E68-B922-4895-B352-87829C07F6E9}" destId="{09FB1C60-90ED-4220-A8DC-BB058252B284}" srcOrd="2" destOrd="0" presId="urn:microsoft.com/office/officeart/2005/8/layout/vList4"/>
    <dgm:cxn modelId="{6BFE79E4-8F53-4CEA-99D7-2AE340260085}" type="presParOf" srcId="{09FB1C60-90ED-4220-A8DC-BB058252B284}" destId="{C3DBC0A1-7026-4253-97D8-EF19C10579B3}" srcOrd="0" destOrd="0" presId="urn:microsoft.com/office/officeart/2005/8/layout/vList4"/>
    <dgm:cxn modelId="{5A127E3F-8142-44AC-A22C-24ADDB069C9B}" type="presParOf" srcId="{09FB1C60-90ED-4220-A8DC-BB058252B284}" destId="{5029832A-F567-4905-B63A-1A3A539F7D32}" srcOrd="1" destOrd="0" presId="urn:microsoft.com/office/officeart/2005/8/layout/vList4"/>
    <dgm:cxn modelId="{56EBD80E-632B-4010-A831-D62654E2B017}" type="presParOf" srcId="{09FB1C60-90ED-4220-A8DC-BB058252B284}" destId="{CF9DDBFE-C0D7-4BE0-B225-4A7E8F21414D}" srcOrd="2" destOrd="0" presId="urn:microsoft.com/office/officeart/2005/8/layout/vList4"/>
    <dgm:cxn modelId="{C6D44FA8-1B35-4B36-BB3F-A936EF88AD12}" type="presParOf" srcId="{F1063E68-B922-4895-B352-87829C07F6E9}" destId="{C63F4A81-F41C-464E-A09C-EBFA69F45A02}" srcOrd="3" destOrd="0" presId="urn:microsoft.com/office/officeart/2005/8/layout/vList4"/>
    <dgm:cxn modelId="{B8347A53-517D-4BCC-AA61-FA226A61C6EF}" type="presParOf" srcId="{F1063E68-B922-4895-B352-87829C07F6E9}" destId="{F60A9A3D-4B3E-4C3D-BD9E-EDE8D73039C0}" srcOrd="4" destOrd="0" presId="urn:microsoft.com/office/officeart/2005/8/layout/vList4"/>
    <dgm:cxn modelId="{D950D504-FC1F-4E8F-B310-C5DCE1547518}" type="presParOf" srcId="{F60A9A3D-4B3E-4C3D-BD9E-EDE8D73039C0}" destId="{E7D8F035-FC0E-4B82-B79C-73851C6C3FF2}" srcOrd="0" destOrd="0" presId="urn:microsoft.com/office/officeart/2005/8/layout/vList4"/>
    <dgm:cxn modelId="{E4CFFB34-E4BF-461C-94FD-E3D1D904AC12}" type="presParOf" srcId="{F60A9A3D-4B3E-4C3D-BD9E-EDE8D73039C0}" destId="{B43353E4-21BB-455A-BF96-80B317B54FA2}" srcOrd="1" destOrd="0" presId="urn:microsoft.com/office/officeart/2005/8/layout/vList4"/>
    <dgm:cxn modelId="{1C469F52-4F83-4BF9-B25D-C25EAA775FE6}" type="presParOf" srcId="{F60A9A3D-4B3E-4C3D-BD9E-EDE8D73039C0}" destId="{80786C5E-FC56-436A-AF47-B0D8A8B8CC77}" srcOrd="2" destOrd="0" presId="urn:microsoft.com/office/officeart/2005/8/layout/vList4"/>
    <dgm:cxn modelId="{662F518E-5A9E-4AE2-94CB-FDA8BF1DADF9}" type="presParOf" srcId="{F1063E68-B922-4895-B352-87829C07F6E9}" destId="{90ABC484-55ED-4BE1-9430-BE0BF8419D19}" srcOrd="5" destOrd="0" presId="urn:microsoft.com/office/officeart/2005/8/layout/vList4"/>
    <dgm:cxn modelId="{0710AA28-41DC-4814-9441-1291EB3BA282}" type="presParOf" srcId="{F1063E68-B922-4895-B352-87829C07F6E9}" destId="{AB01441E-FD1A-4D81-92F9-8EA9C4A78486}" srcOrd="6" destOrd="0" presId="urn:microsoft.com/office/officeart/2005/8/layout/vList4"/>
    <dgm:cxn modelId="{061EA44B-D7EF-46FA-89EA-341AB0B7B7DA}" type="presParOf" srcId="{AB01441E-FD1A-4D81-92F9-8EA9C4A78486}" destId="{6C8C4652-A017-42BF-84EB-53B74BD9B7A7}" srcOrd="0" destOrd="0" presId="urn:microsoft.com/office/officeart/2005/8/layout/vList4"/>
    <dgm:cxn modelId="{63E9263E-BDC2-4327-9F49-2829EF609D4C}" type="presParOf" srcId="{AB01441E-FD1A-4D81-92F9-8EA9C4A78486}" destId="{C52FD56D-6C1C-45BF-AE8C-34DAC996110C}" srcOrd="1" destOrd="0" presId="urn:microsoft.com/office/officeart/2005/8/layout/vList4"/>
    <dgm:cxn modelId="{B91FB392-4BD8-4D1E-B3EE-159DC5D1C19F}" type="presParOf" srcId="{AB01441E-FD1A-4D81-92F9-8EA9C4A78486}" destId="{A04904AE-66DD-4C8B-B36B-7FC90827D521}" srcOrd="2" destOrd="0" presId="urn:microsoft.com/office/officeart/2005/8/layout/vList4"/>
    <dgm:cxn modelId="{388E04B0-D66E-4DC2-BE3B-B9434A8E8EF1}" type="presParOf" srcId="{F1063E68-B922-4895-B352-87829C07F6E9}" destId="{8D6308DB-8A2C-44C9-A942-FD3632A7E09E}" srcOrd="7" destOrd="0" presId="urn:microsoft.com/office/officeart/2005/8/layout/vList4"/>
    <dgm:cxn modelId="{8DF67B63-4D94-4BD1-B006-F85117E174D7}" type="presParOf" srcId="{F1063E68-B922-4895-B352-87829C07F6E9}" destId="{471322D5-38FC-4E82-A55E-C3F87E9D1B45}" srcOrd="8" destOrd="0" presId="urn:microsoft.com/office/officeart/2005/8/layout/vList4"/>
    <dgm:cxn modelId="{7FEAC4DB-F253-4E9A-871A-AE05EA8B5406}" type="presParOf" srcId="{471322D5-38FC-4E82-A55E-C3F87E9D1B45}" destId="{30AFD27F-0874-4E39-9462-12D8837E600F}" srcOrd="0" destOrd="0" presId="urn:microsoft.com/office/officeart/2005/8/layout/vList4"/>
    <dgm:cxn modelId="{744A6E98-C156-48BC-B443-AACE7AF8DD90}" type="presParOf" srcId="{471322D5-38FC-4E82-A55E-C3F87E9D1B45}" destId="{D1360EC6-72DE-4FF3-A4CB-90E08D080420}" srcOrd="1" destOrd="0" presId="urn:microsoft.com/office/officeart/2005/8/layout/vList4"/>
    <dgm:cxn modelId="{FDB2CA82-1553-42E7-8C16-191F2B928762}" type="presParOf" srcId="{471322D5-38FC-4E82-A55E-C3F87E9D1B45}" destId="{15F7B065-F318-41B1-A8C3-F5A38B26C499}" srcOrd="2" destOrd="0" presId="urn:microsoft.com/office/officeart/2005/8/layout/vList4"/>
    <dgm:cxn modelId="{4065F1D0-2CD7-4B1C-82B8-445B5F1284B8}" type="presParOf" srcId="{F1063E68-B922-4895-B352-87829C07F6E9}" destId="{852B925B-42C0-4580-A6AE-0F42DF810DE5}" srcOrd="9" destOrd="0" presId="urn:microsoft.com/office/officeart/2005/8/layout/vList4"/>
    <dgm:cxn modelId="{AE4BCA8E-891A-4E0C-9813-D767932B2A54}" type="presParOf" srcId="{F1063E68-B922-4895-B352-87829C07F6E9}" destId="{89EBE9C2-D108-4BBB-8169-092698DED35A}" srcOrd="10" destOrd="0" presId="urn:microsoft.com/office/officeart/2005/8/layout/vList4"/>
    <dgm:cxn modelId="{81C93921-A899-446A-8EA9-7B74EF32FAA6}" type="presParOf" srcId="{89EBE9C2-D108-4BBB-8169-092698DED35A}" destId="{4609F6A4-BB40-48A2-9390-8B4FCA6ACBC0}" srcOrd="0" destOrd="0" presId="urn:microsoft.com/office/officeart/2005/8/layout/vList4"/>
    <dgm:cxn modelId="{953D88C3-3231-4083-AD49-31CA205D58FE}" type="presParOf" srcId="{89EBE9C2-D108-4BBB-8169-092698DED35A}" destId="{3953A7D1-D653-4CC7-A036-D7DB7CDD253C}" srcOrd="1" destOrd="0" presId="urn:microsoft.com/office/officeart/2005/8/layout/vList4"/>
    <dgm:cxn modelId="{52CFAEA5-0CAE-43B4-8B0B-A5E981CA38E3}" type="presParOf" srcId="{89EBE9C2-D108-4BBB-8169-092698DED35A}" destId="{D2880059-BCED-42C3-A619-36CC9D20B8EB}" srcOrd="2" destOrd="0" presId="urn:microsoft.com/office/officeart/2005/8/layout/vList4"/>
    <dgm:cxn modelId="{5469B582-4C4F-4EBD-8F86-378909682DA2}" type="presParOf" srcId="{F1063E68-B922-4895-B352-87829C07F6E9}" destId="{15FEDD6E-3666-4E5E-B652-8B04D66C1020}" srcOrd="11" destOrd="0" presId="urn:microsoft.com/office/officeart/2005/8/layout/vList4"/>
    <dgm:cxn modelId="{AD5DEA98-98EF-4C15-A476-8991F3A4511B}" type="presParOf" srcId="{F1063E68-B922-4895-B352-87829C07F6E9}" destId="{91973D25-9A7E-44EA-966C-617BF517607F}" srcOrd="12" destOrd="0" presId="urn:microsoft.com/office/officeart/2005/8/layout/vList4"/>
    <dgm:cxn modelId="{2EBC7593-EB37-46C3-A0D5-70DA6398BC15}" type="presParOf" srcId="{91973D25-9A7E-44EA-966C-617BF517607F}" destId="{05FE6277-AD0B-49E5-A4B9-0991F130881F}" srcOrd="0" destOrd="0" presId="urn:microsoft.com/office/officeart/2005/8/layout/vList4"/>
    <dgm:cxn modelId="{2D74044D-EBB5-4516-9F60-FCD3778341E9}" type="presParOf" srcId="{91973D25-9A7E-44EA-966C-617BF517607F}" destId="{D0F3CCCC-2944-4D29-8D5C-75D13C7B0501}" srcOrd="1" destOrd="0" presId="urn:microsoft.com/office/officeart/2005/8/layout/vList4"/>
    <dgm:cxn modelId="{E8442CD7-564A-4EA6-B1D5-8215339BF1FC}" type="presParOf" srcId="{91973D25-9A7E-44EA-966C-617BF517607F}" destId="{85750B84-75D5-45D7-8901-DDC20D3F3361}" srcOrd="2" destOrd="0" presId="urn:microsoft.com/office/officeart/2005/8/layout/vList4"/>
    <dgm:cxn modelId="{8E872422-33D6-4B4E-B0E5-553BDC2F7C48}" type="presParOf" srcId="{F1063E68-B922-4895-B352-87829C07F6E9}" destId="{500FFE8E-301B-450C-B90C-0DCAD53CEAB4}" srcOrd="13" destOrd="0" presId="urn:microsoft.com/office/officeart/2005/8/layout/vList4"/>
    <dgm:cxn modelId="{46B12F81-BBED-4E1B-8777-A984A49CA207}" type="presParOf" srcId="{F1063E68-B922-4895-B352-87829C07F6E9}" destId="{8E25A757-D13E-4A66-97FA-3A743A0603C0}" srcOrd="14" destOrd="0" presId="urn:microsoft.com/office/officeart/2005/8/layout/vList4"/>
    <dgm:cxn modelId="{B1677644-C82A-46C2-8C1C-9DA9A224858F}" type="presParOf" srcId="{8E25A757-D13E-4A66-97FA-3A743A0603C0}" destId="{95AE7E66-1521-4862-951E-0812EF4986BD}" srcOrd="0" destOrd="0" presId="urn:microsoft.com/office/officeart/2005/8/layout/vList4"/>
    <dgm:cxn modelId="{5390E60D-2ABD-4887-B199-B0E89CA1850D}" type="presParOf" srcId="{8E25A757-D13E-4A66-97FA-3A743A0603C0}" destId="{DDD7F9CA-DD25-415B-8307-A96954BC1349}" srcOrd="1" destOrd="0" presId="urn:microsoft.com/office/officeart/2005/8/layout/vList4"/>
    <dgm:cxn modelId="{048ECAC0-2AB6-49E2-8AE9-F3FC8C23CAB1}" type="presParOf" srcId="{8E25A757-D13E-4A66-97FA-3A743A0603C0}" destId="{1A83D2FC-58F8-4F32-926C-7D98E1D37969}" srcOrd="2" destOrd="0" presId="urn:microsoft.com/office/officeart/2005/8/layout/vList4"/>
    <dgm:cxn modelId="{9E9FF1E6-BC03-4053-9ECD-6E70387182B0}" type="presParOf" srcId="{F1063E68-B922-4895-B352-87829C07F6E9}" destId="{20970603-2D69-406C-99F7-773D17E9C7FD}" srcOrd="15" destOrd="0" presId="urn:microsoft.com/office/officeart/2005/8/layout/vList4"/>
    <dgm:cxn modelId="{C74AA512-F7AC-4F47-B414-B680298255D3}" type="presParOf" srcId="{F1063E68-B922-4895-B352-87829C07F6E9}" destId="{80463C04-3C2F-4972-A898-5CF81C7A8129}" srcOrd="16" destOrd="0" presId="urn:microsoft.com/office/officeart/2005/8/layout/vList4"/>
    <dgm:cxn modelId="{7E4450CC-647B-421B-940D-B57B4EE9A5FF}" type="presParOf" srcId="{80463C04-3C2F-4972-A898-5CF81C7A8129}" destId="{BD33BAF4-B4AF-4039-B77F-4D000F75D70E}" srcOrd="0" destOrd="0" presId="urn:microsoft.com/office/officeart/2005/8/layout/vList4"/>
    <dgm:cxn modelId="{649546E0-1848-4ABA-ADB1-45C921727406}" type="presParOf" srcId="{80463C04-3C2F-4972-A898-5CF81C7A8129}" destId="{0A6B40B2-574D-4B79-8F5D-0D7A96BA9D6D}" srcOrd="1" destOrd="0" presId="urn:microsoft.com/office/officeart/2005/8/layout/vList4"/>
    <dgm:cxn modelId="{EFB8DD09-5173-476D-8670-C87A846DB18A}" type="presParOf" srcId="{80463C04-3C2F-4972-A898-5CF81C7A8129}" destId="{FB4D91E0-AB7C-4318-95C2-D4882E795833}" srcOrd="2" destOrd="0" presId="urn:microsoft.com/office/officeart/2005/8/layout/vList4"/>
    <dgm:cxn modelId="{74F54777-0C09-450F-9795-EF1E9A048A5E}" type="presParOf" srcId="{F1063E68-B922-4895-B352-87829C07F6E9}" destId="{A24BFD68-F31D-465B-8430-240A4313DFFE}" srcOrd="17" destOrd="0" presId="urn:microsoft.com/office/officeart/2005/8/layout/vList4"/>
    <dgm:cxn modelId="{940CFB35-1072-44AB-AC8F-994C4DFF23DB}" type="presParOf" srcId="{F1063E68-B922-4895-B352-87829C07F6E9}" destId="{3FF2228D-2674-418C-AEB1-92897471DF29}" srcOrd="18" destOrd="0" presId="urn:microsoft.com/office/officeart/2005/8/layout/vList4"/>
    <dgm:cxn modelId="{B3C7B1CA-E5FC-4436-9272-66E510BFC21E}" type="presParOf" srcId="{3FF2228D-2674-418C-AEB1-92897471DF29}" destId="{86B406E6-A436-4901-85E9-ABE527AFA26B}" srcOrd="0" destOrd="0" presId="urn:microsoft.com/office/officeart/2005/8/layout/vList4"/>
    <dgm:cxn modelId="{3AA7A6FA-2240-4FE8-A53C-A32F555F2815}" type="presParOf" srcId="{3FF2228D-2674-418C-AEB1-92897471DF29}" destId="{F0B1EDA9-C936-4508-8E37-7D2E62B6D5FA}" srcOrd="1" destOrd="0" presId="urn:microsoft.com/office/officeart/2005/8/layout/vList4"/>
    <dgm:cxn modelId="{7FC46521-D30D-45D1-A8D6-AB079FAA2C87}" type="presParOf" srcId="{3FF2228D-2674-418C-AEB1-92897471DF29}" destId="{53D22B86-474E-4522-A6A9-D3B40B8E1CC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37EBC-C82C-42BA-B1FB-3A8AC0F67B9B}" type="doc">
      <dgm:prSet loTypeId="urn:microsoft.com/office/officeart/2005/8/layout/process1" loCatId="process" qsTypeId="urn:microsoft.com/office/officeart/2005/8/quickstyle/3d9" qsCatId="3D" csTypeId="urn:microsoft.com/office/officeart/2005/8/colors/accent1_2" csCatId="accent1" phldr="1"/>
      <dgm:spPr/>
    </dgm:pt>
    <dgm:pt modelId="{CA781893-DCDB-4092-AAF7-578D8CD1D15A}">
      <dgm:prSet phldrT="[Text]"/>
      <dgm:spPr/>
      <dgm:t>
        <a:bodyPr/>
        <a:lstStyle/>
        <a:p>
          <a:r>
            <a:rPr lang="en-US" smtClean="0"/>
            <a:t>Početak</a:t>
          </a:r>
          <a:endParaRPr lang="hr-HR"/>
        </a:p>
      </dgm:t>
    </dgm:pt>
    <dgm:pt modelId="{396D56AD-A494-42EB-A84E-3643BE59A189}" type="parTrans" cxnId="{75E29737-C822-4FBB-BF2F-CAC7D899480A}">
      <dgm:prSet/>
      <dgm:spPr/>
      <dgm:t>
        <a:bodyPr/>
        <a:lstStyle/>
        <a:p>
          <a:endParaRPr lang="hr-HR"/>
        </a:p>
      </dgm:t>
    </dgm:pt>
    <dgm:pt modelId="{1A517C1F-4B12-4737-9C77-ACEE4B5DE230}" type="sibTrans" cxnId="{75E29737-C822-4FBB-BF2F-CAC7D899480A}">
      <dgm:prSet/>
      <dgm:spPr/>
      <dgm:t>
        <a:bodyPr/>
        <a:lstStyle/>
        <a:p>
          <a:endParaRPr lang="hr-HR"/>
        </a:p>
      </dgm:t>
    </dgm:pt>
    <dgm:pt modelId="{3896BE0C-F165-4B00-A5C1-305EABD14A75}">
      <dgm:prSet phldrT="[Text]"/>
      <dgm:spPr/>
      <dgm:t>
        <a:bodyPr/>
        <a:lstStyle/>
        <a:p>
          <a:r>
            <a:rPr lang="en-US" b="1" smtClean="0"/>
            <a:t>A</a:t>
          </a:r>
          <a:endParaRPr lang="hr-HR" b="1"/>
        </a:p>
      </dgm:t>
    </dgm:pt>
    <dgm:pt modelId="{20239992-6893-47E7-9D59-B6B2B7331246}" type="parTrans" cxnId="{1E7EBFF8-20E8-40C0-B921-23B46F5D1033}">
      <dgm:prSet/>
      <dgm:spPr/>
      <dgm:t>
        <a:bodyPr/>
        <a:lstStyle/>
        <a:p>
          <a:endParaRPr lang="hr-HR"/>
        </a:p>
      </dgm:t>
    </dgm:pt>
    <dgm:pt modelId="{9D8BD4D5-799C-427A-9B50-15FB81B158B3}" type="sibTrans" cxnId="{1E7EBFF8-20E8-40C0-B921-23B46F5D1033}">
      <dgm:prSet/>
      <dgm:spPr/>
      <dgm:t>
        <a:bodyPr/>
        <a:lstStyle/>
        <a:p>
          <a:endParaRPr lang="hr-HR"/>
        </a:p>
      </dgm:t>
    </dgm:pt>
    <dgm:pt modelId="{9C4D76FD-0E7E-48A8-86FD-9144C7035450}">
      <dgm:prSet phldrT="[Text]"/>
      <dgm:spPr/>
      <dgm:t>
        <a:bodyPr/>
        <a:lstStyle/>
        <a:p>
          <a:r>
            <a:rPr lang="en-US" smtClean="0"/>
            <a:t>Kraj</a:t>
          </a:r>
          <a:endParaRPr lang="hr-HR"/>
        </a:p>
      </dgm:t>
    </dgm:pt>
    <dgm:pt modelId="{B42FE065-46E0-4E9D-B219-E5CC34DE3613}" type="parTrans" cxnId="{504FCC89-BC6F-46D9-9499-EC115825D440}">
      <dgm:prSet/>
      <dgm:spPr/>
      <dgm:t>
        <a:bodyPr/>
        <a:lstStyle/>
        <a:p>
          <a:endParaRPr lang="hr-HR"/>
        </a:p>
      </dgm:t>
    </dgm:pt>
    <dgm:pt modelId="{73433A97-F048-4E70-A183-F5B7CC1CFAEA}" type="sibTrans" cxnId="{504FCC89-BC6F-46D9-9499-EC115825D440}">
      <dgm:prSet/>
      <dgm:spPr/>
      <dgm:t>
        <a:bodyPr/>
        <a:lstStyle/>
        <a:p>
          <a:endParaRPr lang="hr-HR"/>
        </a:p>
      </dgm:t>
    </dgm:pt>
    <dgm:pt modelId="{227EE51C-7AB0-486D-A3B6-AC0BADEE971B}">
      <dgm:prSet/>
      <dgm:spPr/>
      <dgm:t>
        <a:bodyPr/>
        <a:lstStyle/>
        <a:p>
          <a:r>
            <a:rPr lang="en-US" smtClean="0"/>
            <a:t>C</a:t>
          </a:r>
          <a:endParaRPr lang="hr-HR"/>
        </a:p>
      </dgm:t>
    </dgm:pt>
    <dgm:pt modelId="{3572ACE4-6EF5-4A4E-9648-954DF6F336EF}" type="parTrans" cxnId="{9C5E7978-DD8D-49E4-94F3-EEC12E9ADE38}">
      <dgm:prSet/>
      <dgm:spPr/>
      <dgm:t>
        <a:bodyPr/>
        <a:lstStyle/>
        <a:p>
          <a:endParaRPr lang="hr-HR"/>
        </a:p>
      </dgm:t>
    </dgm:pt>
    <dgm:pt modelId="{328FC16F-2F31-423F-8E48-EEC0F308C83E}" type="sibTrans" cxnId="{9C5E7978-DD8D-49E4-94F3-EEC12E9ADE38}">
      <dgm:prSet/>
      <dgm:spPr/>
      <dgm:t>
        <a:bodyPr/>
        <a:lstStyle/>
        <a:p>
          <a:endParaRPr lang="hr-HR"/>
        </a:p>
      </dgm:t>
    </dgm:pt>
    <dgm:pt modelId="{4EFFED05-7240-4ACB-B284-434B0AF3F3D4}">
      <dgm:prSet/>
      <dgm:spPr/>
      <dgm:t>
        <a:bodyPr/>
        <a:lstStyle/>
        <a:p>
          <a:r>
            <a:rPr lang="en-US" smtClean="0"/>
            <a:t>B</a:t>
          </a:r>
          <a:endParaRPr lang="hr-HR"/>
        </a:p>
      </dgm:t>
    </dgm:pt>
    <dgm:pt modelId="{C2EAC143-ECED-4244-ACDB-0C36E6E9D230}" type="parTrans" cxnId="{E38F8E81-4D84-4E16-B137-BA38A325C809}">
      <dgm:prSet/>
      <dgm:spPr/>
      <dgm:t>
        <a:bodyPr/>
        <a:lstStyle/>
        <a:p>
          <a:endParaRPr lang="hr-HR"/>
        </a:p>
      </dgm:t>
    </dgm:pt>
    <dgm:pt modelId="{A3B0403F-A794-410E-95CF-8B65A3594A2D}" type="sibTrans" cxnId="{E38F8E81-4D84-4E16-B137-BA38A325C809}">
      <dgm:prSet/>
      <dgm:spPr/>
      <dgm:t>
        <a:bodyPr/>
        <a:lstStyle/>
        <a:p>
          <a:endParaRPr lang="hr-HR"/>
        </a:p>
      </dgm:t>
    </dgm:pt>
    <dgm:pt modelId="{E3869BA9-702D-4D5A-969E-36CA636A7295}" type="pres">
      <dgm:prSet presAssocID="{B4137EBC-C82C-42BA-B1FB-3A8AC0F67B9B}" presName="Name0" presStyleCnt="0">
        <dgm:presLayoutVars>
          <dgm:dir/>
          <dgm:resizeHandles val="exact"/>
        </dgm:presLayoutVars>
      </dgm:prSet>
      <dgm:spPr/>
    </dgm:pt>
    <dgm:pt modelId="{86AFDBD1-00DC-49A5-95FF-1335DAED8118}" type="pres">
      <dgm:prSet presAssocID="{CA781893-DCDB-4092-AAF7-578D8CD1D15A}" presName="node" presStyleLbl="node1" presStyleIdx="0" presStyleCnt="5" custLinFactNeighborX="-6266" custLinFactNeighborY="-2193">
        <dgm:presLayoutVars>
          <dgm:bulletEnabled val="1"/>
        </dgm:presLayoutVars>
      </dgm:prSet>
      <dgm:spPr/>
      <dgm:t>
        <a:bodyPr/>
        <a:lstStyle/>
        <a:p>
          <a:endParaRPr lang="hr-HR"/>
        </a:p>
      </dgm:t>
    </dgm:pt>
    <dgm:pt modelId="{908C6393-632F-4CD6-AD64-7F35BA657260}" type="pres">
      <dgm:prSet presAssocID="{1A517C1F-4B12-4737-9C77-ACEE4B5DE230}" presName="sibTrans" presStyleLbl="sibTrans2D1" presStyleIdx="0" presStyleCnt="4"/>
      <dgm:spPr/>
    </dgm:pt>
    <dgm:pt modelId="{01F19ABF-4F13-401D-A3B5-AA9244F0F856}" type="pres">
      <dgm:prSet presAssocID="{1A517C1F-4B12-4737-9C77-ACEE4B5DE230}" presName="connectorText" presStyleLbl="sibTrans2D1" presStyleIdx="0" presStyleCnt="4"/>
      <dgm:spPr/>
    </dgm:pt>
    <dgm:pt modelId="{2B894E49-DDBC-4B90-8230-89B4F85A21C6}" type="pres">
      <dgm:prSet presAssocID="{3896BE0C-F165-4B00-A5C1-305EABD14A75}" presName="node" presStyleLbl="node1" presStyleIdx="1" presStyleCnt="5" custLinFactNeighborX="1942" custLinFactNeighborY="51469">
        <dgm:presLayoutVars>
          <dgm:bulletEnabled val="1"/>
        </dgm:presLayoutVars>
      </dgm:prSet>
      <dgm:spPr/>
      <dgm:t>
        <a:bodyPr/>
        <a:lstStyle/>
        <a:p>
          <a:endParaRPr lang="hr-HR"/>
        </a:p>
      </dgm:t>
    </dgm:pt>
    <dgm:pt modelId="{F93C70E9-593D-461E-9483-C034C8EE7EA1}" type="pres">
      <dgm:prSet presAssocID="{9D8BD4D5-799C-427A-9B50-15FB81B158B3}" presName="sibTrans" presStyleLbl="sibTrans2D1" presStyleIdx="1" presStyleCnt="4"/>
      <dgm:spPr/>
    </dgm:pt>
    <dgm:pt modelId="{C9E3DA9E-FA40-4406-9190-3E457BC515B2}" type="pres">
      <dgm:prSet presAssocID="{9D8BD4D5-799C-427A-9B50-15FB81B158B3}" presName="connectorText" presStyleLbl="sibTrans2D1" presStyleIdx="1" presStyleCnt="4"/>
      <dgm:spPr/>
    </dgm:pt>
    <dgm:pt modelId="{3CF97E88-BD96-4D4D-922A-ADA2757C8E6B}" type="pres">
      <dgm:prSet presAssocID="{4EFFED05-7240-4ACB-B284-434B0AF3F3D4}" presName="node" presStyleLbl="node1" presStyleIdx="2" presStyleCnt="5" custLinFactNeighborX="26198" custLinFactNeighborY="-53289">
        <dgm:presLayoutVars>
          <dgm:bulletEnabled val="1"/>
        </dgm:presLayoutVars>
      </dgm:prSet>
      <dgm:spPr/>
    </dgm:pt>
    <dgm:pt modelId="{068BFA59-D9FF-405E-8C39-8F6389ABF8E5}" type="pres">
      <dgm:prSet presAssocID="{A3B0403F-A794-410E-95CF-8B65A3594A2D}" presName="sibTrans" presStyleLbl="sibTrans2D1" presStyleIdx="2" presStyleCnt="4"/>
      <dgm:spPr/>
    </dgm:pt>
    <dgm:pt modelId="{65B6B7FC-16DB-4660-8050-7D2A0AF25813}" type="pres">
      <dgm:prSet presAssocID="{A3B0403F-A794-410E-95CF-8B65A3594A2D}" presName="connectorText" presStyleLbl="sibTrans2D1" presStyleIdx="2" presStyleCnt="4"/>
      <dgm:spPr/>
    </dgm:pt>
    <dgm:pt modelId="{DE795984-37D0-4AAE-9947-096A2ED282F6}" type="pres">
      <dgm:prSet presAssocID="{227EE51C-7AB0-486D-A3B6-AC0BADEE971B}" presName="node" presStyleLbl="node1" presStyleIdx="3" presStyleCnt="5" custLinFactNeighborX="22307" custLinFactNeighborY="-22291">
        <dgm:presLayoutVars>
          <dgm:bulletEnabled val="1"/>
        </dgm:presLayoutVars>
      </dgm:prSet>
      <dgm:spPr/>
    </dgm:pt>
    <dgm:pt modelId="{303F78AE-AAF8-4EF2-8C94-618EC9487062}" type="pres">
      <dgm:prSet presAssocID="{328FC16F-2F31-423F-8E48-EEC0F308C83E}" presName="sibTrans" presStyleLbl="sibTrans2D1" presStyleIdx="3" presStyleCnt="4"/>
      <dgm:spPr/>
    </dgm:pt>
    <dgm:pt modelId="{1F714327-A60E-486E-B5BE-2B5D465DF061}" type="pres">
      <dgm:prSet presAssocID="{328FC16F-2F31-423F-8E48-EEC0F308C83E}" presName="connectorText" presStyleLbl="sibTrans2D1" presStyleIdx="3" presStyleCnt="4"/>
      <dgm:spPr/>
    </dgm:pt>
    <dgm:pt modelId="{FC3B95C3-CDC4-4E28-ACC4-BDE0718ECB8C}" type="pres">
      <dgm:prSet presAssocID="{9C4D76FD-0E7E-48A8-86FD-9144C7035450}" presName="node" presStyleLbl="node1" presStyleIdx="4" presStyleCnt="5" custLinFactY="-100000" custLinFactNeighborX="-37841" custLinFactNeighborY="-111819">
        <dgm:presLayoutVars>
          <dgm:bulletEnabled val="1"/>
        </dgm:presLayoutVars>
      </dgm:prSet>
      <dgm:spPr/>
      <dgm:t>
        <a:bodyPr/>
        <a:lstStyle/>
        <a:p>
          <a:endParaRPr lang="hr-HR"/>
        </a:p>
      </dgm:t>
    </dgm:pt>
  </dgm:ptLst>
  <dgm:cxnLst>
    <dgm:cxn modelId="{1E7EBFF8-20E8-40C0-B921-23B46F5D1033}" srcId="{B4137EBC-C82C-42BA-B1FB-3A8AC0F67B9B}" destId="{3896BE0C-F165-4B00-A5C1-305EABD14A75}" srcOrd="1" destOrd="0" parTransId="{20239992-6893-47E7-9D59-B6B2B7331246}" sibTransId="{9D8BD4D5-799C-427A-9B50-15FB81B158B3}"/>
    <dgm:cxn modelId="{BBE9C7BD-081F-4978-A58C-B66C388519E2}" type="presOf" srcId="{328FC16F-2F31-423F-8E48-EEC0F308C83E}" destId="{1F714327-A60E-486E-B5BE-2B5D465DF061}" srcOrd="1" destOrd="0" presId="urn:microsoft.com/office/officeart/2005/8/layout/process1"/>
    <dgm:cxn modelId="{FF565CA3-D3F1-4D1F-92BD-8F1C483D8458}" type="presOf" srcId="{9C4D76FD-0E7E-48A8-86FD-9144C7035450}" destId="{FC3B95C3-CDC4-4E28-ACC4-BDE0718ECB8C}" srcOrd="0" destOrd="0" presId="urn:microsoft.com/office/officeart/2005/8/layout/process1"/>
    <dgm:cxn modelId="{2E4D7E3A-125E-461B-8F4A-27878F686D2C}" type="presOf" srcId="{1A517C1F-4B12-4737-9C77-ACEE4B5DE230}" destId="{01F19ABF-4F13-401D-A3B5-AA9244F0F856}" srcOrd="1" destOrd="0" presId="urn:microsoft.com/office/officeart/2005/8/layout/process1"/>
    <dgm:cxn modelId="{504FCC89-BC6F-46D9-9499-EC115825D440}" srcId="{B4137EBC-C82C-42BA-B1FB-3A8AC0F67B9B}" destId="{9C4D76FD-0E7E-48A8-86FD-9144C7035450}" srcOrd="4" destOrd="0" parTransId="{B42FE065-46E0-4E9D-B219-E5CC34DE3613}" sibTransId="{73433A97-F048-4E70-A183-F5B7CC1CFAEA}"/>
    <dgm:cxn modelId="{B5106154-EC83-4999-870F-BAC88958CA2C}" type="presOf" srcId="{B4137EBC-C82C-42BA-B1FB-3A8AC0F67B9B}" destId="{E3869BA9-702D-4D5A-969E-36CA636A7295}" srcOrd="0" destOrd="0" presId="urn:microsoft.com/office/officeart/2005/8/layout/process1"/>
    <dgm:cxn modelId="{F0FCCAD5-70CC-4EF1-962F-8777070C5C0A}" type="presOf" srcId="{4EFFED05-7240-4ACB-B284-434B0AF3F3D4}" destId="{3CF97E88-BD96-4D4D-922A-ADA2757C8E6B}" srcOrd="0" destOrd="0" presId="urn:microsoft.com/office/officeart/2005/8/layout/process1"/>
    <dgm:cxn modelId="{56740B5A-6BE2-480F-ABCA-2E0C9CDB5582}" type="presOf" srcId="{A3B0403F-A794-410E-95CF-8B65A3594A2D}" destId="{068BFA59-D9FF-405E-8C39-8F6389ABF8E5}" srcOrd="0" destOrd="0" presId="urn:microsoft.com/office/officeart/2005/8/layout/process1"/>
    <dgm:cxn modelId="{E38F8E81-4D84-4E16-B137-BA38A325C809}" srcId="{B4137EBC-C82C-42BA-B1FB-3A8AC0F67B9B}" destId="{4EFFED05-7240-4ACB-B284-434B0AF3F3D4}" srcOrd="2" destOrd="0" parTransId="{C2EAC143-ECED-4244-ACDB-0C36E6E9D230}" sibTransId="{A3B0403F-A794-410E-95CF-8B65A3594A2D}"/>
    <dgm:cxn modelId="{3440008A-AF20-4349-A4A2-9C2827C25A5E}" type="presOf" srcId="{3896BE0C-F165-4B00-A5C1-305EABD14A75}" destId="{2B894E49-DDBC-4B90-8230-89B4F85A21C6}" srcOrd="0" destOrd="0" presId="urn:microsoft.com/office/officeart/2005/8/layout/process1"/>
    <dgm:cxn modelId="{75E29737-C822-4FBB-BF2F-CAC7D899480A}" srcId="{B4137EBC-C82C-42BA-B1FB-3A8AC0F67B9B}" destId="{CA781893-DCDB-4092-AAF7-578D8CD1D15A}" srcOrd="0" destOrd="0" parTransId="{396D56AD-A494-42EB-A84E-3643BE59A189}" sibTransId="{1A517C1F-4B12-4737-9C77-ACEE4B5DE230}"/>
    <dgm:cxn modelId="{7C0C8D2E-6E4A-4264-B9AE-2FC324118649}" type="presOf" srcId="{9D8BD4D5-799C-427A-9B50-15FB81B158B3}" destId="{F93C70E9-593D-461E-9483-C034C8EE7EA1}" srcOrd="0" destOrd="0" presId="urn:microsoft.com/office/officeart/2005/8/layout/process1"/>
    <dgm:cxn modelId="{3C7CC8C5-11D8-415B-A4A5-1E1619C30700}" type="presOf" srcId="{1A517C1F-4B12-4737-9C77-ACEE4B5DE230}" destId="{908C6393-632F-4CD6-AD64-7F35BA657260}" srcOrd="0" destOrd="0" presId="urn:microsoft.com/office/officeart/2005/8/layout/process1"/>
    <dgm:cxn modelId="{061F3DCC-546D-44B6-9004-CA5EC7B6D7B1}" type="presOf" srcId="{A3B0403F-A794-410E-95CF-8B65A3594A2D}" destId="{65B6B7FC-16DB-4660-8050-7D2A0AF25813}" srcOrd="1" destOrd="0" presId="urn:microsoft.com/office/officeart/2005/8/layout/process1"/>
    <dgm:cxn modelId="{1F51D92C-B056-4EC4-87FC-0C649E84A0EF}" type="presOf" srcId="{9D8BD4D5-799C-427A-9B50-15FB81B158B3}" destId="{C9E3DA9E-FA40-4406-9190-3E457BC515B2}" srcOrd="1" destOrd="0" presId="urn:microsoft.com/office/officeart/2005/8/layout/process1"/>
    <dgm:cxn modelId="{8F2EE51E-9B82-4BC3-B287-46A1367690E0}" type="presOf" srcId="{328FC16F-2F31-423F-8E48-EEC0F308C83E}" destId="{303F78AE-AAF8-4EF2-8C94-618EC9487062}" srcOrd="0" destOrd="0" presId="urn:microsoft.com/office/officeart/2005/8/layout/process1"/>
    <dgm:cxn modelId="{9EFC3F1E-DC45-455E-B4C3-AE2D6C9C3A05}" type="presOf" srcId="{227EE51C-7AB0-486D-A3B6-AC0BADEE971B}" destId="{DE795984-37D0-4AAE-9947-096A2ED282F6}" srcOrd="0" destOrd="0" presId="urn:microsoft.com/office/officeart/2005/8/layout/process1"/>
    <dgm:cxn modelId="{BD0349B3-617D-459E-A2B9-D57176563D61}" type="presOf" srcId="{CA781893-DCDB-4092-AAF7-578D8CD1D15A}" destId="{86AFDBD1-00DC-49A5-95FF-1335DAED8118}" srcOrd="0" destOrd="0" presId="urn:microsoft.com/office/officeart/2005/8/layout/process1"/>
    <dgm:cxn modelId="{9C5E7978-DD8D-49E4-94F3-EEC12E9ADE38}" srcId="{B4137EBC-C82C-42BA-B1FB-3A8AC0F67B9B}" destId="{227EE51C-7AB0-486D-A3B6-AC0BADEE971B}" srcOrd="3" destOrd="0" parTransId="{3572ACE4-6EF5-4A4E-9648-954DF6F336EF}" sibTransId="{328FC16F-2F31-423F-8E48-EEC0F308C83E}"/>
    <dgm:cxn modelId="{42B4BDC2-593B-4038-8CC0-DB2733E1D36B}" type="presParOf" srcId="{E3869BA9-702D-4D5A-969E-36CA636A7295}" destId="{86AFDBD1-00DC-49A5-95FF-1335DAED8118}" srcOrd="0" destOrd="0" presId="urn:microsoft.com/office/officeart/2005/8/layout/process1"/>
    <dgm:cxn modelId="{65BFBDC4-F9C5-4A46-A95C-2F8D4E0F6BCF}" type="presParOf" srcId="{E3869BA9-702D-4D5A-969E-36CA636A7295}" destId="{908C6393-632F-4CD6-AD64-7F35BA657260}" srcOrd="1" destOrd="0" presId="urn:microsoft.com/office/officeart/2005/8/layout/process1"/>
    <dgm:cxn modelId="{C9F9D22D-E5BD-4EF8-A9AC-A20429FB712D}" type="presParOf" srcId="{908C6393-632F-4CD6-AD64-7F35BA657260}" destId="{01F19ABF-4F13-401D-A3B5-AA9244F0F856}" srcOrd="0" destOrd="0" presId="urn:microsoft.com/office/officeart/2005/8/layout/process1"/>
    <dgm:cxn modelId="{562B06B5-D232-44A9-8D3E-5E3ED4682696}" type="presParOf" srcId="{E3869BA9-702D-4D5A-969E-36CA636A7295}" destId="{2B894E49-DDBC-4B90-8230-89B4F85A21C6}" srcOrd="2" destOrd="0" presId="urn:microsoft.com/office/officeart/2005/8/layout/process1"/>
    <dgm:cxn modelId="{37AD0E49-E5D5-4A75-B61F-394C7F7D553B}" type="presParOf" srcId="{E3869BA9-702D-4D5A-969E-36CA636A7295}" destId="{F93C70E9-593D-461E-9483-C034C8EE7EA1}" srcOrd="3" destOrd="0" presId="urn:microsoft.com/office/officeart/2005/8/layout/process1"/>
    <dgm:cxn modelId="{0CF6D99F-448D-4636-BA0D-DFED865430F6}" type="presParOf" srcId="{F93C70E9-593D-461E-9483-C034C8EE7EA1}" destId="{C9E3DA9E-FA40-4406-9190-3E457BC515B2}" srcOrd="0" destOrd="0" presId="urn:microsoft.com/office/officeart/2005/8/layout/process1"/>
    <dgm:cxn modelId="{944D5CF2-1FA8-454B-A76E-9D65C6B1D3BF}" type="presParOf" srcId="{E3869BA9-702D-4D5A-969E-36CA636A7295}" destId="{3CF97E88-BD96-4D4D-922A-ADA2757C8E6B}" srcOrd="4" destOrd="0" presId="urn:microsoft.com/office/officeart/2005/8/layout/process1"/>
    <dgm:cxn modelId="{5A7DCBA9-4D50-4955-B83E-86A78E781440}" type="presParOf" srcId="{E3869BA9-702D-4D5A-969E-36CA636A7295}" destId="{068BFA59-D9FF-405E-8C39-8F6389ABF8E5}" srcOrd="5" destOrd="0" presId="urn:microsoft.com/office/officeart/2005/8/layout/process1"/>
    <dgm:cxn modelId="{2AAC3FAF-64F4-435B-AE30-35269969A941}" type="presParOf" srcId="{068BFA59-D9FF-405E-8C39-8F6389ABF8E5}" destId="{65B6B7FC-16DB-4660-8050-7D2A0AF25813}" srcOrd="0" destOrd="0" presId="urn:microsoft.com/office/officeart/2005/8/layout/process1"/>
    <dgm:cxn modelId="{27360E58-0A28-40EA-8AE8-DF0ACDD769DD}" type="presParOf" srcId="{E3869BA9-702D-4D5A-969E-36CA636A7295}" destId="{DE795984-37D0-4AAE-9947-096A2ED282F6}" srcOrd="6" destOrd="0" presId="urn:microsoft.com/office/officeart/2005/8/layout/process1"/>
    <dgm:cxn modelId="{8EEB5392-E300-4AE2-B2B3-E23D6B71982F}" type="presParOf" srcId="{E3869BA9-702D-4D5A-969E-36CA636A7295}" destId="{303F78AE-AAF8-4EF2-8C94-618EC9487062}" srcOrd="7" destOrd="0" presId="urn:microsoft.com/office/officeart/2005/8/layout/process1"/>
    <dgm:cxn modelId="{030D62D0-5323-4E3E-8A80-93237B7DE4DF}" type="presParOf" srcId="{303F78AE-AAF8-4EF2-8C94-618EC9487062}" destId="{1F714327-A60E-486E-B5BE-2B5D465DF061}" srcOrd="0" destOrd="0" presId="urn:microsoft.com/office/officeart/2005/8/layout/process1"/>
    <dgm:cxn modelId="{34546E55-3B3E-4B24-8CD5-92B2C5D4B83C}" type="presParOf" srcId="{E3869BA9-702D-4D5A-969E-36CA636A7295}" destId="{FC3B95C3-CDC4-4E28-ACC4-BDE0718ECB8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7098F-D997-4B0B-8FFF-D33ADA617612}" type="doc">
      <dgm:prSet loTypeId="urn:microsoft.com/office/officeart/2005/8/layout/vList6" loCatId="list" qsTypeId="urn:microsoft.com/office/officeart/2005/8/quickstyle/3d9" qsCatId="3D" csTypeId="urn:microsoft.com/office/officeart/2005/8/colors/accent1_2" csCatId="accent1" phldr="1"/>
      <dgm:spPr/>
      <dgm:t>
        <a:bodyPr/>
        <a:lstStyle/>
        <a:p>
          <a:endParaRPr lang="hr-HR"/>
        </a:p>
      </dgm:t>
    </dgm:pt>
    <dgm:pt modelId="{5A564205-E196-4569-95D2-79C6EE8831CD}">
      <dgm:prSet phldrT="[Text]"/>
      <dgm:spPr/>
      <dgm:t>
        <a:bodyPr/>
        <a:lstStyle/>
        <a:p>
          <a:r>
            <a:rPr lang="en-US" smtClean="0"/>
            <a:t>A1</a:t>
          </a:r>
          <a:endParaRPr lang="hr-HR"/>
        </a:p>
      </dgm:t>
    </dgm:pt>
    <dgm:pt modelId="{CAD5EC7C-9C03-4D79-90A2-C2FF5366005B}" type="parTrans" cxnId="{F1A5F1D7-174A-4BE1-945D-608F89A75835}">
      <dgm:prSet/>
      <dgm:spPr/>
      <dgm:t>
        <a:bodyPr/>
        <a:lstStyle/>
        <a:p>
          <a:endParaRPr lang="hr-HR"/>
        </a:p>
      </dgm:t>
    </dgm:pt>
    <dgm:pt modelId="{45675F7B-C412-457E-8BCD-D91D77397BB8}" type="sibTrans" cxnId="{F1A5F1D7-174A-4BE1-945D-608F89A75835}">
      <dgm:prSet/>
      <dgm:spPr/>
      <dgm:t>
        <a:bodyPr/>
        <a:lstStyle/>
        <a:p>
          <a:endParaRPr lang="hr-HR"/>
        </a:p>
      </dgm:t>
    </dgm:pt>
    <dgm:pt modelId="{76CD67E9-C5F7-46C9-8F70-63CCFB6775A8}" type="pres">
      <dgm:prSet presAssocID="{9FC7098F-D997-4B0B-8FFF-D33ADA617612}" presName="Name0" presStyleCnt="0">
        <dgm:presLayoutVars>
          <dgm:dir/>
          <dgm:animLvl val="lvl"/>
          <dgm:resizeHandles/>
        </dgm:presLayoutVars>
      </dgm:prSet>
      <dgm:spPr/>
    </dgm:pt>
    <dgm:pt modelId="{9734CBB8-9EB1-4A30-AB1E-7C84CA5BB9DA}" type="pres">
      <dgm:prSet presAssocID="{5A564205-E196-4569-95D2-79C6EE8831CD}" presName="linNode" presStyleCnt="0"/>
      <dgm:spPr/>
    </dgm:pt>
    <dgm:pt modelId="{1E4C542C-7420-467C-8891-3B969883248E}" type="pres">
      <dgm:prSet presAssocID="{5A564205-E196-4569-95D2-79C6EE8831CD}" presName="parentShp" presStyleLbl="node1" presStyleIdx="0" presStyleCnt="1" custLinFactNeighborX="31800" custLinFactNeighborY="-23597">
        <dgm:presLayoutVars>
          <dgm:bulletEnabled val="1"/>
        </dgm:presLayoutVars>
      </dgm:prSet>
      <dgm:spPr/>
    </dgm:pt>
    <dgm:pt modelId="{58295836-24A8-43A3-9DEB-51F5FBA35381}" type="pres">
      <dgm:prSet presAssocID="{5A564205-E196-4569-95D2-79C6EE8831CD}" presName="childShp" presStyleLbl="bgAccFollowNode1" presStyleIdx="0" presStyleCnt="1" custLinFactNeighborX="-14329" custLinFactNeighborY="-1021">
        <dgm:presLayoutVars>
          <dgm:bulletEnabled val="1"/>
        </dgm:presLayoutVars>
      </dgm:prSet>
      <dgm:spPr/>
      <dgm:t>
        <a:bodyPr/>
        <a:lstStyle/>
        <a:p>
          <a:endParaRPr lang="hr-HR"/>
        </a:p>
      </dgm:t>
    </dgm:pt>
  </dgm:ptLst>
  <dgm:cxnLst>
    <dgm:cxn modelId="{F1A5F1D7-174A-4BE1-945D-608F89A75835}" srcId="{9FC7098F-D997-4B0B-8FFF-D33ADA617612}" destId="{5A564205-E196-4569-95D2-79C6EE8831CD}" srcOrd="0" destOrd="0" parTransId="{CAD5EC7C-9C03-4D79-90A2-C2FF5366005B}" sibTransId="{45675F7B-C412-457E-8BCD-D91D77397BB8}"/>
    <dgm:cxn modelId="{B0E49E2F-0FA2-4741-B170-381A596DF1F7}" type="presOf" srcId="{5A564205-E196-4569-95D2-79C6EE8831CD}" destId="{1E4C542C-7420-467C-8891-3B969883248E}" srcOrd="0" destOrd="0" presId="urn:microsoft.com/office/officeart/2005/8/layout/vList6"/>
    <dgm:cxn modelId="{471D02FC-D699-442C-A306-2E4995011ED8}" type="presOf" srcId="{9FC7098F-D997-4B0B-8FFF-D33ADA617612}" destId="{76CD67E9-C5F7-46C9-8F70-63CCFB6775A8}" srcOrd="0" destOrd="0" presId="urn:microsoft.com/office/officeart/2005/8/layout/vList6"/>
    <dgm:cxn modelId="{BF4B22FD-B3B1-498F-ABE4-D5DF76708DF5}" type="presParOf" srcId="{76CD67E9-C5F7-46C9-8F70-63CCFB6775A8}" destId="{9734CBB8-9EB1-4A30-AB1E-7C84CA5BB9DA}" srcOrd="0" destOrd="0" presId="urn:microsoft.com/office/officeart/2005/8/layout/vList6"/>
    <dgm:cxn modelId="{73BE3C55-494F-43C4-8B7E-A53F74BFBB5D}" type="presParOf" srcId="{9734CBB8-9EB1-4A30-AB1E-7C84CA5BB9DA}" destId="{1E4C542C-7420-467C-8891-3B969883248E}" srcOrd="0" destOrd="0" presId="urn:microsoft.com/office/officeart/2005/8/layout/vList6"/>
    <dgm:cxn modelId="{AED4727F-4CFD-4252-B591-EE6BC49DB3A1}" type="presParOf" srcId="{9734CBB8-9EB1-4A30-AB1E-7C84CA5BB9DA}" destId="{58295836-24A8-43A3-9DEB-51F5FBA35381}"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7098F-D997-4B0B-8FFF-D33ADA617612}" type="doc">
      <dgm:prSet loTypeId="urn:microsoft.com/office/officeart/2005/8/layout/vList6" loCatId="list" qsTypeId="urn:microsoft.com/office/officeart/2005/8/quickstyle/3d9" qsCatId="3D" csTypeId="urn:microsoft.com/office/officeart/2005/8/colors/accent1_2" csCatId="accent1" phldr="1"/>
      <dgm:spPr/>
      <dgm:t>
        <a:bodyPr/>
        <a:lstStyle/>
        <a:p>
          <a:endParaRPr lang="hr-HR"/>
        </a:p>
      </dgm:t>
    </dgm:pt>
    <dgm:pt modelId="{5A564205-E196-4569-95D2-79C6EE8831CD}">
      <dgm:prSet phldrT="[Text]"/>
      <dgm:spPr/>
      <dgm:t>
        <a:bodyPr/>
        <a:lstStyle/>
        <a:p>
          <a:r>
            <a:rPr lang="en-US" smtClean="0"/>
            <a:t>A2</a:t>
          </a:r>
          <a:endParaRPr lang="hr-HR"/>
        </a:p>
      </dgm:t>
    </dgm:pt>
    <dgm:pt modelId="{CAD5EC7C-9C03-4D79-90A2-C2FF5366005B}" type="parTrans" cxnId="{F1A5F1D7-174A-4BE1-945D-608F89A75835}">
      <dgm:prSet/>
      <dgm:spPr/>
      <dgm:t>
        <a:bodyPr/>
        <a:lstStyle/>
        <a:p>
          <a:endParaRPr lang="hr-HR"/>
        </a:p>
      </dgm:t>
    </dgm:pt>
    <dgm:pt modelId="{45675F7B-C412-457E-8BCD-D91D77397BB8}" type="sibTrans" cxnId="{F1A5F1D7-174A-4BE1-945D-608F89A75835}">
      <dgm:prSet/>
      <dgm:spPr/>
      <dgm:t>
        <a:bodyPr/>
        <a:lstStyle/>
        <a:p>
          <a:endParaRPr lang="hr-HR"/>
        </a:p>
      </dgm:t>
    </dgm:pt>
    <dgm:pt modelId="{76CD67E9-C5F7-46C9-8F70-63CCFB6775A8}" type="pres">
      <dgm:prSet presAssocID="{9FC7098F-D997-4B0B-8FFF-D33ADA617612}" presName="Name0" presStyleCnt="0">
        <dgm:presLayoutVars>
          <dgm:dir/>
          <dgm:animLvl val="lvl"/>
          <dgm:resizeHandles/>
        </dgm:presLayoutVars>
      </dgm:prSet>
      <dgm:spPr/>
    </dgm:pt>
    <dgm:pt modelId="{9734CBB8-9EB1-4A30-AB1E-7C84CA5BB9DA}" type="pres">
      <dgm:prSet presAssocID="{5A564205-E196-4569-95D2-79C6EE8831CD}" presName="linNode" presStyleCnt="0"/>
      <dgm:spPr/>
    </dgm:pt>
    <dgm:pt modelId="{1E4C542C-7420-467C-8891-3B969883248E}" type="pres">
      <dgm:prSet presAssocID="{5A564205-E196-4569-95D2-79C6EE8831CD}" presName="parentShp" presStyleLbl="node1" presStyleIdx="0" presStyleCnt="1" custLinFactNeighborX="40000">
        <dgm:presLayoutVars>
          <dgm:bulletEnabled val="1"/>
        </dgm:presLayoutVars>
      </dgm:prSet>
      <dgm:spPr/>
      <dgm:t>
        <a:bodyPr/>
        <a:lstStyle/>
        <a:p>
          <a:endParaRPr lang="hr-HR"/>
        </a:p>
      </dgm:t>
    </dgm:pt>
    <dgm:pt modelId="{58295836-24A8-43A3-9DEB-51F5FBA35381}" type="pres">
      <dgm:prSet presAssocID="{5A564205-E196-4569-95D2-79C6EE8831CD}" presName="childShp" presStyleLbl="bgAccFollowNode1" presStyleIdx="0" presStyleCnt="1" custLinFactNeighborX="46094" custLinFactNeighborY="5102">
        <dgm:presLayoutVars>
          <dgm:bulletEnabled val="1"/>
        </dgm:presLayoutVars>
      </dgm:prSet>
      <dgm:spPr/>
      <dgm:t>
        <a:bodyPr/>
        <a:lstStyle/>
        <a:p>
          <a:endParaRPr lang="hr-HR"/>
        </a:p>
      </dgm:t>
    </dgm:pt>
  </dgm:ptLst>
  <dgm:cxnLst>
    <dgm:cxn modelId="{F1A5F1D7-174A-4BE1-945D-608F89A75835}" srcId="{9FC7098F-D997-4B0B-8FFF-D33ADA617612}" destId="{5A564205-E196-4569-95D2-79C6EE8831CD}" srcOrd="0" destOrd="0" parTransId="{CAD5EC7C-9C03-4D79-90A2-C2FF5366005B}" sibTransId="{45675F7B-C412-457E-8BCD-D91D77397BB8}"/>
    <dgm:cxn modelId="{B44BB521-ADFF-40C2-B949-CE01B0602E87}" type="presOf" srcId="{5A564205-E196-4569-95D2-79C6EE8831CD}" destId="{1E4C542C-7420-467C-8891-3B969883248E}" srcOrd="0" destOrd="0" presId="urn:microsoft.com/office/officeart/2005/8/layout/vList6"/>
    <dgm:cxn modelId="{9FB45E2F-C5D3-4F94-8657-DFFE3E380F47}" type="presOf" srcId="{9FC7098F-D997-4B0B-8FFF-D33ADA617612}" destId="{76CD67E9-C5F7-46C9-8F70-63CCFB6775A8}" srcOrd="0" destOrd="0" presId="urn:microsoft.com/office/officeart/2005/8/layout/vList6"/>
    <dgm:cxn modelId="{EE633665-7B1D-4125-A1E9-4D4639479FAB}" type="presParOf" srcId="{76CD67E9-C5F7-46C9-8F70-63CCFB6775A8}" destId="{9734CBB8-9EB1-4A30-AB1E-7C84CA5BB9DA}" srcOrd="0" destOrd="0" presId="urn:microsoft.com/office/officeart/2005/8/layout/vList6"/>
    <dgm:cxn modelId="{5FB8400E-22E0-4D57-AFFA-7F773F5DF177}" type="presParOf" srcId="{9734CBB8-9EB1-4A30-AB1E-7C84CA5BB9DA}" destId="{1E4C542C-7420-467C-8891-3B969883248E}" srcOrd="0" destOrd="0" presId="urn:microsoft.com/office/officeart/2005/8/layout/vList6"/>
    <dgm:cxn modelId="{ADF840BD-4E6F-4B5B-BB64-10B39AFB2D14}" type="presParOf" srcId="{9734CBB8-9EB1-4A30-AB1E-7C84CA5BB9DA}" destId="{58295836-24A8-43A3-9DEB-51F5FBA35381}"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7098F-D997-4B0B-8FFF-D33ADA617612}" type="doc">
      <dgm:prSet loTypeId="urn:microsoft.com/office/officeart/2005/8/layout/vList6" loCatId="list" qsTypeId="urn:microsoft.com/office/officeart/2005/8/quickstyle/3d9" qsCatId="3D" csTypeId="urn:microsoft.com/office/officeart/2005/8/colors/accent1_2" csCatId="accent1" phldr="1"/>
      <dgm:spPr/>
      <dgm:t>
        <a:bodyPr/>
        <a:lstStyle/>
        <a:p>
          <a:endParaRPr lang="hr-HR"/>
        </a:p>
      </dgm:t>
    </dgm:pt>
    <dgm:pt modelId="{5A564205-E196-4569-95D2-79C6EE8831CD}">
      <dgm:prSet phldrT="[Text]"/>
      <dgm:spPr/>
      <dgm:t>
        <a:bodyPr/>
        <a:lstStyle/>
        <a:p>
          <a:r>
            <a:rPr lang="en-US" smtClean="0"/>
            <a:t>A3</a:t>
          </a:r>
          <a:endParaRPr lang="hr-HR"/>
        </a:p>
      </dgm:t>
    </dgm:pt>
    <dgm:pt modelId="{CAD5EC7C-9C03-4D79-90A2-C2FF5366005B}" type="parTrans" cxnId="{F1A5F1D7-174A-4BE1-945D-608F89A75835}">
      <dgm:prSet/>
      <dgm:spPr/>
      <dgm:t>
        <a:bodyPr/>
        <a:lstStyle/>
        <a:p>
          <a:endParaRPr lang="hr-HR"/>
        </a:p>
      </dgm:t>
    </dgm:pt>
    <dgm:pt modelId="{45675F7B-C412-457E-8BCD-D91D77397BB8}" type="sibTrans" cxnId="{F1A5F1D7-174A-4BE1-945D-608F89A75835}">
      <dgm:prSet/>
      <dgm:spPr/>
      <dgm:t>
        <a:bodyPr/>
        <a:lstStyle/>
        <a:p>
          <a:endParaRPr lang="hr-HR"/>
        </a:p>
      </dgm:t>
    </dgm:pt>
    <dgm:pt modelId="{76CD67E9-C5F7-46C9-8F70-63CCFB6775A8}" type="pres">
      <dgm:prSet presAssocID="{9FC7098F-D997-4B0B-8FFF-D33ADA617612}" presName="Name0" presStyleCnt="0">
        <dgm:presLayoutVars>
          <dgm:dir/>
          <dgm:animLvl val="lvl"/>
          <dgm:resizeHandles/>
        </dgm:presLayoutVars>
      </dgm:prSet>
      <dgm:spPr/>
    </dgm:pt>
    <dgm:pt modelId="{9734CBB8-9EB1-4A30-AB1E-7C84CA5BB9DA}" type="pres">
      <dgm:prSet presAssocID="{5A564205-E196-4569-95D2-79C6EE8831CD}" presName="linNode" presStyleCnt="0"/>
      <dgm:spPr/>
    </dgm:pt>
    <dgm:pt modelId="{1E4C542C-7420-467C-8891-3B969883248E}" type="pres">
      <dgm:prSet presAssocID="{5A564205-E196-4569-95D2-79C6EE8831CD}" presName="parentShp" presStyleLbl="node1" presStyleIdx="0" presStyleCnt="1" custLinFactNeighborX="40000">
        <dgm:presLayoutVars>
          <dgm:bulletEnabled val="1"/>
        </dgm:presLayoutVars>
      </dgm:prSet>
      <dgm:spPr/>
      <dgm:t>
        <a:bodyPr/>
        <a:lstStyle/>
        <a:p>
          <a:endParaRPr lang="hr-HR"/>
        </a:p>
      </dgm:t>
    </dgm:pt>
    <dgm:pt modelId="{58295836-24A8-43A3-9DEB-51F5FBA35381}" type="pres">
      <dgm:prSet presAssocID="{5A564205-E196-4569-95D2-79C6EE8831CD}" presName="childShp" presStyleLbl="bgAccFollowNode1" presStyleIdx="0" presStyleCnt="1" custLinFactNeighborX="46094" custLinFactNeighborY="5102">
        <dgm:presLayoutVars>
          <dgm:bulletEnabled val="1"/>
        </dgm:presLayoutVars>
      </dgm:prSet>
      <dgm:spPr/>
      <dgm:t>
        <a:bodyPr/>
        <a:lstStyle/>
        <a:p>
          <a:endParaRPr lang="hr-HR"/>
        </a:p>
      </dgm:t>
    </dgm:pt>
  </dgm:ptLst>
  <dgm:cxnLst>
    <dgm:cxn modelId="{F1A5F1D7-174A-4BE1-945D-608F89A75835}" srcId="{9FC7098F-D997-4B0B-8FFF-D33ADA617612}" destId="{5A564205-E196-4569-95D2-79C6EE8831CD}" srcOrd="0" destOrd="0" parTransId="{CAD5EC7C-9C03-4D79-90A2-C2FF5366005B}" sibTransId="{45675F7B-C412-457E-8BCD-D91D77397BB8}"/>
    <dgm:cxn modelId="{4FFC2290-CBF9-4BB1-80F3-0C34B691DDB1}" type="presOf" srcId="{9FC7098F-D997-4B0B-8FFF-D33ADA617612}" destId="{76CD67E9-C5F7-46C9-8F70-63CCFB6775A8}" srcOrd="0" destOrd="0" presId="urn:microsoft.com/office/officeart/2005/8/layout/vList6"/>
    <dgm:cxn modelId="{EBB25043-6F50-4D1F-A9CE-C6A37C32239D}" type="presOf" srcId="{5A564205-E196-4569-95D2-79C6EE8831CD}" destId="{1E4C542C-7420-467C-8891-3B969883248E}" srcOrd="0" destOrd="0" presId="urn:microsoft.com/office/officeart/2005/8/layout/vList6"/>
    <dgm:cxn modelId="{A2CAC3C9-23DE-4D32-A8AC-3E7235093000}" type="presParOf" srcId="{76CD67E9-C5F7-46C9-8F70-63CCFB6775A8}" destId="{9734CBB8-9EB1-4A30-AB1E-7C84CA5BB9DA}" srcOrd="0" destOrd="0" presId="urn:microsoft.com/office/officeart/2005/8/layout/vList6"/>
    <dgm:cxn modelId="{AE409147-9EB4-445F-83FF-B15481F79D55}" type="presParOf" srcId="{9734CBB8-9EB1-4A30-AB1E-7C84CA5BB9DA}" destId="{1E4C542C-7420-467C-8891-3B969883248E}" srcOrd="0" destOrd="0" presId="urn:microsoft.com/office/officeart/2005/8/layout/vList6"/>
    <dgm:cxn modelId="{893CC04C-1821-4C20-B269-7E255E365622}" type="presParOf" srcId="{9734CBB8-9EB1-4A30-AB1E-7C84CA5BB9DA}" destId="{58295836-24A8-43A3-9DEB-51F5FBA35381}" srcOrd="1" destOrd="0" presId="urn:microsoft.com/office/officeart/2005/8/layout/vList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8FA4DF-B5BA-4CCC-B191-0EB61C73E00B}" type="doc">
      <dgm:prSet loTypeId="urn:microsoft.com/office/officeart/2005/8/layout/vList6" loCatId="process" qsTypeId="urn:microsoft.com/office/officeart/2005/8/quickstyle/3d9" qsCatId="3D" csTypeId="urn:microsoft.com/office/officeart/2005/8/colors/accent1_2" csCatId="accent1" phldr="1"/>
      <dgm:spPr/>
      <dgm:t>
        <a:bodyPr/>
        <a:lstStyle/>
        <a:p>
          <a:endParaRPr lang="hr-HR"/>
        </a:p>
      </dgm:t>
    </dgm:pt>
    <dgm:pt modelId="{F9D61C85-9DA9-490F-B2DE-F7C0A6A14098}">
      <dgm:prSet phldrT="[Text]"/>
      <dgm:spPr/>
      <dgm:t>
        <a:bodyPr/>
        <a:lstStyle/>
        <a:p>
          <a:r>
            <a:rPr lang="en-US" smtClean="0"/>
            <a:t>Početak</a:t>
          </a:r>
          <a:endParaRPr lang="hr-HR"/>
        </a:p>
      </dgm:t>
    </dgm:pt>
    <dgm:pt modelId="{2BA0FF62-4C4F-40BE-9079-BFEF572505E5}" type="parTrans" cxnId="{D44B7F05-ECC6-41D3-B70E-E3EEA4086293}">
      <dgm:prSet/>
      <dgm:spPr/>
      <dgm:t>
        <a:bodyPr/>
        <a:lstStyle/>
        <a:p>
          <a:endParaRPr lang="hr-HR"/>
        </a:p>
      </dgm:t>
    </dgm:pt>
    <dgm:pt modelId="{46C33B71-1640-435F-B469-DF8274CFD138}" type="sibTrans" cxnId="{D44B7F05-ECC6-41D3-B70E-E3EEA4086293}">
      <dgm:prSet/>
      <dgm:spPr/>
      <dgm:t>
        <a:bodyPr/>
        <a:lstStyle/>
        <a:p>
          <a:endParaRPr lang="hr-HR"/>
        </a:p>
      </dgm:t>
    </dgm:pt>
    <dgm:pt modelId="{AD75D827-25EA-4F13-83BC-2BEE1338B93F}" type="pres">
      <dgm:prSet presAssocID="{A68FA4DF-B5BA-4CCC-B191-0EB61C73E00B}" presName="Name0" presStyleCnt="0">
        <dgm:presLayoutVars>
          <dgm:dir/>
          <dgm:animLvl val="lvl"/>
          <dgm:resizeHandles/>
        </dgm:presLayoutVars>
      </dgm:prSet>
      <dgm:spPr/>
    </dgm:pt>
    <dgm:pt modelId="{00BDB47C-1306-4EC1-B591-E373351D6007}" type="pres">
      <dgm:prSet presAssocID="{F9D61C85-9DA9-490F-B2DE-F7C0A6A14098}" presName="linNode" presStyleCnt="0"/>
      <dgm:spPr/>
    </dgm:pt>
    <dgm:pt modelId="{4F1A8621-5E61-4632-B5F3-4118EAA55533}" type="pres">
      <dgm:prSet presAssocID="{F9D61C85-9DA9-490F-B2DE-F7C0A6A14098}" presName="parentShp" presStyleLbl="node1" presStyleIdx="0" presStyleCnt="1" custLinFactNeighborX="8772" custLinFactNeighborY="39154">
        <dgm:presLayoutVars>
          <dgm:bulletEnabled val="1"/>
        </dgm:presLayoutVars>
      </dgm:prSet>
      <dgm:spPr/>
      <dgm:t>
        <a:bodyPr/>
        <a:lstStyle/>
        <a:p>
          <a:endParaRPr lang="hr-HR"/>
        </a:p>
      </dgm:t>
    </dgm:pt>
    <dgm:pt modelId="{8480ECB4-E19E-4382-A44F-374C64684D2E}" type="pres">
      <dgm:prSet presAssocID="{F9D61C85-9DA9-490F-B2DE-F7C0A6A14098}" presName="childShp" presStyleLbl="bgAccFollowNode1" presStyleIdx="0" presStyleCnt="1" custLinFactNeighborX="25000" custLinFactNeighborY="19446">
        <dgm:presLayoutVars>
          <dgm:bulletEnabled val="1"/>
        </dgm:presLayoutVars>
      </dgm:prSet>
      <dgm:spPr/>
      <dgm:t>
        <a:bodyPr/>
        <a:lstStyle/>
        <a:p>
          <a:endParaRPr lang="hr-HR"/>
        </a:p>
      </dgm:t>
    </dgm:pt>
  </dgm:ptLst>
  <dgm:cxnLst>
    <dgm:cxn modelId="{D44B7F05-ECC6-41D3-B70E-E3EEA4086293}" srcId="{A68FA4DF-B5BA-4CCC-B191-0EB61C73E00B}" destId="{F9D61C85-9DA9-490F-B2DE-F7C0A6A14098}" srcOrd="0" destOrd="0" parTransId="{2BA0FF62-4C4F-40BE-9079-BFEF572505E5}" sibTransId="{46C33B71-1640-435F-B469-DF8274CFD138}"/>
    <dgm:cxn modelId="{679BFE22-0978-460C-933A-B60DEAAEDE17}" type="presOf" srcId="{F9D61C85-9DA9-490F-B2DE-F7C0A6A14098}" destId="{4F1A8621-5E61-4632-B5F3-4118EAA55533}" srcOrd="0" destOrd="0" presId="urn:microsoft.com/office/officeart/2005/8/layout/vList6"/>
    <dgm:cxn modelId="{A7D31E8B-056C-4B0D-969A-064764994804}" type="presOf" srcId="{A68FA4DF-B5BA-4CCC-B191-0EB61C73E00B}" destId="{AD75D827-25EA-4F13-83BC-2BEE1338B93F}" srcOrd="0" destOrd="0" presId="urn:microsoft.com/office/officeart/2005/8/layout/vList6"/>
    <dgm:cxn modelId="{E8799665-5BD5-4E2F-841A-9020E8FF6FC3}" type="presParOf" srcId="{AD75D827-25EA-4F13-83BC-2BEE1338B93F}" destId="{00BDB47C-1306-4EC1-B591-E373351D6007}" srcOrd="0" destOrd="0" presId="urn:microsoft.com/office/officeart/2005/8/layout/vList6"/>
    <dgm:cxn modelId="{4B1B1698-1C10-42C8-B482-EA4BED7D522D}" type="presParOf" srcId="{00BDB47C-1306-4EC1-B591-E373351D6007}" destId="{4F1A8621-5E61-4632-B5F3-4118EAA55533}" srcOrd="0" destOrd="0" presId="urn:microsoft.com/office/officeart/2005/8/layout/vList6"/>
    <dgm:cxn modelId="{955D2EFE-9A90-451E-A68C-E8B4D2A44632}" type="presParOf" srcId="{00BDB47C-1306-4EC1-B591-E373351D6007}" destId="{8480ECB4-E19E-4382-A44F-374C64684D2E}" srcOrd="1" destOrd="0" presId="urn:microsoft.com/office/officeart/2005/8/layout/vList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257A7A-8E40-4675-8BB3-46AD86FF89BF}" type="doc">
      <dgm:prSet loTypeId="urn:microsoft.com/office/officeart/2005/8/layout/vList6" loCatId="process" qsTypeId="urn:microsoft.com/office/officeart/2005/8/quickstyle/3d9" qsCatId="3D" csTypeId="urn:microsoft.com/office/officeart/2005/8/colors/accent1_2" csCatId="accent1" phldr="1"/>
      <dgm:spPr/>
      <dgm:t>
        <a:bodyPr/>
        <a:lstStyle/>
        <a:p>
          <a:endParaRPr lang="hr-HR"/>
        </a:p>
      </dgm:t>
    </dgm:pt>
    <dgm:pt modelId="{8684A44F-539D-49D2-80B2-00B2EDFB392F}">
      <dgm:prSet phldrT="[Text]"/>
      <dgm:spPr/>
      <dgm:t>
        <a:bodyPr/>
        <a:lstStyle/>
        <a:p>
          <a:r>
            <a:rPr lang="en-US" smtClean="0"/>
            <a:t>B</a:t>
          </a:r>
          <a:endParaRPr lang="hr-HR"/>
        </a:p>
      </dgm:t>
    </dgm:pt>
    <dgm:pt modelId="{7E5EEB1A-DE66-4D2E-B2C4-6938EEA33455}" type="parTrans" cxnId="{788F800F-6BBE-4F98-8CBA-35331F95292F}">
      <dgm:prSet/>
      <dgm:spPr/>
      <dgm:t>
        <a:bodyPr/>
        <a:lstStyle/>
        <a:p>
          <a:endParaRPr lang="hr-HR"/>
        </a:p>
      </dgm:t>
    </dgm:pt>
    <dgm:pt modelId="{E7A48E6C-1BB6-4CC7-8728-3853668EE59A}" type="sibTrans" cxnId="{788F800F-6BBE-4F98-8CBA-35331F95292F}">
      <dgm:prSet/>
      <dgm:spPr/>
      <dgm:t>
        <a:bodyPr/>
        <a:lstStyle/>
        <a:p>
          <a:endParaRPr lang="hr-HR"/>
        </a:p>
      </dgm:t>
    </dgm:pt>
    <dgm:pt modelId="{CDBF9FAE-E9F2-404D-89C5-2AFF61D2F428}" type="pres">
      <dgm:prSet presAssocID="{B5257A7A-8E40-4675-8BB3-46AD86FF89BF}" presName="Name0" presStyleCnt="0">
        <dgm:presLayoutVars>
          <dgm:dir/>
          <dgm:animLvl val="lvl"/>
          <dgm:resizeHandles/>
        </dgm:presLayoutVars>
      </dgm:prSet>
      <dgm:spPr/>
    </dgm:pt>
    <dgm:pt modelId="{FF99E514-2E59-4A35-AFD9-721564A944EC}" type="pres">
      <dgm:prSet presAssocID="{8684A44F-539D-49D2-80B2-00B2EDFB392F}" presName="linNode" presStyleCnt="0"/>
      <dgm:spPr/>
    </dgm:pt>
    <dgm:pt modelId="{E9C1C0DB-5FAA-41C8-BDE0-CEB626326A95}" type="pres">
      <dgm:prSet presAssocID="{8684A44F-539D-49D2-80B2-00B2EDFB392F}" presName="parentShp" presStyleLbl="node1" presStyleIdx="0" presStyleCnt="1">
        <dgm:presLayoutVars>
          <dgm:bulletEnabled val="1"/>
        </dgm:presLayoutVars>
      </dgm:prSet>
      <dgm:spPr/>
    </dgm:pt>
    <dgm:pt modelId="{7D27DB3A-8D26-444F-9D87-D08E93753B5A}" type="pres">
      <dgm:prSet presAssocID="{8684A44F-539D-49D2-80B2-00B2EDFB392F}" presName="childShp" presStyleLbl="bgAccFollowNode1" presStyleIdx="0" presStyleCnt="1" custLinFactNeighborX="67188" custLinFactNeighborY="6514">
        <dgm:presLayoutVars>
          <dgm:bulletEnabled val="1"/>
        </dgm:presLayoutVars>
      </dgm:prSet>
      <dgm:spPr/>
      <dgm:t>
        <a:bodyPr/>
        <a:lstStyle/>
        <a:p>
          <a:endParaRPr lang="hr-HR"/>
        </a:p>
      </dgm:t>
    </dgm:pt>
  </dgm:ptLst>
  <dgm:cxnLst>
    <dgm:cxn modelId="{A1D2F856-6B55-4A75-BE14-60D2F5F79A74}" type="presOf" srcId="{8684A44F-539D-49D2-80B2-00B2EDFB392F}" destId="{E9C1C0DB-5FAA-41C8-BDE0-CEB626326A95}" srcOrd="0" destOrd="0" presId="urn:microsoft.com/office/officeart/2005/8/layout/vList6"/>
    <dgm:cxn modelId="{788F800F-6BBE-4F98-8CBA-35331F95292F}" srcId="{B5257A7A-8E40-4675-8BB3-46AD86FF89BF}" destId="{8684A44F-539D-49D2-80B2-00B2EDFB392F}" srcOrd="0" destOrd="0" parTransId="{7E5EEB1A-DE66-4D2E-B2C4-6938EEA33455}" sibTransId="{E7A48E6C-1BB6-4CC7-8728-3853668EE59A}"/>
    <dgm:cxn modelId="{0CC68A3D-669A-4E19-B393-B5D1E422FE81}" type="presOf" srcId="{B5257A7A-8E40-4675-8BB3-46AD86FF89BF}" destId="{CDBF9FAE-E9F2-404D-89C5-2AFF61D2F428}" srcOrd="0" destOrd="0" presId="urn:microsoft.com/office/officeart/2005/8/layout/vList6"/>
    <dgm:cxn modelId="{02040184-74FF-42E2-BFEE-9CD429ED34D5}" type="presParOf" srcId="{CDBF9FAE-E9F2-404D-89C5-2AFF61D2F428}" destId="{FF99E514-2E59-4A35-AFD9-721564A944EC}" srcOrd="0" destOrd="0" presId="urn:microsoft.com/office/officeart/2005/8/layout/vList6"/>
    <dgm:cxn modelId="{DAB961EF-F04E-486A-9A1F-1076CB06C097}" type="presParOf" srcId="{FF99E514-2E59-4A35-AFD9-721564A944EC}" destId="{E9C1C0DB-5FAA-41C8-BDE0-CEB626326A95}" srcOrd="0" destOrd="0" presId="urn:microsoft.com/office/officeart/2005/8/layout/vList6"/>
    <dgm:cxn modelId="{46CE39DF-01E4-4828-9B80-AE2F3D68B8AD}" type="presParOf" srcId="{FF99E514-2E59-4A35-AFD9-721564A944EC}" destId="{7D27DB3A-8D26-444F-9D87-D08E93753B5A}" srcOrd="1" destOrd="0" presId="urn:microsoft.com/office/officeart/2005/8/layout/vList6"/>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C7098F-D997-4B0B-8FFF-D33ADA617612}" type="doc">
      <dgm:prSet loTypeId="urn:microsoft.com/office/officeart/2005/8/layout/vList6" loCatId="list" qsTypeId="urn:microsoft.com/office/officeart/2005/8/quickstyle/3d9" qsCatId="3D" csTypeId="urn:microsoft.com/office/officeart/2005/8/colors/accent1_2" csCatId="accent1" phldr="1"/>
      <dgm:spPr/>
      <dgm:t>
        <a:bodyPr/>
        <a:lstStyle/>
        <a:p>
          <a:endParaRPr lang="hr-HR"/>
        </a:p>
      </dgm:t>
    </dgm:pt>
    <dgm:pt modelId="{5A564205-E196-4569-95D2-79C6EE8831CD}">
      <dgm:prSet phldrT="[Text]"/>
      <dgm:spPr/>
      <dgm:t>
        <a:bodyPr/>
        <a:lstStyle/>
        <a:p>
          <a:r>
            <a:rPr lang="en-US" smtClean="0"/>
            <a:t>C1</a:t>
          </a:r>
          <a:endParaRPr lang="hr-HR"/>
        </a:p>
      </dgm:t>
    </dgm:pt>
    <dgm:pt modelId="{CAD5EC7C-9C03-4D79-90A2-C2FF5366005B}" type="parTrans" cxnId="{F1A5F1D7-174A-4BE1-945D-608F89A75835}">
      <dgm:prSet/>
      <dgm:spPr/>
      <dgm:t>
        <a:bodyPr/>
        <a:lstStyle/>
        <a:p>
          <a:endParaRPr lang="hr-HR"/>
        </a:p>
      </dgm:t>
    </dgm:pt>
    <dgm:pt modelId="{45675F7B-C412-457E-8BCD-D91D77397BB8}" type="sibTrans" cxnId="{F1A5F1D7-174A-4BE1-945D-608F89A75835}">
      <dgm:prSet/>
      <dgm:spPr/>
      <dgm:t>
        <a:bodyPr/>
        <a:lstStyle/>
        <a:p>
          <a:endParaRPr lang="hr-HR"/>
        </a:p>
      </dgm:t>
    </dgm:pt>
    <dgm:pt modelId="{76CD67E9-C5F7-46C9-8F70-63CCFB6775A8}" type="pres">
      <dgm:prSet presAssocID="{9FC7098F-D997-4B0B-8FFF-D33ADA617612}" presName="Name0" presStyleCnt="0">
        <dgm:presLayoutVars>
          <dgm:dir/>
          <dgm:animLvl val="lvl"/>
          <dgm:resizeHandles/>
        </dgm:presLayoutVars>
      </dgm:prSet>
      <dgm:spPr/>
    </dgm:pt>
    <dgm:pt modelId="{9734CBB8-9EB1-4A30-AB1E-7C84CA5BB9DA}" type="pres">
      <dgm:prSet presAssocID="{5A564205-E196-4569-95D2-79C6EE8831CD}" presName="linNode" presStyleCnt="0"/>
      <dgm:spPr/>
    </dgm:pt>
    <dgm:pt modelId="{1E4C542C-7420-467C-8891-3B969883248E}" type="pres">
      <dgm:prSet presAssocID="{5A564205-E196-4569-95D2-79C6EE8831CD}" presName="parentShp" presStyleLbl="node1" presStyleIdx="0" presStyleCnt="1" custLinFactNeighborX="31800" custLinFactNeighborY="-23597">
        <dgm:presLayoutVars>
          <dgm:bulletEnabled val="1"/>
        </dgm:presLayoutVars>
      </dgm:prSet>
      <dgm:spPr/>
      <dgm:t>
        <a:bodyPr/>
        <a:lstStyle/>
        <a:p>
          <a:endParaRPr lang="hr-HR"/>
        </a:p>
      </dgm:t>
    </dgm:pt>
    <dgm:pt modelId="{58295836-24A8-43A3-9DEB-51F5FBA35381}" type="pres">
      <dgm:prSet presAssocID="{5A564205-E196-4569-95D2-79C6EE8831CD}" presName="childShp" presStyleLbl="bgAccFollowNode1" presStyleIdx="0" presStyleCnt="1" custLinFactNeighborX="-14329" custLinFactNeighborY="-1021">
        <dgm:presLayoutVars>
          <dgm:bulletEnabled val="1"/>
        </dgm:presLayoutVars>
      </dgm:prSet>
      <dgm:spPr/>
      <dgm:t>
        <a:bodyPr/>
        <a:lstStyle/>
        <a:p>
          <a:endParaRPr lang="hr-HR"/>
        </a:p>
      </dgm:t>
    </dgm:pt>
  </dgm:ptLst>
  <dgm:cxnLst>
    <dgm:cxn modelId="{F1A5F1D7-174A-4BE1-945D-608F89A75835}" srcId="{9FC7098F-D997-4B0B-8FFF-D33ADA617612}" destId="{5A564205-E196-4569-95D2-79C6EE8831CD}" srcOrd="0" destOrd="0" parTransId="{CAD5EC7C-9C03-4D79-90A2-C2FF5366005B}" sibTransId="{45675F7B-C412-457E-8BCD-D91D77397BB8}"/>
    <dgm:cxn modelId="{B6555803-5F29-469A-8A5F-AB372AFA021E}" type="presOf" srcId="{9FC7098F-D997-4B0B-8FFF-D33ADA617612}" destId="{76CD67E9-C5F7-46C9-8F70-63CCFB6775A8}" srcOrd="0" destOrd="0" presId="urn:microsoft.com/office/officeart/2005/8/layout/vList6"/>
    <dgm:cxn modelId="{9A57A91B-40C4-4AB8-BE5A-E9DC03FBD999}" type="presOf" srcId="{5A564205-E196-4569-95D2-79C6EE8831CD}" destId="{1E4C542C-7420-467C-8891-3B969883248E}" srcOrd="0" destOrd="0" presId="urn:microsoft.com/office/officeart/2005/8/layout/vList6"/>
    <dgm:cxn modelId="{1009D8A3-85BB-407C-BECD-86AE5FEF2D2A}" type="presParOf" srcId="{76CD67E9-C5F7-46C9-8F70-63CCFB6775A8}" destId="{9734CBB8-9EB1-4A30-AB1E-7C84CA5BB9DA}" srcOrd="0" destOrd="0" presId="urn:microsoft.com/office/officeart/2005/8/layout/vList6"/>
    <dgm:cxn modelId="{B863BAF4-DA62-4DA2-B538-364FEA30802A}" type="presParOf" srcId="{9734CBB8-9EB1-4A30-AB1E-7C84CA5BB9DA}" destId="{1E4C542C-7420-467C-8891-3B969883248E}" srcOrd="0" destOrd="0" presId="urn:microsoft.com/office/officeart/2005/8/layout/vList6"/>
    <dgm:cxn modelId="{CB6B4439-B83C-491D-80F8-90BF118EF1A4}" type="presParOf" srcId="{9734CBB8-9EB1-4A30-AB1E-7C84CA5BB9DA}" destId="{58295836-24A8-43A3-9DEB-51F5FBA35381}" srcOrd="1" destOrd="0" presId="urn:microsoft.com/office/officeart/2005/8/layout/vList6"/>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FDBD1-00DC-49A5-95FF-1335DAED8118}">
      <dsp:nvSpPr>
        <dsp:cNvPr id="0" name=""/>
        <dsp:cNvSpPr/>
      </dsp:nvSpPr>
      <dsp:spPr>
        <a:xfrm>
          <a:off x="0" y="1879797"/>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Početak</a:t>
          </a:r>
          <a:endParaRPr lang="hr-HR" sz="2600" kern="1200"/>
        </a:p>
      </dsp:txBody>
      <dsp:txXfrm>
        <a:off x="24163" y="1903960"/>
        <a:ext cx="1326669" cy="776671"/>
      </dsp:txXfrm>
    </dsp:sp>
    <dsp:sp modelId="{908C6393-632F-4CD6-AD64-7F35BA657260}">
      <dsp:nvSpPr>
        <dsp:cNvPr id="0" name=""/>
        <dsp:cNvSpPr/>
      </dsp:nvSpPr>
      <dsp:spPr>
        <a:xfrm rot="1256376">
          <a:off x="1550038" y="2534032"/>
          <a:ext cx="429526"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1553416" y="2583952"/>
        <a:ext cx="327227" cy="204598"/>
      </dsp:txXfrm>
    </dsp:sp>
    <dsp:sp modelId="{2B894E49-DDBC-4B90-8230-89B4F85A21C6}">
      <dsp:nvSpPr>
        <dsp:cNvPr id="0" name=""/>
        <dsp:cNvSpPr/>
      </dsp:nvSpPr>
      <dsp:spPr>
        <a:xfrm>
          <a:off x="2131900" y="2695579"/>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b="1" kern="1200" smtClean="0"/>
            <a:t>A</a:t>
          </a:r>
          <a:endParaRPr lang="hr-HR" sz="2600" b="1" kern="1200"/>
        </a:p>
      </dsp:txBody>
      <dsp:txXfrm>
        <a:off x="2156063" y="2719742"/>
        <a:ext cx="1326669" cy="776671"/>
      </dsp:txXfrm>
    </dsp:sp>
    <dsp:sp modelId="{F93C70E9-593D-461E-9483-C034C8EE7EA1}">
      <dsp:nvSpPr>
        <dsp:cNvPr id="0" name=""/>
        <dsp:cNvSpPr/>
      </dsp:nvSpPr>
      <dsp:spPr>
        <a:xfrm rot="19307679">
          <a:off x="3462092" y="2254639"/>
          <a:ext cx="450001"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3473048" y="2354474"/>
        <a:ext cx="347702" cy="204598"/>
      </dsp:txXfrm>
    </dsp:sp>
    <dsp:sp modelId="{3CF97E88-BD96-4D4D-922A-ADA2757C8E6B}">
      <dsp:nvSpPr>
        <dsp:cNvPr id="0" name=""/>
        <dsp:cNvSpPr/>
      </dsp:nvSpPr>
      <dsp:spPr>
        <a:xfrm>
          <a:off x="3847273" y="1345454"/>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B</a:t>
          </a:r>
          <a:endParaRPr lang="hr-HR" sz="2600" kern="1200"/>
        </a:p>
      </dsp:txBody>
      <dsp:txXfrm>
        <a:off x="3871436" y="1369617"/>
        <a:ext cx="1326669" cy="776671"/>
      </dsp:txXfrm>
    </dsp:sp>
    <dsp:sp modelId="{068BFA59-D9FF-405E-8C39-8F6389ABF8E5}">
      <dsp:nvSpPr>
        <dsp:cNvPr id="0" name=""/>
        <dsp:cNvSpPr/>
      </dsp:nvSpPr>
      <dsp:spPr>
        <a:xfrm rot="1026676">
          <a:off x="5383884" y="1906888"/>
          <a:ext cx="377001"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5386148" y="1960038"/>
        <a:ext cx="274702" cy="204598"/>
      </dsp:txXfrm>
    </dsp:sp>
    <dsp:sp modelId="{DE795984-37D0-4AAE-9947-096A2ED282F6}">
      <dsp:nvSpPr>
        <dsp:cNvPr id="0" name=""/>
        <dsp:cNvSpPr/>
      </dsp:nvSpPr>
      <dsp:spPr>
        <a:xfrm>
          <a:off x="5902105" y="1978046"/>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C</a:t>
          </a:r>
          <a:endParaRPr lang="hr-HR" sz="2600" kern="1200"/>
        </a:p>
      </dsp:txBody>
      <dsp:txXfrm>
        <a:off x="5926268" y="2002209"/>
        <a:ext cx="1326669" cy="776671"/>
      </dsp:txXfrm>
    </dsp:sp>
    <dsp:sp modelId="{303F78AE-AAF8-4EF2-8C94-618EC9487062}">
      <dsp:nvSpPr>
        <dsp:cNvPr id="0" name=""/>
        <dsp:cNvSpPr/>
      </dsp:nvSpPr>
      <dsp:spPr>
        <a:xfrm rot="18933290">
          <a:off x="7118466" y="1427165"/>
          <a:ext cx="559047"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7133099" y="1531181"/>
        <a:ext cx="456748" cy="204598"/>
      </dsp:txXfrm>
    </dsp:sp>
    <dsp:sp modelId="{FC3B95C3-CDC4-4E28-ACC4-BDE0718ECB8C}">
      <dsp:nvSpPr>
        <dsp:cNvPr id="0" name=""/>
        <dsp:cNvSpPr/>
      </dsp:nvSpPr>
      <dsp:spPr>
        <a:xfrm>
          <a:off x="7496286" y="414444"/>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Kraj</a:t>
          </a:r>
          <a:endParaRPr lang="hr-HR" sz="2600" kern="1200"/>
        </a:p>
      </dsp:txBody>
      <dsp:txXfrm>
        <a:off x="7520449" y="438607"/>
        <a:ext cx="1326669" cy="776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5836-24A8-43A3-9DEB-51F5FBA35381}">
      <dsp:nvSpPr>
        <dsp:cNvPr id="0" name=""/>
        <dsp:cNvSpPr/>
      </dsp:nvSpPr>
      <dsp:spPr>
        <a:xfrm>
          <a:off x="969215" y="0"/>
          <a:ext cx="1453823" cy="5538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E4C542C-7420-467C-8891-3B969883248E}">
      <dsp:nvSpPr>
        <dsp:cNvPr id="0" name=""/>
        <dsp:cNvSpPr/>
      </dsp:nvSpPr>
      <dsp:spPr>
        <a:xfrm>
          <a:off x="581529" y="0"/>
          <a:ext cx="969215" cy="553894"/>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a:lnSpc>
              <a:spcPct val="90000"/>
            </a:lnSpc>
            <a:spcBef>
              <a:spcPct val="0"/>
            </a:spcBef>
            <a:spcAft>
              <a:spcPct val="35000"/>
            </a:spcAft>
          </a:pPr>
          <a:r>
            <a:rPr lang="en-US" sz="2800" kern="1200" smtClean="0"/>
            <a:t>C2</a:t>
          </a:r>
          <a:endParaRPr lang="hr-HR" sz="2800" kern="1200"/>
        </a:p>
      </dsp:txBody>
      <dsp:txXfrm>
        <a:off x="608568" y="27039"/>
        <a:ext cx="915137" cy="499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5836-24A8-43A3-9DEB-51F5FBA35381}">
      <dsp:nvSpPr>
        <dsp:cNvPr id="0" name=""/>
        <dsp:cNvSpPr/>
      </dsp:nvSpPr>
      <dsp:spPr>
        <a:xfrm>
          <a:off x="1239660" y="0"/>
          <a:ext cx="1859490" cy="61858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E4C542C-7420-467C-8891-3B969883248E}">
      <dsp:nvSpPr>
        <dsp:cNvPr id="0" name=""/>
        <dsp:cNvSpPr/>
      </dsp:nvSpPr>
      <dsp:spPr>
        <a:xfrm>
          <a:off x="743796" y="0"/>
          <a:ext cx="1239660" cy="618585"/>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sp3d extrusionH="28000" prstMaterial="matte"/>
        </a:bodyPr>
        <a:lstStyle/>
        <a:p>
          <a:pPr lvl="0" algn="ctr" defTabSz="1377950">
            <a:lnSpc>
              <a:spcPct val="90000"/>
            </a:lnSpc>
            <a:spcBef>
              <a:spcPct val="0"/>
            </a:spcBef>
            <a:spcAft>
              <a:spcPct val="35000"/>
            </a:spcAft>
          </a:pPr>
          <a:r>
            <a:rPr lang="en-US" sz="3100" kern="1200" smtClean="0"/>
            <a:t>C3</a:t>
          </a:r>
          <a:endParaRPr lang="hr-HR" sz="3100" kern="1200"/>
        </a:p>
      </dsp:txBody>
      <dsp:txXfrm>
        <a:off x="773993" y="30197"/>
        <a:ext cx="1179266" cy="5581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4B318-E3C4-43ED-A7F1-C90600B2A654}">
      <dsp:nvSpPr>
        <dsp:cNvPr id="0" name=""/>
        <dsp:cNvSpPr/>
      </dsp:nvSpPr>
      <dsp:spPr>
        <a:xfrm rot="287005">
          <a:off x="0" y="1811774"/>
          <a:ext cx="2326877" cy="1396126"/>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sp3d extrusionH="28000" prstMaterial="matte"/>
        </a:bodyPr>
        <a:lstStyle/>
        <a:p>
          <a:pPr lvl="0" algn="ctr" defTabSz="2844800">
            <a:lnSpc>
              <a:spcPct val="90000"/>
            </a:lnSpc>
            <a:spcBef>
              <a:spcPct val="0"/>
            </a:spcBef>
            <a:spcAft>
              <a:spcPct val="35000"/>
            </a:spcAft>
          </a:pPr>
          <a:r>
            <a:rPr lang="en-US" sz="6400" kern="1200" smtClean="0"/>
            <a:t>Kraj</a:t>
          </a:r>
          <a:endParaRPr lang="hr-HR" sz="6400" kern="1200"/>
        </a:p>
      </dsp:txBody>
      <dsp:txXfrm>
        <a:off x="0" y="1811774"/>
        <a:ext cx="2326877" cy="1396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2F719-1E9D-4DA5-B01C-42A2ADAD6BBA}">
      <dsp:nvSpPr>
        <dsp:cNvPr id="0" name=""/>
        <dsp:cNvSpPr/>
      </dsp:nvSpPr>
      <dsp:spPr>
        <a:xfrm>
          <a:off x="0" y="6863"/>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6863"/>
        <a:ext cx="2283259" cy="332205"/>
      </dsp:txXfrm>
    </dsp:sp>
    <dsp:sp modelId="{67B62157-4A67-4720-A382-EA283D538F41}">
      <dsp:nvSpPr>
        <dsp:cNvPr id="0" name=""/>
        <dsp:cNvSpPr/>
      </dsp:nvSpPr>
      <dsp:spPr>
        <a:xfrm>
          <a:off x="131231" y="40085"/>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BC0A1-7026-4253-97D8-EF19C10579B3}">
      <dsp:nvSpPr>
        <dsp:cNvPr id="0" name=""/>
        <dsp:cNvSpPr/>
      </dsp:nvSpPr>
      <dsp:spPr>
        <a:xfrm>
          <a:off x="0" y="372288"/>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372288"/>
        <a:ext cx="2283259" cy="332205"/>
      </dsp:txXfrm>
    </dsp:sp>
    <dsp:sp modelId="{5029832A-F567-4905-B63A-1A3A539F7D32}">
      <dsp:nvSpPr>
        <dsp:cNvPr id="0" name=""/>
        <dsp:cNvSpPr/>
      </dsp:nvSpPr>
      <dsp:spPr>
        <a:xfrm>
          <a:off x="131231" y="405510"/>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D8F035-FC0E-4B82-B79C-73851C6C3FF2}">
      <dsp:nvSpPr>
        <dsp:cNvPr id="0" name=""/>
        <dsp:cNvSpPr/>
      </dsp:nvSpPr>
      <dsp:spPr>
        <a:xfrm>
          <a:off x="0" y="737714"/>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737714"/>
        <a:ext cx="2283259" cy="332205"/>
      </dsp:txXfrm>
    </dsp:sp>
    <dsp:sp modelId="{B43353E4-21BB-455A-BF96-80B317B54FA2}">
      <dsp:nvSpPr>
        <dsp:cNvPr id="0" name=""/>
        <dsp:cNvSpPr/>
      </dsp:nvSpPr>
      <dsp:spPr>
        <a:xfrm>
          <a:off x="131231" y="770936"/>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C4652-A017-42BF-84EB-53B74BD9B7A7}">
      <dsp:nvSpPr>
        <dsp:cNvPr id="0" name=""/>
        <dsp:cNvSpPr/>
      </dsp:nvSpPr>
      <dsp:spPr>
        <a:xfrm>
          <a:off x="0" y="1103139"/>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1103139"/>
        <a:ext cx="2283259" cy="332205"/>
      </dsp:txXfrm>
    </dsp:sp>
    <dsp:sp modelId="{C52FD56D-6C1C-45BF-AE8C-34DAC996110C}">
      <dsp:nvSpPr>
        <dsp:cNvPr id="0" name=""/>
        <dsp:cNvSpPr/>
      </dsp:nvSpPr>
      <dsp:spPr>
        <a:xfrm>
          <a:off x="131231" y="1136361"/>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FD27F-0874-4E39-9462-12D8837E600F}">
      <dsp:nvSpPr>
        <dsp:cNvPr id="0" name=""/>
        <dsp:cNvSpPr/>
      </dsp:nvSpPr>
      <dsp:spPr>
        <a:xfrm>
          <a:off x="0" y="1468565"/>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1468565"/>
        <a:ext cx="2283259" cy="332205"/>
      </dsp:txXfrm>
    </dsp:sp>
    <dsp:sp modelId="{D1360EC6-72DE-4FF3-A4CB-90E08D080420}">
      <dsp:nvSpPr>
        <dsp:cNvPr id="0" name=""/>
        <dsp:cNvSpPr/>
      </dsp:nvSpPr>
      <dsp:spPr>
        <a:xfrm>
          <a:off x="131231" y="1501787"/>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09F6A4-BB40-48A2-9390-8B4FCA6ACBC0}">
      <dsp:nvSpPr>
        <dsp:cNvPr id="0" name=""/>
        <dsp:cNvSpPr/>
      </dsp:nvSpPr>
      <dsp:spPr>
        <a:xfrm>
          <a:off x="0" y="1833990"/>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1833990"/>
        <a:ext cx="2283259" cy="332205"/>
      </dsp:txXfrm>
    </dsp:sp>
    <dsp:sp modelId="{3953A7D1-D653-4CC7-A036-D7DB7CDD253C}">
      <dsp:nvSpPr>
        <dsp:cNvPr id="0" name=""/>
        <dsp:cNvSpPr/>
      </dsp:nvSpPr>
      <dsp:spPr>
        <a:xfrm>
          <a:off x="131231" y="1867212"/>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E6277-AD0B-49E5-A4B9-0991F130881F}">
      <dsp:nvSpPr>
        <dsp:cNvPr id="0" name=""/>
        <dsp:cNvSpPr/>
      </dsp:nvSpPr>
      <dsp:spPr>
        <a:xfrm>
          <a:off x="0" y="2199416"/>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2199416"/>
        <a:ext cx="2283259" cy="332205"/>
      </dsp:txXfrm>
    </dsp:sp>
    <dsp:sp modelId="{D0F3CCCC-2944-4D29-8D5C-75D13C7B0501}">
      <dsp:nvSpPr>
        <dsp:cNvPr id="0" name=""/>
        <dsp:cNvSpPr/>
      </dsp:nvSpPr>
      <dsp:spPr>
        <a:xfrm>
          <a:off x="131231" y="2232638"/>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AE7E66-1521-4862-951E-0812EF4986BD}">
      <dsp:nvSpPr>
        <dsp:cNvPr id="0" name=""/>
        <dsp:cNvSpPr/>
      </dsp:nvSpPr>
      <dsp:spPr>
        <a:xfrm>
          <a:off x="0" y="2564841"/>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2564841"/>
        <a:ext cx="2283259" cy="332205"/>
      </dsp:txXfrm>
    </dsp:sp>
    <dsp:sp modelId="{DDD7F9CA-DD25-415B-8307-A96954BC1349}">
      <dsp:nvSpPr>
        <dsp:cNvPr id="0" name=""/>
        <dsp:cNvSpPr/>
      </dsp:nvSpPr>
      <dsp:spPr>
        <a:xfrm>
          <a:off x="131231" y="2598063"/>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3BAF4-B4AF-4039-B77F-4D000F75D70E}">
      <dsp:nvSpPr>
        <dsp:cNvPr id="0" name=""/>
        <dsp:cNvSpPr/>
      </dsp:nvSpPr>
      <dsp:spPr>
        <a:xfrm>
          <a:off x="0" y="2930267"/>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2930267"/>
        <a:ext cx="2283259" cy="332205"/>
      </dsp:txXfrm>
    </dsp:sp>
    <dsp:sp modelId="{0A6B40B2-574D-4B79-8F5D-0D7A96BA9D6D}">
      <dsp:nvSpPr>
        <dsp:cNvPr id="0" name=""/>
        <dsp:cNvSpPr/>
      </dsp:nvSpPr>
      <dsp:spPr>
        <a:xfrm>
          <a:off x="131231" y="2963489"/>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406E6-A436-4901-85E9-ABE527AFA26B}">
      <dsp:nvSpPr>
        <dsp:cNvPr id="0" name=""/>
        <dsp:cNvSpPr/>
      </dsp:nvSpPr>
      <dsp:spPr>
        <a:xfrm>
          <a:off x="0" y="3291527"/>
          <a:ext cx="2895600" cy="332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hr-HR" sz="1500" kern="1200"/>
        </a:p>
      </dsp:txBody>
      <dsp:txXfrm>
        <a:off x="612340" y="3291527"/>
        <a:ext cx="2283259" cy="332205"/>
      </dsp:txXfrm>
    </dsp:sp>
    <dsp:sp modelId="{F0B1EDA9-C936-4508-8E37-7D2E62B6D5FA}">
      <dsp:nvSpPr>
        <dsp:cNvPr id="0" name=""/>
        <dsp:cNvSpPr/>
      </dsp:nvSpPr>
      <dsp:spPr>
        <a:xfrm>
          <a:off x="131231" y="3328914"/>
          <a:ext cx="2606034" cy="26576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FDBD1-00DC-49A5-95FF-1335DAED8118}">
      <dsp:nvSpPr>
        <dsp:cNvPr id="0" name=""/>
        <dsp:cNvSpPr/>
      </dsp:nvSpPr>
      <dsp:spPr>
        <a:xfrm>
          <a:off x="0" y="2143854"/>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Početak</a:t>
          </a:r>
          <a:endParaRPr lang="hr-HR" sz="2600" kern="1200"/>
        </a:p>
      </dsp:txBody>
      <dsp:txXfrm>
        <a:off x="24163" y="2168017"/>
        <a:ext cx="1326669" cy="776671"/>
      </dsp:txXfrm>
    </dsp:sp>
    <dsp:sp modelId="{908C6393-632F-4CD6-AD64-7F35BA657260}">
      <dsp:nvSpPr>
        <dsp:cNvPr id="0" name=""/>
        <dsp:cNvSpPr/>
      </dsp:nvSpPr>
      <dsp:spPr>
        <a:xfrm rot="771248">
          <a:off x="1512425" y="2609142"/>
          <a:ext cx="307209"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1513580" y="2667090"/>
        <a:ext cx="215046" cy="204598"/>
      </dsp:txXfrm>
    </dsp:sp>
    <dsp:sp modelId="{2B894E49-DDBC-4B90-8230-89B4F85A21C6}">
      <dsp:nvSpPr>
        <dsp:cNvPr id="0" name=""/>
        <dsp:cNvSpPr/>
      </dsp:nvSpPr>
      <dsp:spPr>
        <a:xfrm>
          <a:off x="1940110" y="2586564"/>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b="1" kern="1200" smtClean="0"/>
            <a:t>A</a:t>
          </a:r>
          <a:endParaRPr lang="hr-HR" sz="2600" b="1" kern="1200"/>
        </a:p>
      </dsp:txBody>
      <dsp:txXfrm>
        <a:off x="1964273" y="2610727"/>
        <a:ext cx="1326669" cy="776671"/>
      </dsp:txXfrm>
    </dsp:sp>
    <dsp:sp modelId="{F93C70E9-593D-461E-9483-C034C8EE7EA1}">
      <dsp:nvSpPr>
        <dsp:cNvPr id="0" name=""/>
        <dsp:cNvSpPr/>
      </dsp:nvSpPr>
      <dsp:spPr>
        <a:xfrm rot="20233450">
          <a:off x="3470642" y="2392133"/>
          <a:ext cx="392835"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3474630" y="2480134"/>
        <a:ext cx="290536" cy="204598"/>
      </dsp:txXfrm>
    </dsp:sp>
    <dsp:sp modelId="{3CF97E88-BD96-4D4D-922A-ADA2757C8E6B}">
      <dsp:nvSpPr>
        <dsp:cNvPr id="0" name=""/>
        <dsp:cNvSpPr/>
      </dsp:nvSpPr>
      <dsp:spPr>
        <a:xfrm>
          <a:off x="3998512" y="1722313"/>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B</a:t>
          </a:r>
          <a:endParaRPr lang="hr-HR" sz="2600" kern="1200"/>
        </a:p>
      </dsp:txBody>
      <dsp:txXfrm>
        <a:off x="4022675" y="1746476"/>
        <a:ext cx="1326669" cy="776671"/>
      </dsp:txXfrm>
    </dsp:sp>
    <dsp:sp modelId="{068BFA59-D9FF-405E-8C39-8F6389ABF8E5}">
      <dsp:nvSpPr>
        <dsp:cNvPr id="0" name=""/>
        <dsp:cNvSpPr/>
      </dsp:nvSpPr>
      <dsp:spPr>
        <a:xfrm rot="459085">
          <a:off x="5504399" y="2093244"/>
          <a:ext cx="282673"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5504777" y="2155798"/>
        <a:ext cx="197871" cy="204598"/>
      </dsp:txXfrm>
    </dsp:sp>
    <dsp:sp modelId="{DE795984-37D0-4AAE-9947-096A2ED282F6}">
      <dsp:nvSpPr>
        <dsp:cNvPr id="0" name=""/>
        <dsp:cNvSpPr/>
      </dsp:nvSpPr>
      <dsp:spPr>
        <a:xfrm>
          <a:off x="5902105" y="1978046"/>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C</a:t>
          </a:r>
          <a:endParaRPr lang="hr-HR" sz="2600" kern="1200"/>
        </a:p>
      </dsp:txBody>
      <dsp:txXfrm>
        <a:off x="5926268" y="2002209"/>
        <a:ext cx="1326669" cy="776671"/>
      </dsp:txXfrm>
    </dsp:sp>
    <dsp:sp modelId="{303F78AE-AAF8-4EF2-8C94-618EC9487062}">
      <dsp:nvSpPr>
        <dsp:cNvPr id="0" name=""/>
        <dsp:cNvSpPr/>
      </dsp:nvSpPr>
      <dsp:spPr>
        <a:xfrm rot="18933290">
          <a:off x="7118466" y="1427165"/>
          <a:ext cx="559047" cy="340998"/>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hr-HR" sz="1400" kern="1200"/>
        </a:p>
      </dsp:txBody>
      <dsp:txXfrm>
        <a:off x="7133099" y="1531181"/>
        <a:ext cx="456748" cy="204598"/>
      </dsp:txXfrm>
    </dsp:sp>
    <dsp:sp modelId="{FC3B95C3-CDC4-4E28-ACC4-BDE0718ECB8C}">
      <dsp:nvSpPr>
        <dsp:cNvPr id="0" name=""/>
        <dsp:cNvSpPr/>
      </dsp:nvSpPr>
      <dsp:spPr>
        <a:xfrm>
          <a:off x="7496286" y="414444"/>
          <a:ext cx="1374995" cy="82499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en-US" sz="2600" kern="1200" smtClean="0"/>
            <a:t>Kraj</a:t>
          </a:r>
          <a:endParaRPr lang="hr-HR" sz="2600" kern="1200"/>
        </a:p>
      </dsp:txBody>
      <dsp:txXfrm>
        <a:off x="7520449" y="438607"/>
        <a:ext cx="1326669" cy="776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5836-24A8-43A3-9DEB-51F5FBA35381}">
      <dsp:nvSpPr>
        <dsp:cNvPr id="0" name=""/>
        <dsp:cNvSpPr/>
      </dsp:nvSpPr>
      <dsp:spPr>
        <a:xfrm>
          <a:off x="957329" y="0"/>
          <a:ext cx="1676173" cy="60798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E4C542C-7420-467C-8891-3B969883248E}">
      <dsp:nvSpPr>
        <dsp:cNvPr id="0" name=""/>
        <dsp:cNvSpPr/>
      </dsp:nvSpPr>
      <dsp:spPr>
        <a:xfrm>
          <a:off x="533023" y="0"/>
          <a:ext cx="1117449" cy="607985"/>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smtClean="0"/>
            <a:t>A1</a:t>
          </a:r>
          <a:endParaRPr lang="hr-HR" sz="3000" kern="1200"/>
        </a:p>
      </dsp:txBody>
      <dsp:txXfrm>
        <a:off x="562702" y="29679"/>
        <a:ext cx="1058091" cy="548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5836-24A8-43A3-9DEB-51F5FBA35381}">
      <dsp:nvSpPr>
        <dsp:cNvPr id="0" name=""/>
        <dsp:cNvSpPr/>
      </dsp:nvSpPr>
      <dsp:spPr>
        <a:xfrm>
          <a:off x="969215" y="0"/>
          <a:ext cx="1453823" cy="55389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E4C542C-7420-467C-8891-3B969883248E}">
      <dsp:nvSpPr>
        <dsp:cNvPr id="0" name=""/>
        <dsp:cNvSpPr/>
      </dsp:nvSpPr>
      <dsp:spPr>
        <a:xfrm>
          <a:off x="581529" y="0"/>
          <a:ext cx="969215" cy="553894"/>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a:lnSpc>
              <a:spcPct val="90000"/>
            </a:lnSpc>
            <a:spcBef>
              <a:spcPct val="0"/>
            </a:spcBef>
            <a:spcAft>
              <a:spcPct val="35000"/>
            </a:spcAft>
          </a:pPr>
          <a:r>
            <a:rPr lang="en-US" sz="2800" kern="1200" smtClean="0"/>
            <a:t>A2</a:t>
          </a:r>
          <a:endParaRPr lang="hr-HR" sz="2800" kern="1200"/>
        </a:p>
      </dsp:txBody>
      <dsp:txXfrm>
        <a:off x="608568" y="27039"/>
        <a:ext cx="915137" cy="499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5836-24A8-43A3-9DEB-51F5FBA35381}">
      <dsp:nvSpPr>
        <dsp:cNvPr id="0" name=""/>
        <dsp:cNvSpPr/>
      </dsp:nvSpPr>
      <dsp:spPr>
        <a:xfrm>
          <a:off x="1239660" y="0"/>
          <a:ext cx="1859490" cy="61858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E4C542C-7420-467C-8891-3B969883248E}">
      <dsp:nvSpPr>
        <dsp:cNvPr id="0" name=""/>
        <dsp:cNvSpPr/>
      </dsp:nvSpPr>
      <dsp:spPr>
        <a:xfrm>
          <a:off x="743796" y="0"/>
          <a:ext cx="1239660" cy="618585"/>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sp3d extrusionH="28000" prstMaterial="matte"/>
        </a:bodyPr>
        <a:lstStyle/>
        <a:p>
          <a:pPr lvl="0" algn="ctr" defTabSz="1377950">
            <a:lnSpc>
              <a:spcPct val="90000"/>
            </a:lnSpc>
            <a:spcBef>
              <a:spcPct val="0"/>
            </a:spcBef>
            <a:spcAft>
              <a:spcPct val="35000"/>
            </a:spcAft>
          </a:pPr>
          <a:r>
            <a:rPr lang="en-US" sz="3100" kern="1200" smtClean="0"/>
            <a:t>A3</a:t>
          </a:r>
          <a:endParaRPr lang="hr-HR" sz="3100" kern="1200"/>
        </a:p>
      </dsp:txBody>
      <dsp:txXfrm>
        <a:off x="773993" y="30197"/>
        <a:ext cx="1179266" cy="558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0ECB4-E19E-4382-A44F-374C64684D2E}">
      <dsp:nvSpPr>
        <dsp:cNvPr id="0" name=""/>
        <dsp:cNvSpPr/>
      </dsp:nvSpPr>
      <dsp:spPr>
        <a:xfrm>
          <a:off x="1049033" y="0"/>
          <a:ext cx="1573549" cy="1800160"/>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4F1A8621-5E61-4632-B5F3-4118EAA55533}">
      <dsp:nvSpPr>
        <dsp:cNvPr id="0" name=""/>
        <dsp:cNvSpPr/>
      </dsp:nvSpPr>
      <dsp:spPr>
        <a:xfrm>
          <a:off x="138031" y="0"/>
          <a:ext cx="1049033" cy="1800160"/>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sp3d extrusionH="28000" prstMaterial="matte"/>
        </a:bodyPr>
        <a:lstStyle/>
        <a:p>
          <a:pPr lvl="0" algn="ctr" defTabSz="800100">
            <a:lnSpc>
              <a:spcPct val="90000"/>
            </a:lnSpc>
            <a:spcBef>
              <a:spcPct val="0"/>
            </a:spcBef>
            <a:spcAft>
              <a:spcPct val="35000"/>
            </a:spcAft>
          </a:pPr>
          <a:r>
            <a:rPr lang="en-US" sz="1800" kern="1200" smtClean="0"/>
            <a:t>Početak</a:t>
          </a:r>
          <a:endParaRPr lang="hr-HR" sz="1800" kern="1200"/>
        </a:p>
      </dsp:txBody>
      <dsp:txXfrm>
        <a:off x="189241" y="51210"/>
        <a:ext cx="946613" cy="1697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7DB3A-8D26-444F-9D87-D08E93753B5A}">
      <dsp:nvSpPr>
        <dsp:cNvPr id="0" name=""/>
        <dsp:cNvSpPr/>
      </dsp:nvSpPr>
      <dsp:spPr>
        <a:xfrm>
          <a:off x="945533" y="0"/>
          <a:ext cx="1418300" cy="1780272"/>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E9C1C0DB-5FAA-41C8-BDE0-CEB626326A95}">
      <dsp:nvSpPr>
        <dsp:cNvPr id="0" name=""/>
        <dsp:cNvSpPr/>
      </dsp:nvSpPr>
      <dsp:spPr>
        <a:xfrm>
          <a:off x="0" y="0"/>
          <a:ext cx="945533" cy="1780272"/>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sp3d extrusionH="28000" prstMaterial="matte"/>
        </a:bodyPr>
        <a:lstStyle/>
        <a:p>
          <a:pPr lvl="0" algn="ctr" defTabSz="2489200">
            <a:lnSpc>
              <a:spcPct val="90000"/>
            </a:lnSpc>
            <a:spcBef>
              <a:spcPct val="0"/>
            </a:spcBef>
            <a:spcAft>
              <a:spcPct val="35000"/>
            </a:spcAft>
          </a:pPr>
          <a:r>
            <a:rPr lang="en-US" sz="5600" kern="1200" smtClean="0"/>
            <a:t>B</a:t>
          </a:r>
          <a:endParaRPr lang="hr-HR" sz="5600" kern="1200"/>
        </a:p>
      </dsp:txBody>
      <dsp:txXfrm>
        <a:off x="46157" y="46157"/>
        <a:ext cx="853219" cy="16879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5836-24A8-43A3-9DEB-51F5FBA35381}">
      <dsp:nvSpPr>
        <dsp:cNvPr id="0" name=""/>
        <dsp:cNvSpPr/>
      </dsp:nvSpPr>
      <dsp:spPr>
        <a:xfrm>
          <a:off x="957329" y="0"/>
          <a:ext cx="1676173" cy="60798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E4C542C-7420-467C-8891-3B969883248E}">
      <dsp:nvSpPr>
        <dsp:cNvPr id="0" name=""/>
        <dsp:cNvSpPr/>
      </dsp:nvSpPr>
      <dsp:spPr>
        <a:xfrm>
          <a:off x="533023" y="0"/>
          <a:ext cx="1117449" cy="607985"/>
        </a:xfrm>
        <a:prstGeom prst="round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smtClean="0"/>
            <a:t>C1</a:t>
          </a:r>
          <a:endParaRPr lang="hr-HR" sz="3000" kern="1200"/>
        </a:p>
      </dsp:txBody>
      <dsp:txXfrm>
        <a:off x="562702" y="29679"/>
        <a:ext cx="1058091" cy="5486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18-May-16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18-May-16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Predstavljanje</a:t>
            </a:r>
            <a:r>
              <a:rPr lang="en-US" baseline="0" smtClean="0"/>
              <a:t> sebe i mentora. Kratko objašnjenje što je paralelno programiranje (vjeruje se da svi znaju osnovne stvari paralelnih koncepata).</a:t>
            </a:r>
            <a:endParaRPr lang="hr-HR"/>
          </a:p>
        </p:txBody>
      </p:sp>
      <p:sp>
        <p:nvSpPr>
          <p:cNvPr id="4" name="Slide Number Placeholder 3"/>
          <p:cNvSpPr>
            <a:spLocks noGrp="1"/>
          </p:cNvSpPr>
          <p:nvPr>
            <p:ph type="sldNum" sz="quarter" idx="10"/>
          </p:nvPr>
        </p:nvSpPr>
        <p:spPr/>
        <p:txBody>
          <a:bodyPr/>
          <a:lstStyle/>
          <a:p>
            <a:fld id="{5EE2CF44-2B13-41B4-A334-1CDF534EEBBF}" type="slidenum">
              <a:rPr lang="hr-HR" smtClean="0"/>
              <a:t>1</a:t>
            </a:fld>
            <a:endParaRPr lang="hr-HR"/>
          </a:p>
        </p:txBody>
      </p:sp>
    </p:spTree>
    <p:extLst>
      <p:ext uri="{BB962C8B-B14F-4D97-AF65-F5344CB8AC3E}">
        <p14:creationId xmlns:p14="http://schemas.microsoft.com/office/powerpoint/2010/main" val="239229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Objašnjejne</a:t>
            </a:r>
            <a:r>
              <a:rPr lang="en-US" baseline="0" smtClean="0"/>
              <a:t> fizikalnih ograničenja, potrebe za širenjem u novu dimenziju.</a:t>
            </a:r>
          </a:p>
          <a:p>
            <a:r>
              <a:rPr lang="en-US" baseline="0" smtClean="0"/>
              <a:t>Iskorištavanje grafičkih kartica se sve više pojavljuje - vidjet ćemo na sljedećem slajdu.</a:t>
            </a:r>
          </a:p>
          <a:p>
            <a:r>
              <a:rPr lang="en-US" baseline="0" smtClean="0"/>
              <a:t>Moderni računalni sustavi su vrlo pogodni za paralelizaciju. Poslovi se mogu rastaviti na manje cjeline koje su u dobrom djelu slučajeva nezavisne. Štoviše, ako otvorimo TaskManager, vidimo da imamo oko 1000 dretvi koje se trenutno natječu za procesorko vrijeme.</a:t>
            </a:r>
            <a:endParaRPr lang="hr-HR"/>
          </a:p>
        </p:txBody>
      </p:sp>
      <p:sp>
        <p:nvSpPr>
          <p:cNvPr id="4" name="Slide Number Placeholder 3"/>
          <p:cNvSpPr>
            <a:spLocks noGrp="1"/>
          </p:cNvSpPr>
          <p:nvPr>
            <p:ph type="sldNum" sz="quarter" idx="10"/>
          </p:nvPr>
        </p:nvSpPr>
        <p:spPr/>
        <p:txBody>
          <a:bodyPr/>
          <a:lstStyle/>
          <a:p>
            <a:fld id="{5EE2CF44-2B13-41B4-A334-1CDF534EEBBF}" type="slidenum">
              <a:rPr lang="hr-HR" smtClean="0"/>
              <a:t>2</a:t>
            </a:fld>
            <a:endParaRPr lang="hr-HR"/>
          </a:p>
        </p:txBody>
      </p:sp>
    </p:spTree>
    <p:extLst>
      <p:ext uri="{BB962C8B-B14F-4D97-AF65-F5344CB8AC3E}">
        <p14:creationId xmlns:p14="http://schemas.microsoft.com/office/powerpoint/2010/main" val="3699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Vjerujem da neki entuzijasti</a:t>
            </a:r>
            <a:r>
              <a:rPr lang="en-US" baseline="0" smtClean="0"/>
              <a:t> prate događaje vezane uz nove Nvidijine kartice koje su izašle prije nekoliko dana, ali nisam siguran da li su upućeni u jednu sitnicu koja je sakrivena duboko ispod silnih benchmarka na 4k rezoluciji - to je upravo NVidia LINK tehnologija koja bi u vellikim računalnim sustavima koji koriste grafičke procesore za zahtjevne izračune trebala poboljšati komunikaciju između svih procesorskih jedinica: "GPU to GPU" i "GPU to CPU". Naime, NVidia i AMD se već puno desetljeće bave stvaranjem sustava koji bi omogućio jednostavno prenašanje zahtjevnih poslova na grafičke procesore - ponajprije one koji zahjevaju mnogo računa s realnim brojevima. Svaka od tvrtki ima svoje rješenja, što za nas ovdje nije bitno, već je bit ovog slajda da ukaže na mogućnosti koje nam paralelno programiranje otvara. Ovdje možemo vidjeti osnovnu ideju prenošenja posla na grafičke jedinice. (Objasni sliku).</a:t>
            </a:r>
          </a:p>
          <a:p>
            <a:r>
              <a:rPr lang="en-US" baseline="0" smtClean="0"/>
              <a:t>(Objasni zašto je grafička kartica bolja od procesora u računanju s realnim brojevima - osobito u mnoštvu nezavisnih računa)</a:t>
            </a:r>
          </a:p>
        </p:txBody>
      </p:sp>
      <p:sp>
        <p:nvSpPr>
          <p:cNvPr id="4" name="Slide Number Placeholder 3"/>
          <p:cNvSpPr>
            <a:spLocks noGrp="1"/>
          </p:cNvSpPr>
          <p:nvPr>
            <p:ph type="sldNum" sz="quarter" idx="10"/>
          </p:nvPr>
        </p:nvSpPr>
        <p:spPr/>
        <p:txBody>
          <a:bodyPr/>
          <a:lstStyle/>
          <a:p>
            <a:fld id="{5EE2CF44-2B13-41B4-A334-1CDF534EEBBF}" type="slidenum">
              <a:rPr lang="hr-HR" smtClean="0"/>
              <a:t>3</a:t>
            </a:fld>
            <a:endParaRPr lang="hr-HR"/>
          </a:p>
        </p:txBody>
      </p:sp>
    </p:spTree>
    <p:extLst>
      <p:ext uri="{BB962C8B-B14F-4D97-AF65-F5344CB8AC3E}">
        <p14:creationId xmlns:p14="http://schemas.microsoft.com/office/powerpoint/2010/main" val="176897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Zvuči</a:t>
            </a:r>
            <a:r>
              <a:rPr lang="en-US" baseline="0" smtClean="0"/>
              <a:t> odlično! Kako pak sada ostvariti takve paralelne aplikacije koje mogu iskoristiti svu tu moć? Program aplikacije treba rastaviti na cjeline koje se mogu izvršavati paralelno. Opet, ovo zvuči odlično i jednostavno, ali ubrzo ćemo se osvrnuti na problem i ograničenja paralelizacije i vidjeti da nije sve baš tako bajno. </a:t>
            </a:r>
          </a:p>
          <a:p>
            <a:r>
              <a:rPr lang="en-US" baseline="0" smtClean="0"/>
              <a:t>Zasad, pogledajmo samo ovaj primjer rastavljanja dijelova programa na manje cjeline koje se mogu izvršavati jedna uz drugu. (objasnimo da su A i C dobri za paralelizaciju, a B nije te onda pokrenemo animaciju)</a:t>
            </a:r>
            <a:endParaRPr lang="hr-HR"/>
          </a:p>
        </p:txBody>
      </p:sp>
      <p:sp>
        <p:nvSpPr>
          <p:cNvPr id="4" name="Slide Number Placeholder 3"/>
          <p:cNvSpPr>
            <a:spLocks noGrp="1"/>
          </p:cNvSpPr>
          <p:nvPr>
            <p:ph type="sldNum" sz="quarter" idx="10"/>
          </p:nvPr>
        </p:nvSpPr>
        <p:spPr/>
        <p:txBody>
          <a:bodyPr/>
          <a:lstStyle/>
          <a:p>
            <a:fld id="{5EE2CF44-2B13-41B4-A334-1CDF534EEBBF}" type="slidenum">
              <a:rPr lang="hr-HR" smtClean="0"/>
              <a:t>4</a:t>
            </a:fld>
            <a:endParaRPr lang="hr-HR"/>
          </a:p>
        </p:txBody>
      </p:sp>
    </p:spTree>
    <p:extLst>
      <p:ext uri="{BB962C8B-B14F-4D97-AF65-F5344CB8AC3E}">
        <p14:creationId xmlns:p14="http://schemas.microsoft.com/office/powerpoint/2010/main" val="1370566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p:txBody>
          <a:body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p:txBody>
          <a:body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r>
              <a:rPr lang="sr-Latn-RS" smtClean="0"/>
              <a:t>18.5.2016.</a:t>
            </a:r>
            <a:endParaRPr lang="hr-HR"/>
          </a:p>
        </p:txBody>
      </p:sp>
      <p:sp>
        <p:nvSpPr>
          <p:cNvPr id="5" name="Footer Placeholder 4"/>
          <p:cNvSpPr>
            <a:spLocks noGrp="1"/>
          </p:cNvSpPr>
          <p:nvPr>
            <p:ph type="ftr" sz="quarter" idx="11"/>
          </p:nvPr>
        </p:nvSpPr>
        <p:spPr/>
        <p:txBody>
          <a:bodyPr/>
          <a:lstStyle/>
          <a:p>
            <a:r>
              <a:rPr lang="hr-HR" smtClean="0"/>
              <a:t>Rudolf Lovrenčić, Paralelno Programiranje. Sustav HPX</a:t>
            </a:r>
            <a:endParaRPr lang="hr-HR"/>
          </a:p>
        </p:txBody>
      </p:sp>
      <p:sp>
        <p:nvSpPr>
          <p:cNvPr id="6" name="Slide Number Placeholder 5"/>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237332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r>
              <a:rPr lang="sr-Latn-RS" smtClean="0"/>
              <a:t>18.5.2016.</a:t>
            </a:r>
            <a:endParaRPr lang="hr-HR"/>
          </a:p>
        </p:txBody>
      </p:sp>
      <p:sp>
        <p:nvSpPr>
          <p:cNvPr id="5" name="Footer Placeholder 4"/>
          <p:cNvSpPr>
            <a:spLocks noGrp="1"/>
          </p:cNvSpPr>
          <p:nvPr>
            <p:ph type="ftr" sz="quarter" idx="11"/>
          </p:nvPr>
        </p:nvSpPr>
        <p:spPr/>
        <p:txBody>
          <a:bodyPr/>
          <a:lstStyle/>
          <a:p>
            <a:r>
              <a:rPr lang="hr-HR" smtClean="0"/>
              <a:t>Rudolf Lovrenčić, Paralelno Programiranje. Sustav HPX</a:t>
            </a:r>
            <a:endParaRPr lang="hr-HR"/>
          </a:p>
        </p:txBody>
      </p:sp>
      <p:sp>
        <p:nvSpPr>
          <p:cNvPr id="6" name="Slide Number Placeholder 5"/>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145213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sr-Latn-RS" smtClean="0"/>
              <a:t>18.5.2016.</a:t>
            </a:r>
            <a:endParaRPr lang="hr-HR"/>
          </a:p>
        </p:txBody>
      </p:sp>
      <p:sp>
        <p:nvSpPr>
          <p:cNvPr id="5" name="Footer Placeholder 4"/>
          <p:cNvSpPr>
            <a:spLocks noGrp="1"/>
          </p:cNvSpPr>
          <p:nvPr>
            <p:ph type="ftr" sz="quarter" idx="11"/>
          </p:nvPr>
        </p:nvSpPr>
        <p:spPr/>
        <p:txBody>
          <a:bodyPr/>
          <a:lstStyle/>
          <a:p>
            <a:r>
              <a:rPr lang="hr-HR" smtClean="0"/>
              <a:t>Rudolf Lovrenčić, Paralelno Programiranje. Sustav HPX</a:t>
            </a:r>
            <a:endParaRPr lang="hr-HR"/>
          </a:p>
        </p:txBody>
      </p:sp>
      <p:sp>
        <p:nvSpPr>
          <p:cNvPr id="6" name="Slide Number Placeholder 5"/>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158736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r>
              <a:rPr lang="sr-Latn-RS" smtClean="0"/>
              <a:t>18.5.2016.</a:t>
            </a:r>
            <a:endParaRPr lang="hr-HR"/>
          </a:p>
        </p:txBody>
      </p:sp>
      <p:sp>
        <p:nvSpPr>
          <p:cNvPr id="6" name="Footer Placeholder 5"/>
          <p:cNvSpPr>
            <a:spLocks noGrp="1"/>
          </p:cNvSpPr>
          <p:nvPr>
            <p:ph type="ftr" sz="quarter" idx="11"/>
          </p:nvPr>
        </p:nvSpPr>
        <p:spPr/>
        <p:txBody>
          <a:bodyPr/>
          <a:lstStyle/>
          <a:p>
            <a:r>
              <a:rPr lang="hr-HR" smtClean="0"/>
              <a:t>Rudolf Lovrenčić, Paralelno Programiranje. Sustav HPX</a:t>
            </a:r>
            <a:endParaRPr lang="hr-HR"/>
          </a:p>
        </p:txBody>
      </p:sp>
      <p:sp>
        <p:nvSpPr>
          <p:cNvPr id="7" name="Slide Number Placeholder 6"/>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1154928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r>
              <a:rPr lang="sr-Latn-RS" smtClean="0"/>
              <a:t>18.5.2016.</a:t>
            </a:r>
            <a:endParaRPr lang="hr-HR"/>
          </a:p>
        </p:txBody>
      </p:sp>
      <p:sp>
        <p:nvSpPr>
          <p:cNvPr id="8" name="Footer Placeholder 7"/>
          <p:cNvSpPr>
            <a:spLocks noGrp="1"/>
          </p:cNvSpPr>
          <p:nvPr>
            <p:ph type="ftr" sz="quarter" idx="11"/>
          </p:nvPr>
        </p:nvSpPr>
        <p:spPr/>
        <p:txBody>
          <a:bodyPr/>
          <a:lstStyle/>
          <a:p>
            <a:r>
              <a:rPr lang="hr-HR" smtClean="0"/>
              <a:t>Rudolf Lovrenčić, Paralelno Programiranje. Sustav HPX</a:t>
            </a:r>
            <a:endParaRPr lang="hr-HR"/>
          </a:p>
        </p:txBody>
      </p:sp>
      <p:sp>
        <p:nvSpPr>
          <p:cNvPr id="9" name="Slide Number Placeholder 8"/>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421622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r>
              <a:rPr lang="sr-Latn-RS" smtClean="0"/>
              <a:t>18.5.2016.</a:t>
            </a:r>
            <a:endParaRPr lang="hr-HR"/>
          </a:p>
        </p:txBody>
      </p:sp>
      <p:sp>
        <p:nvSpPr>
          <p:cNvPr id="4" name="Footer Placeholder 3"/>
          <p:cNvSpPr>
            <a:spLocks noGrp="1"/>
          </p:cNvSpPr>
          <p:nvPr>
            <p:ph type="ftr" sz="quarter" idx="11"/>
          </p:nvPr>
        </p:nvSpPr>
        <p:spPr/>
        <p:txBody>
          <a:bodyPr/>
          <a:lstStyle/>
          <a:p>
            <a:r>
              <a:rPr lang="hr-HR" smtClean="0"/>
              <a:t>Rudolf Lovrenčić, Paralelno Programiranje. Sustav HPX</a:t>
            </a:r>
            <a:endParaRPr lang="hr-HR"/>
          </a:p>
        </p:txBody>
      </p:sp>
      <p:sp>
        <p:nvSpPr>
          <p:cNvPr id="5" name="Slide Number Placeholder 4"/>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339588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r-Latn-RS" smtClean="0"/>
              <a:t>18.5.2016.</a:t>
            </a:r>
            <a:endParaRPr lang="hr-HR"/>
          </a:p>
        </p:txBody>
      </p:sp>
      <p:sp>
        <p:nvSpPr>
          <p:cNvPr id="3" name="Footer Placeholder 2"/>
          <p:cNvSpPr>
            <a:spLocks noGrp="1"/>
          </p:cNvSpPr>
          <p:nvPr>
            <p:ph type="ftr" sz="quarter" idx="11"/>
          </p:nvPr>
        </p:nvSpPr>
        <p:spPr/>
        <p:txBody>
          <a:bodyPr/>
          <a:lstStyle/>
          <a:p>
            <a:r>
              <a:rPr lang="hr-HR" smtClean="0"/>
              <a:t>Rudolf Lovrenčić, Paralelno Programiranje. Sustav HPX</a:t>
            </a:r>
            <a:endParaRPr lang="hr-HR"/>
          </a:p>
        </p:txBody>
      </p:sp>
      <p:sp>
        <p:nvSpPr>
          <p:cNvPr id="4" name="Slide Number Placeholder 3"/>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3189074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r-Latn-RS" smtClean="0"/>
              <a:t>18.5.2016.</a:t>
            </a:r>
            <a:endParaRPr lang="hr-HR"/>
          </a:p>
        </p:txBody>
      </p:sp>
      <p:sp>
        <p:nvSpPr>
          <p:cNvPr id="6" name="Footer Placeholder 5"/>
          <p:cNvSpPr>
            <a:spLocks noGrp="1"/>
          </p:cNvSpPr>
          <p:nvPr>
            <p:ph type="ftr" sz="quarter" idx="11"/>
          </p:nvPr>
        </p:nvSpPr>
        <p:spPr/>
        <p:txBody>
          <a:bodyPr/>
          <a:lstStyle/>
          <a:p>
            <a:r>
              <a:rPr lang="hr-HR" smtClean="0"/>
              <a:t>Rudolf Lovrenčić, Paralelno Programiranje. Sustav HPX</a:t>
            </a:r>
            <a:endParaRPr lang="hr-HR"/>
          </a:p>
        </p:txBody>
      </p:sp>
      <p:sp>
        <p:nvSpPr>
          <p:cNvPr id="7" name="Slide Number Placeholder 6"/>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331935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685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a:xfrm>
            <a:off x="1524001" y="6362700"/>
            <a:ext cx="6858000" cy="257176"/>
          </a:xfrm>
        </p:spPr>
        <p:txBody>
          <a:bodyPr/>
          <a:lstStyle>
            <a:lvl1pPr>
              <a:defRPr>
                <a:solidFill>
                  <a:schemeClr val="tx1"/>
                </a:solidFill>
              </a:defRPr>
            </a:lvl1p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lvl1pPr>
              <a:defRPr/>
            </a:lvl1pPr>
          </a:lstStyle>
          <a:p>
            <a:fld id="{4096B21E-9606-4135-B592-B0335F146DE9}" type="slidenum">
              <a:rPr lang="en-US" smtClean="0"/>
              <a:pPr/>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r-Latn-RS" smtClean="0"/>
              <a:t>18.5.2016.</a:t>
            </a:r>
            <a:endParaRPr lang="hr-HR"/>
          </a:p>
        </p:txBody>
      </p:sp>
      <p:sp>
        <p:nvSpPr>
          <p:cNvPr id="6" name="Footer Placeholder 5"/>
          <p:cNvSpPr>
            <a:spLocks noGrp="1"/>
          </p:cNvSpPr>
          <p:nvPr>
            <p:ph type="ftr" sz="quarter" idx="11"/>
          </p:nvPr>
        </p:nvSpPr>
        <p:spPr/>
        <p:txBody>
          <a:bodyPr/>
          <a:lstStyle/>
          <a:p>
            <a:r>
              <a:rPr lang="hr-HR" smtClean="0"/>
              <a:t>Rudolf Lovrenčić, Paralelno Programiranje. Sustav HPX</a:t>
            </a:r>
            <a:endParaRPr lang="hr-HR"/>
          </a:p>
        </p:txBody>
      </p:sp>
      <p:sp>
        <p:nvSpPr>
          <p:cNvPr id="7" name="Slide Number Placeholder 6"/>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224721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r>
              <a:rPr lang="sr-Latn-RS" smtClean="0"/>
              <a:t>18.5.2016.</a:t>
            </a:r>
            <a:endParaRPr lang="hr-HR"/>
          </a:p>
        </p:txBody>
      </p:sp>
      <p:sp>
        <p:nvSpPr>
          <p:cNvPr id="5" name="Footer Placeholder 4"/>
          <p:cNvSpPr>
            <a:spLocks noGrp="1"/>
          </p:cNvSpPr>
          <p:nvPr>
            <p:ph type="ftr" sz="quarter" idx="11"/>
          </p:nvPr>
        </p:nvSpPr>
        <p:spPr/>
        <p:txBody>
          <a:bodyPr/>
          <a:lstStyle/>
          <a:p>
            <a:r>
              <a:rPr lang="hr-HR" smtClean="0"/>
              <a:t>Rudolf Lovrenčić, Paralelno Programiranje. Sustav HPX</a:t>
            </a:r>
            <a:endParaRPr lang="hr-HR"/>
          </a:p>
        </p:txBody>
      </p:sp>
      <p:sp>
        <p:nvSpPr>
          <p:cNvPr id="6" name="Slide Number Placeholder 5"/>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2667731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r>
              <a:rPr lang="sr-Latn-RS" smtClean="0"/>
              <a:t>18.5.2016.</a:t>
            </a:r>
            <a:endParaRPr lang="hr-HR"/>
          </a:p>
        </p:txBody>
      </p:sp>
      <p:sp>
        <p:nvSpPr>
          <p:cNvPr id="5" name="Footer Placeholder 4"/>
          <p:cNvSpPr>
            <a:spLocks noGrp="1"/>
          </p:cNvSpPr>
          <p:nvPr>
            <p:ph type="ftr" sz="quarter" idx="11"/>
          </p:nvPr>
        </p:nvSpPr>
        <p:spPr/>
        <p:txBody>
          <a:bodyPr/>
          <a:lstStyle/>
          <a:p>
            <a:r>
              <a:rPr lang="hr-HR" smtClean="0"/>
              <a:t>Rudolf Lovrenčić, Paralelno Programiranje. Sustav HPX</a:t>
            </a:r>
            <a:endParaRPr lang="hr-HR"/>
          </a:p>
        </p:txBody>
      </p:sp>
      <p:sp>
        <p:nvSpPr>
          <p:cNvPr id="6" name="Slide Number Placeholder 5"/>
          <p:cNvSpPr>
            <a:spLocks noGrp="1"/>
          </p:cNvSpPr>
          <p:nvPr>
            <p:ph type="sldNum" sz="quarter" idx="12"/>
          </p:nvPr>
        </p:nvSpPr>
        <p:spPr/>
        <p:txBody>
          <a:bodyPr/>
          <a:lstStyle/>
          <a:p>
            <a:fld id="{E8780031-CD94-44C2-982F-94A019EFA326}" type="slidenum">
              <a:rPr lang="hr-HR" smtClean="0"/>
              <a:t>‹#›</a:t>
            </a:fld>
            <a:endParaRPr lang="hr-HR"/>
          </a:p>
        </p:txBody>
      </p:sp>
    </p:spTree>
    <p:extLst>
      <p:ext uri="{BB962C8B-B14F-4D97-AF65-F5344CB8AC3E}">
        <p14:creationId xmlns:p14="http://schemas.microsoft.com/office/powerpoint/2010/main" val="60413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r-Latn-RS" smtClean="0"/>
              <a:t>18.5.2016.</a:t>
            </a:r>
            <a:endParaRPr lang="en-US"/>
          </a:p>
        </p:txBody>
      </p:sp>
      <p:sp>
        <p:nvSpPr>
          <p:cNvPr id="6" name="Footer Placeholder 5"/>
          <p:cNvSpPr>
            <a:spLocks noGrp="1"/>
          </p:cNvSpPr>
          <p:nvPr>
            <p:ph type="ftr" sz="quarter" idx="11"/>
          </p:nvPr>
        </p:nvSpPr>
        <p:spPr/>
        <p:txBody>
          <a:bodyPr/>
          <a:lstStyle/>
          <a:p>
            <a:r>
              <a:rPr lang="en-US" smtClean="0"/>
              <a:t>Rudolf Lovrenčić, Paralelno Programiranje. Sustav HPX</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sr-Latn-RS" smtClean="0"/>
              <a:t>18.5.2016.</a:t>
            </a:r>
            <a:endParaRPr lang="en-US"/>
          </a:p>
        </p:txBody>
      </p:sp>
      <p:sp>
        <p:nvSpPr>
          <p:cNvPr id="8" name="Footer Placeholder 7"/>
          <p:cNvSpPr>
            <a:spLocks noGrp="1"/>
          </p:cNvSpPr>
          <p:nvPr>
            <p:ph type="ftr" sz="quarter" idx="11"/>
          </p:nvPr>
        </p:nvSpPr>
        <p:spPr/>
        <p:txBody>
          <a:bodyPr/>
          <a:lstStyle/>
          <a:p>
            <a:r>
              <a:rPr lang="en-US" smtClean="0"/>
              <a:t>Rudolf Lovrenčić, Paralelno Programiranje. Sustav HPX</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sr-Latn-RS" smtClean="0"/>
              <a:t>18.5.2016.</a:t>
            </a:r>
            <a:endParaRPr lang="en-US"/>
          </a:p>
        </p:txBody>
      </p:sp>
      <p:sp>
        <p:nvSpPr>
          <p:cNvPr id="4" name="Footer Placeholder 3"/>
          <p:cNvSpPr>
            <a:spLocks noGrp="1"/>
          </p:cNvSpPr>
          <p:nvPr>
            <p:ph type="ftr" sz="quarter" idx="11"/>
          </p:nvPr>
        </p:nvSpPr>
        <p:spPr/>
        <p:txBody>
          <a:bodyPr/>
          <a:lstStyle/>
          <a:p>
            <a:r>
              <a:rPr lang="en-US" smtClean="0"/>
              <a:t>Rudolf Lovrenčić, Paralelno Programiranje. Sustav HPX</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r-Latn-RS" smtClean="0"/>
              <a:t>18.5.2016.</a:t>
            </a:r>
            <a:endParaRPr lang="en-US"/>
          </a:p>
        </p:txBody>
      </p:sp>
      <p:sp>
        <p:nvSpPr>
          <p:cNvPr id="3" name="Footer Placeholder 2"/>
          <p:cNvSpPr>
            <a:spLocks noGrp="1"/>
          </p:cNvSpPr>
          <p:nvPr>
            <p:ph type="ftr" sz="quarter" idx="11"/>
          </p:nvPr>
        </p:nvSpPr>
        <p:spPr/>
        <p:txBody>
          <a:bodyPr/>
          <a:lstStyle/>
          <a:p>
            <a:r>
              <a:rPr lang="en-US" smtClean="0"/>
              <a:t>Rudolf Lovrenčić, Paralelno Programiranje. Sustav HPX</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r-Latn-RS" smtClean="0"/>
              <a:t>18.5.2016.</a:t>
            </a:r>
            <a:endParaRPr lang="en-US"/>
          </a:p>
        </p:txBody>
      </p:sp>
      <p:sp>
        <p:nvSpPr>
          <p:cNvPr id="6" name="Footer Placeholder 5"/>
          <p:cNvSpPr>
            <a:spLocks noGrp="1"/>
          </p:cNvSpPr>
          <p:nvPr>
            <p:ph type="ftr" sz="quarter" idx="11"/>
          </p:nvPr>
        </p:nvSpPr>
        <p:spPr/>
        <p:txBody>
          <a:bodyPr/>
          <a:lstStyle/>
          <a:p>
            <a:r>
              <a:rPr lang="en-US" smtClean="0"/>
              <a:t>Rudolf Lovrenčić, Paralelno Programiranje. Sustav HPX</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r-Latn-RS" smtClean="0"/>
              <a:t>18.5.2016.</a:t>
            </a:r>
            <a:endParaRPr lang="en-US"/>
          </a:p>
        </p:txBody>
      </p:sp>
      <p:sp>
        <p:nvSpPr>
          <p:cNvPr id="6" name="Footer Placeholder 5"/>
          <p:cNvSpPr>
            <a:spLocks noGrp="1"/>
          </p:cNvSpPr>
          <p:nvPr>
            <p:ph type="ftr" sz="quarter" idx="11"/>
          </p:nvPr>
        </p:nvSpPr>
        <p:spPr/>
        <p:txBody>
          <a:bodyPr/>
          <a:lstStyle/>
          <a:p>
            <a:r>
              <a:rPr lang="en-US" smtClean="0"/>
              <a:t>Rudolf Lovrenčić, Paralelno Programiranje. Sustav HPX</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000">
                <a:solidFill>
                  <a:schemeClr val="tx1">
                    <a:lumMod val="85000"/>
                  </a:schemeClr>
                </a:solidFill>
              </a:defRPr>
            </a:lvl1pPr>
          </a:lstStyle>
          <a:p>
            <a:r>
              <a:rPr lang="sr-Latn-RS" sz="900" smtClean="0"/>
              <a:t>18.5.2016</a:t>
            </a:r>
            <a:r>
              <a:rPr lang="sr-Latn-RS" smtClean="0"/>
              <a:t>.</a:t>
            </a:r>
            <a:endParaRPr lang="en-US"/>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900">
                <a:solidFill>
                  <a:schemeClr val="tx1">
                    <a:lumMod val="85000"/>
                  </a:schemeClr>
                </a:solidFill>
              </a:defRPr>
            </a:lvl1pPr>
          </a:lstStyle>
          <a:p>
            <a:r>
              <a:rPr lang="en-US" smtClean="0"/>
              <a:t>Rudolf Lovrenčić, Paralelno Programiranje. Sustav HPX</a:t>
            </a:r>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900">
                <a:solidFill>
                  <a:schemeClr val="tx1">
                    <a:lumMod val="85000"/>
                  </a:schemeClr>
                </a:solidFill>
              </a:defRPr>
            </a:lvl1pPr>
          </a:lstStyle>
          <a:p>
            <a:fld id="{E31375A4-56A4-47D6-9801-1991572033F7}" type="slidenum">
              <a:rPr lang="hr-HR" smtClean="0"/>
              <a:pPr/>
              <a:t>‹#›</a:t>
            </a:fld>
            <a:endParaRPr lang="hr-H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RS" smtClean="0"/>
              <a:t>18.5.2016.</a:t>
            </a:r>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r-HR" smtClean="0"/>
              <a:t>Rudolf Lovrenčić, Paralelno Programiranje. Sustav HPX</a:t>
            </a:r>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80031-CD94-44C2-982F-94A019EFA326}" type="slidenum">
              <a:rPr lang="hr-HR" smtClean="0"/>
              <a:t>‹#›</a:t>
            </a:fld>
            <a:endParaRPr lang="hr-HR"/>
          </a:p>
        </p:txBody>
      </p:sp>
    </p:spTree>
    <p:extLst>
      <p:ext uri="{BB962C8B-B14F-4D97-AF65-F5344CB8AC3E}">
        <p14:creationId xmlns:p14="http://schemas.microsoft.com/office/powerpoint/2010/main" val="159239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9" Type="http://schemas.openxmlformats.org/officeDocument/2006/relationships/diagramLayout" Target="../diagrams/layout10.xml"/><Relationship Id="rId21" Type="http://schemas.openxmlformats.org/officeDocument/2006/relationships/diagramColors" Target="../diagrams/colors6.xml"/><Relationship Id="rId34" Type="http://schemas.openxmlformats.org/officeDocument/2006/relationships/diagramLayout" Target="../diagrams/layout9.xml"/><Relationship Id="rId42" Type="http://schemas.microsoft.com/office/2007/relationships/diagramDrawing" Target="../diagrams/drawing10.xml"/><Relationship Id="rId47" Type="http://schemas.microsoft.com/office/2007/relationships/diagramDrawing" Target="../diagrams/drawing11.xml"/><Relationship Id="rId50" Type="http://schemas.openxmlformats.org/officeDocument/2006/relationships/diagramQuickStyle" Target="../diagrams/quickStyle12.xml"/><Relationship Id="rId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5.xml"/><Relationship Id="rId29" Type="http://schemas.openxmlformats.org/officeDocument/2006/relationships/diagramLayout" Target="../diagrams/layout8.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37" Type="http://schemas.microsoft.com/office/2007/relationships/diagramDrawing" Target="../diagrams/drawing9.xml"/><Relationship Id="rId40" Type="http://schemas.openxmlformats.org/officeDocument/2006/relationships/diagramQuickStyle" Target="../diagrams/quickStyle10.xml"/><Relationship Id="rId45" Type="http://schemas.openxmlformats.org/officeDocument/2006/relationships/diagramQuickStyle" Target="../diagrams/quickStyle11.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36" Type="http://schemas.openxmlformats.org/officeDocument/2006/relationships/diagramColors" Target="../diagrams/colors9.xml"/><Relationship Id="rId49" Type="http://schemas.openxmlformats.org/officeDocument/2006/relationships/diagramLayout" Target="../diagrams/layout12.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4" Type="http://schemas.openxmlformats.org/officeDocument/2006/relationships/diagramLayout" Target="../diagrams/layout11.xml"/><Relationship Id="rId52" Type="http://schemas.microsoft.com/office/2007/relationships/diagramDrawing" Target="../diagrams/drawing12.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 Id="rId35" Type="http://schemas.openxmlformats.org/officeDocument/2006/relationships/diagramQuickStyle" Target="../diagrams/quickStyle9.xml"/><Relationship Id="rId43" Type="http://schemas.openxmlformats.org/officeDocument/2006/relationships/diagramData" Target="../diagrams/data11.xml"/><Relationship Id="rId48" Type="http://schemas.openxmlformats.org/officeDocument/2006/relationships/diagramData" Target="../diagrams/data12.xml"/><Relationship Id="rId8" Type="http://schemas.openxmlformats.org/officeDocument/2006/relationships/diagramData" Target="../diagrams/data4.xml"/><Relationship Id="rId51" Type="http://schemas.openxmlformats.org/officeDocument/2006/relationships/diagramColors" Target="../diagrams/colors12.xml"/><Relationship Id="rId3" Type="http://schemas.openxmlformats.org/officeDocument/2006/relationships/diagramData" Target="../diagrams/data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diagramData" Target="../diagrams/data9.xml"/><Relationship Id="rId38" Type="http://schemas.openxmlformats.org/officeDocument/2006/relationships/diagramData" Target="../diagrams/data10.xml"/><Relationship Id="rId46" Type="http://schemas.openxmlformats.org/officeDocument/2006/relationships/diagramColors" Target="../diagrams/colors11.xml"/><Relationship Id="rId20" Type="http://schemas.openxmlformats.org/officeDocument/2006/relationships/diagramQuickStyle" Target="../diagrams/quickStyle6.xml"/><Relationship Id="rId41"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834190"/>
            <a:ext cx="10058400" cy="1711037"/>
          </a:xfrm>
        </p:spPr>
        <p:txBody>
          <a:bodyPr>
            <a:normAutofit/>
          </a:bodyPr>
          <a:lstStyle/>
          <a:p>
            <a:r>
              <a:rPr lang="en-US" sz="4800" smtClean="0"/>
              <a:t>Paralelno programiranje. </a:t>
            </a:r>
            <a:r>
              <a:rPr lang="en-US" sz="4800" err="1" smtClean="0"/>
              <a:t>Sustav</a:t>
            </a:r>
            <a:r>
              <a:rPr lang="en-US" sz="4800" smtClean="0"/>
              <a:t> </a:t>
            </a:r>
            <a:r>
              <a:rPr lang="en-US" sz="4800" err="1" smtClean="0"/>
              <a:t>HPX</a:t>
            </a:r>
            <a:endParaRPr sz="4800"/>
          </a:p>
        </p:txBody>
      </p:sp>
      <p:sp>
        <p:nvSpPr>
          <p:cNvPr id="3" name="Subtitle 2"/>
          <p:cNvSpPr>
            <a:spLocks noGrp="1"/>
          </p:cNvSpPr>
          <p:nvPr>
            <p:ph type="subTitle" idx="1"/>
          </p:nvPr>
        </p:nvSpPr>
        <p:spPr>
          <a:xfrm>
            <a:off x="1066800" y="4648200"/>
            <a:ext cx="4038600" cy="685800"/>
          </a:xfrm>
        </p:spPr>
        <p:txBody>
          <a:bodyPr>
            <a:noAutofit/>
          </a:bodyPr>
          <a:lstStyle/>
          <a:p>
            <a:r>
              <a:rPr lang="en-US" sz="2200" smtClean="0"/>
              <a:t>Autor:  Rudolf Lovrenčić</a:t>
            </a:r>
          </a:p>
          <a:p>
            <a:r>
              <a:rPr lang="en-US" sz="2200" smtClean="0"/>
              <a:t>Mentor: Domagoj Jakobović</a:t>
            </a:r>
            <a:endParaRPr sz="2200"/>
          </a:p>
        </p:txBody>
      </p:sp>
      <p:sp>
        <p:nvSpPr>
          <p:cNvPr id="4" name="Subtitle 2"/>
          <p:cNvSpPr txBox="1">
            <a:spLocks/>
          </p:cNvSpPr>
          <p:nvPr/>
        </p:nvSpPr>
        <p:spPr bwMode="white">
          <a:xfrm>
            <a:off x="5791200" y="4648200"/>
            <a:ext cx="5943600" cy="685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accent1"/>
              </a:buClr>
              <a:buFont typeface="Arial" pitchFamily="34" charset="0"/>
              <a:buNone/>
              <a:defRPr sz="2000" kern="1200">
                <a:solidFill>
                  <a:schemeClr val="accent1"/>
                </a:solidFill>
                <a:latin typeface="+mj-lt"/>
                <a:ea typeface="+mn-ea"/>
                <a:cs typeface="+mn-cs"/>
              </a:defRPr>
            </a:lvl1pPr>
            <a:lvl2pPr marL="457200" indent="0" algn="ctr" defTabSz="914400" rtl="0" eaLnBrk="1" latinLnBrk="0" hangingPunct="1">
              <a:lnSpc>
                <a:spcPct val="90000"/>
              </a:lnSpc>
              <a:spcBef>
                <a:spcPts val="1000"/>
              </a:spcBef>
              <a:buClr>
                <a:schemeClr val="accent1"/>
              </a:buClr>
              <a:buFont typeface="Arial" pitchFamily="34" charset="0"/>
              <a:buNone/>
              <a:defRPr sz="2000" kern="1200">
                <a:solidFill>
                  <a:schemeClr val="tx1">
                    <a:lumMod val="85000"/>
                  </a:schemeClr>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lumMod val="85000"/>
                  </a:schemeClr>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lumMod val="85000"/>
                  </a:schemeClr>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lumMod val="85000"/>
                  </a:schemeClr>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hr-HR" sz="2200" smtClean="0">
                <a:cs typeface="Arial" pitchFamily="34" charset="0"/>
              </a:rPr>
              <a:t>Sveučilište </a:t>
            </a:r>
            <a:r>
              <a:rPr lang="hr-HR" sz="2200">
                <a:cs typeface="Arial" pitchFamily="34" charset="0"/>
              </a:rPr>
              <a:t>u Zagrebu</a:t>
            </a:r>
          </a:p>
          <a:p>
            <a:pPr algn="ctr"/>
            <a:r>
              <a:rPr lang="hr-HR" sz="2200">
                <a:cs typeface="Arial" pitchFamily="34" charset="0"/>
              </a:rPr>
              <a:t>Fakultet elektrotehnike i računarstva</a:t>
            </a:r>
            <a:endParaRPr lang="hr-HR" sz="2200" dirty="0">
              <a:cs typeface="Arial" pitchFamily="34" charset="0"/>
            </a:endParaRPr>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6604"/>
            <a:ext cx="9144000" cy="685800"/>
          </a:xfrm>
        </p:spPr>
        <p:txBody>
          <a:bodyPr/>
          <a:lstStyle/>
          <a:p>
            <a:r>
              <a:rPr lang="en-US" smtClean="0"/>
              <a:t>Žašto paralelno programiranje?</a:t>
            </a:r>
            <a:endParaRPr lang="hr-HR"/>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p:txBody>
          <a:body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p>
            <a:fld id="{4096B21E-9606-4135-B592-B0335F146DE9}" type="slidenum">
              <a:rPr lang="en-US" smtClean="0"/>
              <a:pPr/>
              <a:t>2</a:t>
            </a:fld>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77587413"/>
              </p:ext>
            </p:extLst>
          </p:nvPr>
        </p:nvGraphicFramePr>
        <p:xfrm>
          <a:off x="2057400" y="1042404"/>
          <a:ext cx="9083843" cy="514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Content Placeholder 2"/>
          <p:cNvSpPr txBox="1">
            <a:spLocks/>
          </p:cNvSpPr>
          <p:nvPr/>
        </p:nvSpPr>
        <p:spPr>
          <a:xfrm>
            <a:off x="1211815" y="1549927"/>
            <a:ext cx="3664985" cy="2084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endParaRPr lang="hr-HR"/>
          </a:p>
        </p:txBody>
      </p:sp>
      <p:sp>
        <p:nvSpPr>
          <p:cNvPr id="29" name="Content Placeholder 2"/>
          <p:cNvSpPr txBox="1">
            <a:spLocks/>
          </p:cNvSpPr>
          <p:nvPr/>
        </p:nvSpPr>
        <p:spPr>
          <a:xfrm>
            <a:off x="1211815" y="1464348"/>
            <a:ext cx="4503185" cy="2123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2400" smtClean="0"/>
              <a:t>Fizikalna ograničenja</a:t>
            </a:r>
          </a:p>
          <a:p>
            <a:r>
              <a:rPr lang="en-US" sz="2400" smtClean="0"/>
              <a:t>Iskorištavanje grafičkih procesora za kompleksan račun</a:t>
            </a:r>
          </a:p>
        </p:txBody>
      </p:sp>
      <p:sp>
        <p:nvSpPr>
          <p:cNvPr id="30" name="Content Placeholder 2"/>
          <p:cNvSpPr txBox="1">
            <a:spLocks/>
          </p:cNvSpPr>
          <p:nvPr/>
        </p:nvSpPr>
        <p:spPr>
          <a:xfrm>
            <a:off x="6587609" y="4417026"/>
            <a:ext cx="4613792" cy="1171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2400" smtClean="0"/>
              <a:t>Moderni računalni sustavi: 	pogodni za paralelizaciju</a:t>
            </a:r>
          </a:p>
        </p:txBody>
      </p:sp>
    </p:spTree>
    <p:extLst>
      <p:ext uri="{BB962C8B-B14F-4D97-AF65-F5344CB8AC3E}">
        <p14:creationId xmlns:p14="http://schemas.microsoft.com/office/powerpoint/2010/main" val="77347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 </a:t>
            </a:r>
            <a:r>
              <a:rPr lang="en-US" smtClean="0"/>
              <a:t>accelareted computing</a:t>
            </a:r>
            <a:endParaRPr lang="hr-HR"/>
          </a:p>
        </p:txBody>
      </p:sp>
      <p:sp>
        <p:nvSpPr>
          <p:cNvPr id="3" name="Content Placeholder 2"/>
          <p:cNvSpPr>
            <a:spLocks noGrp="1"/>
          </p:cNvSpPr>
          <p:nvPr>
            <p:ph idx="1"/>
          </p:nvPr>
        </p:nvSpPr>
        <p:spPr>
          <a:xfrm>
            <a:off x="1524000" y="1637179"/>
            <a:ext cx="9144000" cy="4267200"/>
          </a:xfrm>
        </p:spPr>
        <p:txBody>
          <a:bodyPr/>
          <a:lstStyle/>
          <a:p>
            <a:r>
              <a:rPr lang="en-US" smtClean="0"/>
              <a:t>NVidia: CUDA</a:t>
            </a:r>
          </a:p>
          <a:p>
            <a:r>
              <a:rPr lang="en-US" smtClean="0"/>
              <a:t>AMD: OpenCL</a:t>
            </a:r>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p:txBody>
          <a:body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p>
            <a:fld id="{4096B21E-9606-4135-B592-B0335F146DE9}" type="slidenum">
              <a:rPr lang="en-US" smtClean="0"/>
              <a:pPr/>
              <a:t>3</a:t>
            </a:fld>
            <a:endParaRPr lang="en-US"/>
          </a:p>
        </p:txBody>
      </p:sp>
      <p:grpSp>
        <p:nvGrpSpPr>
          <p:cNvPr id="25" name="Group 24"/>
          <p:cNvGrpSpPr/>
          <p:nvPr/>
        </p:nvGrpSpPr>
        <p:grpSpPr>
          <a:xfrm>
            <a:off x="1752600" y="1828800"/>
            <a:ext cx="9393910" cy="4223301"/>
            <a:chOff x="1762930" y="1601321"/>
            <a:chExt cx="9393910" cy="4223301"/>
          </a:xfrm>
        </p:grpSpPr>
        <p:sp>
          <p:nvSpPr>
            <p:cNvPr id="10" name="TextBox 9"/>
            <p:cNvSpPr txBox="1"/>
            <p:nvPr/>
          </p:nvSpPr>
          <p:spPr>
            <a:xfrm>
              <a:off x="6438900" y="1601321"/>
              <a:ext cx="2667000" cy="369332"/>
            </a:xfrm>
            <a:prstGeom prst="rect">
              <a:avLst/>
            </a:prstGeom>
            <a:noFill/>
          </p:spPr>
          <p:txBody>
            <a:bodyPr wrap="square" rtlCol="0">
              <a:spAutoFit/>
            </a:bodyPr>
            <a:lstStyle/>
            <a:p>
              <a:pPr algn="ctr"/>
              <a:r>
                <a:rPr lang="en-US" smtClean="0"/>
                <a:t>Tekst programa</a:t>
              </a:r>
              <a:endParaRPr lang="hr-HR"/>
            </a:p>
          </p:txBody>
        </p:sp>
        <p:grpSp>
          <p:nvGrpSpPr>
            <p:cNvPr id="24" name="Group 23"/>
            <p:cNvGrpSpPr/>
            <p:nvPr/>
          </p:nvGrpSpPr>
          <p:grpSpPr>
            <a:xfrm>
              <a:off x="1762930" y="1958912"/>
              <a:ext cx="9393910" cy="3865710"/>
              <a:chOff x="1762930" y="1958912"/>
              <a:chExt cx="9393910" cy="3865710"/>
            </a:xfrm>
          </p:grpSpPr>
          <p:sp>
            <p:nvSpPr>
              <p:cNvPr id="12" name="TextBox 11"/>
              <p:cNvSpPr txBox="1"/>
              <p:nvPr/>
            </p:nvSpPr>
            <p:spPr>
              <a:xfrm>
                <a:off x="3733800" y="3138785"/>
                <a:ext cx="2209800" cy="923330"/>
              </a:xfrm>
              <a:prstGeom prst="rect">
                <a:avLst/>
              </a:prstGeom>
              <a:noFill/>
            </p:spPr>
            <p:txBody>
              <a:bodyPr wrap="square" rtlCol="0">
                <a:spAutoFit/>
              </a:bodyPr>
              <a:lstStyle/>
              <a:p>
                <a:r>
                  <a:rPr lang="en-US" smtClean="0"/>
                  <a:t>Računalno zahtjevne</a:t>
                </a:r>
              </a:p>
              <a:p>
                <a:endParaRPr lang="en-US"/>
              </a:p>
              <a:p>
                <a:pPr algn="ctr"/>
                <a:r>
                  <a:rPr lang="en-US" smtClean="0"/>
                  <a:t> funkcije</a:t>
                </a:r>
                <a:endParaRPr lang="hr-HR"/>
              </a:p>
            </p:txBody>
          </p:sp>
          <p:graphicFrame>
            <p:nvGraphicFramePr>
              <p:cNvPr id="7" name="Diagram 6"/>
              <p:cNvGraphicFramePr/>
              <p:nvPr>
                <p:extLst>
                  <p:ext uri="{D42A27DB-BD31-4B8C-83A1-F6EECF244321}">
                    <p14:modId xmlns:p14="http://schemas.microsoft.com/office/powerpoint/2010/main" val="134961389"/>
                  </p:ext>
                </p:extLst>
              </p:nvPr>
            </p:nvGraphicFramePr>
            <p:xfrm>
              <a:off x="6324600" y="1958912"/>
              <a:ext cx="2895600" cy="3623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6019800" y="2971800"/>
                <a:ext cx="3505200" cy="1219200"/>
              </a:xfrm>
              <a:prstGeom prst="roundRect">
                <a:avLst/>
              </a:prstGeom>
              <a:solidFill>
                <a:schemeClr val="accent1">
                  <a:lumMod val="75000"/>
                  <a:alpha val="55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ight Arrow 10"/>
              <p:cNvSpPr/>
              <p:nvPr/>
            </p:nvSpPr>
            <p:spPr>
              <a:xfrm rot="10800000">
                <a:off x="3581400" y="3505200"/>
                <a:ext cx="2286000" cy="1905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2930" y="2743200"/>
                <a:ext cx="1655739" cy="1721639"/>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1980"/>
              <a:stretch/>
            </p:blipFill>
            <p:spPr>
              <a:xfrm>
                <a:off x="10197879" y="4191000"/>
                <a:ext cx="940242" cy="1092200"/>
              </a:xfrm>
              <a:prstGeom prst="rect">
                <a:avLst/>
              </a:prstGeom>
            </p:spPr>
          </p:pic>
          <p:sp>
            <p:nvSpPr>
              <p:cNvPr id="16" name="TextBox 15"/>
              <p:cNvSpPr txBox="1"/>
              <p:nvPr/>
            </p:nvSpPr>
            <p:spPr>
              <a:xfrm>
                <a:off x="2095499" y="4552950"/>
                <a:ext cx="990600" cy="461665"/>
              </a:xfrm>
              <a:prstGeom prst="rect">
                <a:avLst/>
              </a:prstGeom>
              <a:noFill/>
            </p:spPr>
            <p:txBody>
              <a:bodyPr wrap="square" rtlCol="0">
                <a:spAutoFit/>
              </a:bodyPr>
              <a:lstStyle/>
              <a:p>
                <a:pPr algn="ctr"/>
                <a:r>
                  <a:rPr lang="en-US" sz="2400" smtClean="0">
                    <a:solidFill>
                      <a:schemeClr val="accent1">
                        <a:lumMod val="75000"/>
                      </a:schemeClr>
                    </a:solidFill>
                  </a:rPr>
                  <a:t>GPU</a:t>
                </a:r>
                <a:endParaRPr lang="hr-HR">
                  <a:solidFill>
                    <a:schemeClr val="accent1">
                      <a:lumMod val="75000"/>
                    </a:schemeClr>
                  </a:solidFill>
                </a:endParaRPr>
              </a:p>
            </p:txBody>
          </p:sp>
          <p:sp>
            <p:nvSpPr>
              <p:cNvPr id="17" name="TextBox 16"/>
              <p:cNvSpPr txBox="1"/>
              <p:nvPr/>
            </p:nvSpPr>
            <p:spPr>
              <a:xfrm>
                <a:off x="10166240" y="5362957"/>
                <a:ext cx="990600" cy="461665"/>
              </a:xfrm>
              <a:prstGeom prst="rect">
                <a:avLst/>
              </a:prstGeom>
              <a:noFill/>
            </p:spPr>
            <p:txBody>
              <a:bodyPr wrap="square" rtlCol="0">
                <a:spAutoFit/>
              </a:bodyPr>
              <a:lstStyle/>
              <a:p>
                <a:pPr algn="ctr"/>
                <a:r>
                  <a:rPr lang="en-US" sz="2400">
                    <a:solidFill>
                      <a:srgbClr val="0070C0"/>
                    </a:solidFill>
                  </a:rPr>
                  <a:t>C</a:t>
                </a:r>
                <a:r>
                  <a:rPr lang="en-US" sz="2400" smtClean="0">
                    <a:solidFill>
                      <a:srgbClr val="0070C0"/>
                    </a:solidFill>
                  </a:rPr>
                  <a:t>PU</a:t>
                </a:r>
                <a:endParaRPr lang="hr-HR">
                  <a:solidFill>
                    <a:srgbClr val="0070C0"/>
                  </a:solidFill>
                </a:endParaRPr>
              </a:p>
            </p:txBody>
          </p:sp>
          <p:sp>
            <p:nvSpPr>
              <p:cNvPr id="18" name="Right Arrow 17"/>
              <p:cNvSpPr/>
              <p:nvPr/>
            </p:nvSpPr>
            <p:spPr>
              <a:xfrm>
                <a:off x="9320129" y="4641850"/>
                <a:ext cx="777820" cy="1905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70C0"/>
                  </a:solidFill>
                </a:endParaRPr>
              </a:p>
            </p:txBody>
          </p:sp>
          <p:grpSp>
            <p:nvGrpSpPr>
              <p:cNvPr id="22" name="Group 21"/>
              <p:cNvGrpSpPr/>
              <p:nvPr/>
            </p:nvGrpSpPr>
            <p:grpSpPr>
              <a:xfrm>
                <a:off x="9320129" y="2511043"/>
                <a:ext cx="1424071" cy="1478317"/>
                <a:chOff x="9320129" y="2511043"/>
                <a:chExt cx="1424071" cy="1478317"/>
              </a:xfrm>
            </p:grpSpPr>
            <p:sp>
              <p:nvSpPr>
                <p:cNvPr id="20" name="Right Arrow 19"/>
                <p:cNvSpPr/>
                <p:nvPr/>
              </p:nvSpPr>
              <p:spPr>
                <a:xfrm rot="5400000">
                  <a:off x="9955965" y="3201125"/>
                  <a:ext cx="1398560" cy="17791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70C0"/>
                    </a:solidFill>
                  </a:endParaRPr>
                </a:p>
              </p:txBody>
            </p:sp>
            <p:sp>
              <p:nvSpPr>
                <p:cNvPr id="21" name="Rectangle 20"/>
                <p:cNvSpPr/>
                <p:nvPr/>
              </p:nvSpPr>
              <p:spPr>
                <a:xfrm>
                  <a:off x="9320129" y="2511043"/>
                  <a:ext cx="1385971" cy="888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23" name="TextBox 22"/>
              <p:cNvSpPr txBox="1"/>
              <p:nvPr/>
            </p:nvSpPr>
            <p:spPr>
              <a:xfrm>
                <a:off x="9320129" y="2089257"/>
                <a:ext cx="1600200" cy="923330"/>
              </a:xfrm>
              <a:prstGeom prst="rect">
                <a:avLst/>
              </a:prstGeom>
              <a:noFill/>
            </p:spPr>
            <p:txBody>
              <a:bodyPr wrap="square" rtlCol="0">
                <a:spAutoFit/>
              </a:bodyPr>
              <a:lstStyle/>
              <a:p>
                <a:r>
                  <a:rPr lang="en-US" smtClean="0"/>
                  <a:t>Sekvencijalan</a:t>
                </a:r>
              </a:p>
              <a:p>
                <a:endParaRPr lang="en-US"/>
              </a:p>
              <a:p>
                <a:pPr algn="ctr"/>
                <a:r>
                  <a:rPr lang="en-US" smtClean="0"/>
                  <a:t>kod</a:t>
                </a:r>
                <a:endParaRPr lang="hr-HR"/>
              </a:p>
            </p:txBody>
          </p:sp>
        </p:grpSp>
      </p:grpSp>
    </p:spTree>
    <p:extLst>
      <p:ext uri="{BB962C8B-B14F-4D97-AF65-F5344CB8AC3E}">
        <p14:creationId xmlns:p14="http://schemas.microsoft.com/office/powerpoint/2010/main" val="2762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1"/>
          <p:cNvGraphicFramePr>
            <a:graphicFrameLocks/>
          </p:cNvGraphicFramePr>
          <p:nvPr>
            <p:extLst>
              <p:ext uri="{D42A27DB-BD31-4B8C-83A1-F6EECF244321}">
                <p14:modId xmlns:p14="http://schemas.microsoft.com/office/powerpoint/2010/main" val="1500783844"/>
              </p:ext>
            </p:extLst>
          </p:nvPr>
        </p:nvGraphicFramePr>
        <p:xfrm>
          <a:off x="2116775" y="1342398"/>
          <a:ext cx="9083843" cy="514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0" y="381000"/>
            <a:ext cx="9144000" cy="685800"/>
          </a:xfrm>
        </p:spPr>
        <p:txBody>
          <a:bodyPr/>
          <a:lstStyle/>
          <a:p>
            <a:r>
              <a:rPr lang="en-US" smtClean="0"/>
              <a:t>Kako </a:t>
            </a:r>
            <a:r>
              <a:rPr lang="en-US" smtClean="0"/>
              <a:t>paralelno programiranje?</a:t>
            </a:r>
            <a:endParaRPr lang="hr-HR"/>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p:txBody>
          <a:body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p>
            <a:fld id="{4096B21E-9606-4135-B592-B0335F146DE9}" type="slidenum">
              <a:rPr lang="en-US" smtClean="0"/>
              <a:pPr/>
              <a:t>4</a:t>
            </a:fld>
            <a:endParaRPr lang="en-US"/>
          </a:p>
        </p:txBody>
      </p:sp>
      <p:grpSp>
        <p:nvGrpSpPr>
          <p:cNvPr id="26" name="Group 25"/>
          <p:cNvGrpSpPr/>
          <p:nvPr/>
        </p:nvGrpSpPr>
        <p:grpSpPr>
          <a:xfrm>
            <a:off x="838200" y="397014"/>
            <a:ext cx="10752513" cy="5019676"/>
            <a:chOff x="1050664" y="1104900"/>
            <a:chExt cx="11438313" cy="5524500"/>
          </a:xfrm>
        </p:grpSpPr>
        <p:graphicFrame>
          <p:nvGraphicFramePr>
            <p:cNvPr id="13" name="Diagram 12"/>
            <p:cNvGraphicFramePr/>
            <p:nvPr/>
          </p:nvGraphicFramePr>
          <p:xfrm>
            <a:off x="2643478" y="4085035"/>
            <a:ext cx="2971801" cy="6691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nvGraphicFramePr>
          <p:xfrm>
            <a:off x="3183489" y="4679133"/>
            <a:ext cx="2577582" cy="6095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 14"/>
            <p:cNvGraphicFramePr/>
            <p:nvPr/>
          </p:nvGraphicFramePr>
          <p:xfrm>
            <a:off x="2775663" y="5288732"/>
            <a:ext cx="3296816" cy="6807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 15"/>
            <p:cNvGraphicFramePr/>
            <p:nvPr/>
          </p:nvGraphicFramePr>
          <p:xfrm>
            <a:off x="1050664" y="4286227"/>
            <a:ext cx="2789853" cy="1981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7" name="Diagram 16"/>
            <p:cNvGraphicFramePr/>
            <p:nvPr/>
          </p:nvGraphicFramePr>
          <p:xfrm>
            <a:off x="5638803" y="3530024"/>
            <a:ext cx="2514600" cy="195931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8" name="Diagram 17"/>
            <p:cNvGraphicFramePr/>
            <p:nvPr/>
          </p:nvGraphicFramePr>
          <p:xfrm>
            <a:off x="6833672" y="3266592"/>
            <a:ext cx="2971801" cy="66913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9" name="Diagram 18"/>
            <p:cNvGraphicFramePr/>
            <p:nvPr/>
          </p:nvGraphicFramePr>
          <p:xfrm>
            <a:off x="7436109" y="3907615"/>
            <a:ext cx="2577582" cy="609599"/>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20" name="Diagram 19"/>
            <p:cNvGraphicFramePr/>
            <p:nvPr/>
          </p:nvGraphicFramePr>
          <p:xfrm>
            <a:off x="7132835" y="4572000"/>
            <a:ext cx="3296816" cy="680795"/>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25" name="Diagram 24"/>
            <p:cNvGraphicFramePr/>
            <p:nvPr>
              <p:extLst>
                <p:ext uri="{D42A27DB-BD31-4B8C-83A1-F6EECF244321}">
                  <p14:modId xmlns:p14="http://schemas.microsoft.com/office/powerpoint/2010/main" val="1842072750"/>
                </p:ext>
              </p:extLst>
            </p:nvPr>
          </p:nvGraphicFramePr>
          <p:xfrm>
            <a:off x="10013690" y="1104900"/>
            <a:ext cx="2475287" cy="5524500"/>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pSp>
      <p:sp>
        <p:nvSpPr>
          <p:cNvPr id="7" name="Content Placeholder 6"/>
          <p:cNvSpPr>
            <a:spLocks noGrp="1"/>
          </p:cNvSpPr>
          <p:nvPr>
            <p:ph idx="1"/>
          </p:nvPr>
        </p:nvSpPr>
        <p:spPr>
          <a:xfrm>
            <a:off x="1524000" y="1479791"/>
            <a:ext cx="5486400" cy="1099895"/>
          </a:xfrm>
        </p:spPr>
        <p:txBody>
          <a:bodyPr/>
          <a:lstStyle/>
          <a:p>
            <a:r>
              <a:rPr lang="en-US" smtClean="0"/>
              <a:t>Rastavljanje problema na manje cjeline</a:t>
            </a:r>
          </a:p>
          <a:p>
            <a:r>
              <a:rPr lang="en-US" smtClean="0"/>
              <a:t>Cjeline se moraju moći izvoditi paralelno</a:t>
            </a:r>
            <a:endParaRPr lang="hr-HR"/>
          </a:p>
        </p:txBody>
      </p:sp>
    </p:spTree>
    <p:extLst>
      <p:ext uri="{BB962C8B-B14F-4D97-AF65-F5344CB8AC3E}">
        <p14:creationId xmlns:p14="http://schemas.microsoft.com/office/powerpoint/2010/main" val="357003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1000"/>
                                        <p:tgtEl>
                                          <p:spTgt spid="23"/>
                                        </p:tgtEl>
                                      </p:cBhvr>
                                    </p:animEffect>
                                    <p:set>
                                      <p:cBhvr>
                                        <p:cTn id="17" dur="1" fill="hold">
                                          <p:stCondLst>
                                            <p:cond delay="999"/>
                                          </p:stCondLst>
                                        </p:cTn>
                                        <p:tgtEl>
                                          <p:spTgt spid="23"/>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3"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Problemi paralelizacije</a:t>
            </a:r>
            <a:endParaRPr lang="hr-HR"/>
          </a:p>
        </p:txBody>
      </p:sp>
      <p:sp>
        <p:nvSpPr>
          <p:cNvPr id="4" name="Date Placeholder 3"/>
          <p:cNvSpPr>
            <a:spLocks noGrp="1"/>
          </p:cNvSpPr>
          <p:nvPr>
            <p:ph type="dt" sz="half" idx="10"/>
          </p:nvPr>
        </p:nvSpPr>
        <p:spPr/>
        <p:txBody>
          <a:bodyPr/>
          <a:lstStyle/>
          <a:p>
            <a:r>
              <a:rPr lang="sr-Latn-RS" smtClean="0"/>
              <a:t>18.5.2016.</a:t>
            </a:r>
            <a:endParaRPr lang="en-US"/>
          </a:p>
        </p:txBody>
      </p:sp>
      <p:sp>
        <p:nvSpPr>
          <p:cNvPr id="5" name="Footer Placeholder 4"/>
          <p:cNvSpPr>
            <a:spLocks noGrp="1"/>
          </p:cNvSpPr>
          <p:nvPr>
            <p:ph type="ftr" sz="quarter" idx="11"/>
          </p:nvPr>
        </p:nvSpPr>
        <p:spPr/>
        <p:txBody>
          <a:bodyPr/>
          <a:lstStyle/>
          <a:p>
            <a:r>
              <a:rPr lang="en-US" smtClean="0"/>
              <a:t>Rudolf Lovrenčić, Paralelno Programiranje. Sustav HPX</a:t>
            </a:r>
            <a:endParaRPr lang="en-US"/>
          </a:p>
        </p:txBody>
      </p:sp>
      <p:sp>
        <p:nvSpPr>
          <p:cNvPr id="6" name="Slide Number Placeholder 5"/>
          <p:cNvSpPr>
            <a:spLocks noGrp="1"/>
          </p:cNvSpPr>
          <p:nvPr>
            <p:ph type="sldNum" sz="quarter" idx="12"/>
          </p:nvPr>
        </p:nvSpPr>
        <p:spPr/>
        <p:txBody>
          <a:bodyPr/>
          <a:lstStyle/>
          <a:p>
            <a:fld id="{4096B21E-9606-4135-B592-B0335F146DE9}" type="slidenum">
              <a:rPr lang="en-US" smtClean="0"/>
              <a:pPr/>
              <a:t>5</a:t>
            </a:fld>
            <a:endParaRPr lang="en-US"/>
          </a:p>
        </p:txBody>
      </p:sp>
      <p:sp>
        <p:nvSpPr>
          <p:cNvPr id="7" name="Content Placeholder 2"/>
          <p:cNvSpPr txBox="1">
            <a:spLocks/>
          </p:cNvSpPr>
          <p:nvPr/>
        </p:nvSpPr>
        <p:spPr>
          <a:xfrm>
            <a:off x="1524000" y="1619250"/>
            <a:ext cx="91440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mtClean="0"/>
              <a:t>Što određuje hoće li se cjeline moći izvoditi paralelno?</a:t>
            </a:r>
          </a:p>
          <a:p>
            <a:r>
              <a:rPr lang="en-US" smtClean="0"/>
              <a:t>Problemi paralelizacije:</a:t>
            </a:r>
          </a:p>
          <a:p>
            <a:pPr lvl="1"/>
            <a:r>
              <a:rPr lang="en-US" smtClean="0"/>
              <a:t>Zastoj</a:t>
            </a:r>
          </a:p>
          <a:p>
            <a:pPr lvl="1"/>
            <a:r>
              <a:rPr lang="en-US" smtClean="0"/>
              <a:t>Izgladnjivanje</a:t>
            </a:r>
          </a:p>
          <a:p>
            <a:pPr lvl="1"/>
            <a:r>
              <a:rPr lang="en-US" smtClean="0"/>
              <a:t>Čekanje na resurse</a:t>
            </a:r>
          </a:p>
        </p:txBody>
      </p:sp>
    </p:spTree>
    <p:extLst>
      <p:ext uri="{BB962C8B-B14F-4D97-AF65-F5344CB8AC3E}">
        <p14:creationId xmlns:p14="http://schemas.microsoft.com/office/powerpoint/2010/main" val="144532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518</Words>
  <Application>Microsoft Office PowerPoint</Application>
  <PresentationFormat>Widescreen</PresentationFormat>
  <Paragraphs>73</Paragraphs>
  <Slides>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Candara</vt:lpstr>
      <vt:lpstr>Consolas</vt:lpstr>
      <vt:lpstr>Tech Computer 16x9</vt:lpstr>
      <vt:lpstr>Custom Design</vt:lpstr>
      <vt:lpstr>Paralelno programiranje. Sustav HPX</vt:lpstr>
      <vt:lpstr>Žašto paralelno programiranje?</vt:lpstr>
      <vt:lpstr>GPU accelareted computing</vt:lpstr>
      <vt:lpstr>Kako paralelno programiranje?</vt:lpstr>
      <vt:lpstr>Problemi paralelizacije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2016-05-18T14:53:30Z</dcterms:created>
  <dcterms:modified xsi:type="dcterms:W3CDTF">2016-05-18T19:08:31Z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