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75" r:id="rId4"/>
    <p:sldId id="260" r:id="rId5"/>
    <p:sldId id="264" r:id="rId6"/>
    <p:sldId id="267" r:id="rId7"/>
    <p:sldId id="276" r:id="rId8"/>
    <p:sldId id="259" r:id="rId9"/>
    <p:sldId id="261" r:id="rId10"/>
    <p:sldId id="269" r:id="rId11"/>
    <p:sldId id="271" r:id="rId12"/>
    <p:sldId id="272" r:id="rId13"/>
    <p:sldId id="273" r:id="rId14"/>
    <p:sldId id="274" r:id="rId15"/>
    <p:sldId id="277" r:id="rId16"/>
    <p:sldId id="270" r:id="rId17"/>
    <p:sldId id="278" r:id="rId18"/>
    <p:sldId id="258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39" autoAdjust="0"/>
    <p:restoredTop sz="94660"/>
  </p:normalViewPr>
  <p:slideViewPr>
    <p:cSldViewPr>
      <p:cViewPr varScale="1">
        <p:scale>
          <a:sx n="55" d="100"/>
          <a:sy n="55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37D17-E396-4D35-B27B-7CE09CBF22ED}" type="datetimeFigureOut">
              <a:rPr lang="hr-HR" smtClean="0"/>
              <a:pPr/>
              <a:t>4.7.2011.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9C6F4-ED51-4A23-AEE1-072A33CBAE5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9C6F4-ED51-4A23-AEE1-072A33CBAE5C}" type="slidenum">
              <a:rPr lang="hr-HR" smtClean="0"/>
              <a:pPr/>
              <a:t>18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C94C2-3258-4815-9130-1363BA12FA98}" type="datetime1">
              <a:rPr lang="hr-HR" smtClean="0"/>
              <a:pPr/>
              <a:t>4.7.2011.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54A16-CAD7-4B9B-98F1-A3885BC90D40}" type="datetime1">
              <a:rPr lang="hr-HR" smtClean="0"/>
              <a:pPr/>
              <a:t>4.7.2011.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14C9-222B-488E-B5AA-F48829028B88}" type="datetime1">
              <a:rPr lang="hr-HR" smtClean="0"/>
              <a:pPr/>
              <a:t>4.7.2011.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9215F-1AFD-4E63-936E-ED801C88A8E4}" type="datetime1">
              <a:rPr lang="hr-HR" smtClean="0"/>
              <a:pPr/>
              <a:t>4.7.2011.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6EB2-DCA8-46EB-AE3A-214BFA21D0E8}" type="datetime1">
              <a:rPr lang="hr-HR" smtClean="0"/>
              <a:pPr/>
              <a:t>4.7.2011.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BD68-B787-4E8D-AE57-A1557ECB6680}" type="datetime1">
              <a:rPr lang="hr-HR" smtClean="0"/>
              <a:pPr/>
              <a:t>4.7.2011.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9894-DABF-4D80-AF05-92A7C19BCBED}" type="datetime1">
              <a:rPr lang="hr-HR" smtClean="0"/>
              <a:pPr/>
              <a:t>4.7.2011.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1689-6F97-4473-898B-ABF8A980FD36}" type="datetime1">
              <a:rPr lang="hr-HR" smtClean="0"/>
              <a:pPr/>
              <a:t>4.7.2011.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56565-AD9F-48D6-B2B6-C14B258B9787}" type="datetime1">
              <a:rPr lang="hr-HR" smtClean="0"/>
              <a:pPr/>
              <a:t>4.7.2011.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81F97-50C8-40F3-BCAD-E5E669981069}" type="datetime1">
              <a:rPr lang="hr-HR" smtClean="0"/>
              <a:pPr/>
              <a:t>4.7.2011.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CB3E-0DF4-43B1-AF96-FDC5A23F78C7}" type="datetime1">
              <a:rPr lang="hr-HR" smtClean="0"/>
              <a:pPr/>
              <a:t>4.7.2011.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EA0B4B3-1541-4DD1-A2EF-F33CC898968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60EB4D-CEBC-430A-B327-E3262B447995}" type="datetime1">
              <a:rPr lang="hr-HR" smtClean="0"/>
              <a:pPr/>
              <a:t>4.7.2011.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A0B4B3-1541-4DD1-A2EF-F33CC898968D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Click="0"/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4400" dirty="0" smtClean="0">
                <a:latin typeface="Arial" pitchFamily="34" charset="0"/>
                <a:cs typeface="Arial" pitchFamily="34" charset="0"/>
              </a:rPr>
              <a:t>Animacija nestlačivih fluida temeljena na sustavu čestica</a:t>
            </a:r>
            <a:endParaRPr lang="hr-HR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440824"/>
          </a:xfrm>
        </p:spPr>
        <p:txBody>
          <a:bodyPr>
            <a:normAutofit fontScale="92500" lnSpcReduction="10000"/>
          </a:bodyPr>
          <a:lstStyle/>
          <a:p>
            <a:pPr algn="ctr"/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r-HR" sz="3200" dirty="0" smtClean="0">
                <a:latin typeface="Arial" pitchFamily="34" charset="0"/>
                <a:cs typeface="Arial" pitchFamily="34" charset="0"/>
              </a:rPr>
              <a:t>Ana Nekić</a:t>
            </a:r>
          </a:p>
          <a:p>
            <a:pPr algn="ctr"/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r-HR" dirty="0" smtClean="0">
                <a:latin typeface="Arial" pitchFamily="34" charset="0"/>
                <a:cs typeface="Arial" pitchFamily="34" charset="0"/>
              </a:rPr>
              <a:t>Mentor : prof. dr. sc.  Željka Mihajlović</a:t>
            </a:r>
          </a:p>
          <a:p>
            <a:pPr algn="ctr"/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r-HR" dirty="0" smtClean="0">
                <a:latin typeface="Arial" pitchFamily="34" charset="0"/>
                <a:cs typeface="Arial" pitchFamily="34" charset="0"/>
              </a:rPr>
              <a:t>Zagreb, srpanj 2011.</a:t>
            </a:r>
          </a:p>
          <a:p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Implementacija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čestica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pozicija -&gt; (x,y)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susjedne čestice – privlačenje, odbijanje</a:t>
            </a: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 descr="mjehurić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204864"/>
            <a:ext cx="2674620" cy="238506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10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5649416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Implementacija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gustoća mirovanja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težinske funkcije :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privlačenje  :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širenje :</a:t>
            </a:r>
          </a:p>
          <a:p>
            <a:pPr lvl="8"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1916832"/>
            <a:ext cx="432048" cy="585065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2924944"/>
            <a:ext cx="3593041" cy="936104"/>
          </a:xfrm>
          <a:prstGeom prst="rect">
            <a:avLst/>
          </a:prstGeom>
          <a:noFill/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30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4293096"/>
            <a:ext cx="792088" cy="864096"/>
          </a:xfrm>
          <a:prstGeom prst="rect">
            <a:avLst/>
          </a:prstGeom>
          <a:noFill/>
        </p:spPr>
      </p:pic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5445224"/>
            <a:ext cx="720080" cy="886012"/>
          </a:xfrm>
          <a:prstGeom prst="rect">
            <a:avLst/>
          </a:prstGeom>
          <a:noFill/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11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5760640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Implementacija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Za svaku česticu: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promijeni poziciju ovisno o sili (pozicija = pozicija + sila)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sila = -G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brzina = trenutna_pozicija – prethodna_pozicija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prethodna_pozicija = trenutna_pozicija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pozicija = pozicija + brzina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inicijaliziraj gustoću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isprazni vektor susjedi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5649416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Implementacija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Za svaku česticu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Za sve ostale čestice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Ako je udaljenost čestica manja od r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udaljenost = razlika pozicija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tezina = 1 – udaljenost/r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privlacenje = t</a:t>
            </a:r>
            <a:r>
              <a:rPr lang="hr-HR" baseline="30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gustoća = t</a:t>
            </a:r>
            <a:r>
              <a:rPr lang="hr-HR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dodaj drugu česticu u susjede prve čestice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sumiraj privlačenje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sumiraj gustoću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5505400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Implementacija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Interakcija čestice i susjedne joj čestice :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sila_tlaka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= težina * zbroj tlakova + privlačenje*zbroj privlačnih tlakova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čestica : sila = sila –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sila_tlaka</a:t>
            </a: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susjedna čestica : sila = sila +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sila_tlaka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7704" y="6356350"/>
            <a:ext cx="5400600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Implementacija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Ograničavanje gibanja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Modifikacija sile -&gt;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sila – (pozicija - prepreka)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Problem refleksije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5577408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Implementacija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Polimorfizam - nadjačavanje osnovnih operatora *, / ,+, -</a:t>
            </a: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Optimizacija  susjeda - kružnica polumjera r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Verlet integracija - brzina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Interakcija – nametnuto skupljanje i odbijanje čestica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544616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Demonstracija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000" dirty="0" smtClean="0"/>
              <a:t>Hvala na pažnji </a:t>
            </a:r>
            <a:endParaRPr lang="hr-HR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1680" y="6356350"/>
            <a:ext cx="5760640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Navier – Stokesova jednadžba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sz="2800" dirty="0" smtClean="0">
                <a:latin typeface="Arial"/>
              </a:rPr>
              <a:t> </a:t>
            </a:r>
          </a:p>
          <a:p>
            <a:endParaRPr lang="hr-H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2276872"/>
            <a:ext cx="4572510" cy="864096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707910" y="3501007"/>
            <a:ext cx="1369335" cy="468000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4149080"/>
            <a:ext cx="1315387" cy="360000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663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4509120"/>
            <a:ext cx="1343079" cy="360000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4869160"/>
            <a:ext cx="902770" cy="360000"/>
          </a:xfrm>
          <a:prstGeom prst="rect">
            <a:avLst/>
          </a:prstGeom>
          <a:noFill/>
        </p:spPr>
      </p:pic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5229200"/>
            <a:ext cx="3819666" cy="504000"/>
          </a:xfrm>
          <a:prstGeom prst="rect">
            <a:avLst/>
          </a:prstGeom>
          <a:noFill/>
        </p:spPr>
      </p:pic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5733256"/>
            <a:ext cx="1675387" cy="360000"/>
          </a:xfrm>
          <a:prstGeom prst="rect">
            <a:avLst/>
          </a:prstGeom>
          <a:noFill/>
        </p:spPr>
      </p:pic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663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2</a:t>
            </a:fld>
            <a:endParaRPr lang="hr-H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5649416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Navier – Stokesova jednadžba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Beskonačno –malen prostor – količina fluida koja utječe = količini fluida koja istječe </a:t>
            </a: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“bouncing problem”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635896" y="3573016"/>
            <a:ext cx="1369335" cy="4680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3</a:t>
            </a:fld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5577408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SPH metoda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Smoothed Particle Hydrodynamics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interpolacijska metoda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izračun približnih količinskih vrijednosti i derivacija kontinuiranih polja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koristi težinske funkcije udaljenosti susjednih čestica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5433392" cy="365125"/>
          </a:xfrm>
        </p:spPr>
        <p:txBody>
          <a:bodyPr/>
          <a:lstStyle/>
          <a:p>
            <a:r>
              <a:rPr lang="hr-HR" smtClean="0"/>
              <a:t>Ana Nekić, Animacija nestlačivih fluida temeljena na sustavu čestica, Zagreb, 2011.</a:t>
            </a:r>
            <a:endParaRPr lang="hr-H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SPH metoda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Interpolacija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integrala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proizvoljne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količinske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funkcije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definirane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prostoru</a:t>
            </a:r>
            <a:endParaRPr lang="hr-HR" sz="3100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3100" dirty="0" smtClean="0">
                <a:latin typeface="Arial" pitchFamily="34" charset="0"/>
                <a:cs typeface="Arial" pitchFamily="34" charset="0"/>
              </a:rPr>
              <a:t>Aproksimacija integrala :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2132856"/>
            <a:ext cx="296896" cy="576064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2852936"/>
            <a:ext cx="5591961" cy="108012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60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869160"/>
            <a:ext cx="4171371" cy="1008112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06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5</a:t>
            </a:fld>
            <a:endParaRPr lang="hr-H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5649416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Tlak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Osnova gibanja – ujednačiti gustoću svih dijelova fluida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Na česticu djeluje tlak :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Gustoća mirnog fluida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k – temperaturna konstanta fluida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3861048"/>
            <a:ext cx="2896385" cy="648072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6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5649416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Gustoća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Gustoća u točki  - uzrokuje širenje</a:t>
            </a:r>
          </a:p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Kohezivna gustoća – uzrokuje privlačenje čestica</a:t>
            </a:r>
          </a:p>
          <a:p>
            <a:endParaRPr lang="hr-H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2636912"/>
            <a:ext cx="2918824" cy="936104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4725144"/>
            <a:ext cx="3143349" cy="1008112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7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5721424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Prikaz fluida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Lagrangeov fluid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Eulerov fluid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Sustav zasebnih entiteta – čestica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Pogodan za simulaciju toka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Regularna rešetka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svaka ćelija sadrži nekoliko molekula fluida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221088"/>
            <a:ext cx="2367280" cy="2322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077072"/>
            <a:ext cx="2404110" cy="2389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8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5433392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Implementacija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709544"/>
          </a:xfrm>
        </p:spPr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C++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Microsoft Visual Studio 2008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biblioteka GLUT – OpenGL Utility Library</a:t>
            </a: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77072"/>
            <a:ext cx="2694437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4005064"/>
            <a:ext cx="3720000" cy="11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4B3-1541-4DD1-A2EF-F33CC898968D}" type="slidenum">
              <a:rPr lang="hr-HR" smtClean="0"/>
              <a:pPr/>
              <a:t>9</a:t>
            </a:fld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5721424" cy="365125"/>
          </a:xfrm>
        </p:spPr>
        <p:txBody>
          <a:bodyPr/>
          <a:lstStyle/>
          <a:p>
            <a:r>
              <a:rPr lang="hr-HR" dirty="0" smtClean="0"/>
              <a:t>Ana Nekić, Animacija nestlačivih fluida temeljena na sustavu čestica, Zagreb, 2011.</a:t>
            </a:r>
            <a:endParaRPr lang="hr-H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1639</TotalTime>
  <Words>613</Words>
  <Application>Microsoft Office PowerPoint</Application>
  <PresentationFormat>On-screen Show (4:3)</PresentationFormat>
  <Paragraphs>167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Animacija nestlačivih fluida temeljena na sustavu čestica</vt:lpstr>
      <vt:lpstr>Navier – Stokesova jednadžba</vt:lpstr>
      <vt:lpstr>Navier – Stokesova jednadžba</vt:lpstr>
      <vt:lpstr>SPH metoda</vt:lpstr>
      <vt:lpstr>SPH metoda</vt:lpstr>
      <vt:lpstr>Tlak</vt:lpstr>
      <vt:lpstr>Gustoća </vt:lpstr>
      <vt:lpstr>Prikaz fluida</vt:lpstr>
      <vt:lpstr>Implementacija</vt:lpstr>
      <vt:lpstr>Implementacija</vt:lpstr>
      <vt:lpstr>Implementacija</vt:lpstr>
      <vt:lpstr>Implementacija</vt:lpstr>
      <vt:lpstr>Implementacija</vt:lpstr>
      <vt:lpstr>Implementacija</vt:lpstr>
      <vt:lpstr>Implementacija</vt:lpstr>
      <vt:lpstr>Implementacija</vt:lpstr>
      <vt:lpstr>Demonstracija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Animacija nestlačivih fluida temeljena na sustavu čestica</dc:title>
  <dc:creator>Ana</dc:creator>
  <cp:lastModifiedBy>Ana</cp:lastModifiedBy>
  <cp:revision>14</cp:revision>
  <dcterms:created xsi:type="dcterms:W3CDTF">2011-07-02T20:30:44Z</dcterms:created>
  <dcterms:modified xsi:type="dcterms:W3CDTF">2011-07-04T15:41:26Z</dcterms:modified>
</cp:coreProperties>
</file>