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1" r:id="rId6"/>
    <p:sldId id="263" r:id="rId7"/>
    <p:sldId id="264" r:id="rId8"/>
    <p:sldId id="265" r:id="rId9"/>
    <p:sldId id="266" r:id="rId10"/>
    <p:sldId id="267" r:id="rId11"/>
    <p:sldId id="268" r:id="rId12"/>
    <p:sldId id="260" r:id="rId13"/>
    <p:sldId id="261" r:id="rId14"/>
    <p:sldId id="262" r:id="rId15"/>
    <p:sldId id="269" r:id="rId16"/>
    <p:sldId id="270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A2A0B-FF44-4053-986F-24BDDDD81181}" type="datetimeFigureOut">
              <a:rPr lang="hr-HR" smtClean="0"/>
              <a:pPr/>
              <a:t>15.6.2011.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CC37A-BC36-4DA0-B508-04800BC155D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C37A-BC36-4DA0-B508-04800BC155D2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C37A-BC36-4DA0-B508-04800BC155D2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C37A-BC36-4DA0-B508-04800BC155D2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C37A-BC36-4DA0-B508-04800BC155D2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C37A-BC36-4DA0-B508-04800BC155D2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C37A-BC36-4DA0-B508-04800BC155D2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C37A-BC36-4DA0-B508-04800BC155D2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C37A-BC36-4DA0-B508-04800BC155D2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C37A-BC36-4DA0-B508-04800BC155D2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C37A-BC36-4DA0-B508-04800BC155D2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C37A-BC36-4DA0-B508-04800BC155D2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C37A-BC36-4DA0-B508-04800BC155D2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C37A-BC36-4DA0-B508-04800BC155D2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C37A-BC36-4DA0-B508-04800BC155D2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C37A-BC36-4DA0-B508-04800BC155D2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C37A-BC36-4DA0-B508-04800BC155D2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94EA3D-70B0-49E5-8610-C577A88195D6}" type="datetimeFigureOut">
              <a:rPr lang="hr-HR" smtClean="0"/>
              <a:pPr/>
              <a:t>15.6.2011.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CBBFCC-A88D-4BC1-A887-649AE521E9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94EA3D-70B0-49E5-8610-C577A88195D6}" type="datetimeFigureOut">
              <a:rPr lang="hr-HR" smtClean="0"/>
              <a:pPr/>
              <a:t>15.6.2011.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BBFCC-A88D-4BC1-A887-649AE521E9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94EA3D-70B0-49E5-8610-C577A88195D6}" type="datetimeFigureOut">
              <a:rPr lang="hr-HR" smtClean="0"/>
              <a:pPr/>
              <a:t>15.6.2011.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BBFCC-A88D-4BC1-A887-649AE521E9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94EA3D-70B0-49E5-8610-C577A88195D6}" type="datetimeFigureOut">
              <a:rPr lang="hr-HR" smtClean="0"/>
              <a:pPr/>
              <a:t>15.6.2011.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BBFCC-A88D-4BC1-A887-649AE521E9E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94EA3D-70B0-49E5-8610-C577A88195D6}" type="datetimeFigureOut">
              <a:rPr lang="hr-HR" smtClean="0"/>
              <a:pPr/>
              <a:t>15.6.2011.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BBFCC-A88D-4BC1-A887-649AE521E9E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94EA3D-70B0-49E5-8610-C577A88195D6}" type="datetimeFigureOut">
              <a:rPr lang="hr-HR" smtClean="0"/>
              <a:pPr/>
              <a:t>15.6.2011.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BBFCC-A88D-4BC1-A887-649AE521E9E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94EA3D-70B0-49E5-8610-C577A88195D6}" type="datetimeFigureOut">
              <a:rPr lang="hr-HR" smtClean="0"/>
              <a:pPr/>
              <a:t>15.6.2011.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BBFCC-A88D-4BC1-A887-649AE521E9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94EA3D-70B0-49E5-8610-C577A88195D6}" type="datetimeFigureOut">
              <a:rPr lang="hr-HR" smtClean="0"/>
              <a:pPr/>
              <a:t>15.6.2011.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BBFCC-A88D-4BC1-A887-649AE521E9E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94EA3D-70B0-49E5-8610-C577A88195D6}" type="datetimeFigureOut">
              <a:rPr lang="hr-HR" smtClean="0"/>
              <a:pPr/>
              <a:t>15.6.2011.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BBFCC-A88D-4BC1-A887-649AE521E9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794EA3D-70B0-49E5-8610-C577A88195D6}" type="datetimeFigureOut">
              <a:rPr lang="hr-HR" smtClean="0"/>
              <a:pPr/>
              <a:t>15.6.2011.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BBFCC-A88D-4BC1-A887-649AE521E9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94EA3D-70B0-49E5-8610-C577A88195D6}" type="datetimeFigureOut">
              <a:rPr lang="hr-HR" smtClean="0"/>
              <a:pPr/>
              <a:t>15.6.2011.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CBBFCC-A88D-4BC1-A887-649AE521E9E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794EA3D-70B0-49E5-8610-C577A88195D6}" type="datetimeFigureOut">
              <a:rPr lang="hr-HR" smtClean="0"/>
              <a:pPr/>
              <a:t>15.6.2011.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CBBFCC-A88D-4BC1-A887-649AE521E9E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424936" cy="1470025"/>
          </a:xfrm>
        </p:spPr>
        <p:txBody>
          <a:bodyPr>
            <a:noAutofit/>
          </a:bodyPr>
          <a:lstStyle/>
          <a:p>
            <a:r>
              <a:rPr lang="hr-HR" sz="4800" b="1" dirty="0" smtClean="0"/>
              <a:t>Kinematički model u okruženju proširene stvarnosti na ugrađenom sustavu</a:t>
            </a:r>
            <a:endParaRPr lang="hr-HR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7992888" cy="220709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 Petar Dučić</a:t>
            </a:r>
          </a:p>
          <a:p>
            <a:r>
              <a:rPr lang="hr-HR" sz="2400" dirty="0" err="1" smtClean="0"/>
              <a:t>prof</a:t>
            </a:r>
            <a:r>
              <a:rPr lang="hr-HR" sz="2400" dirty="0" smtClean="0"/>
              <a:t>. </a:t>
            </a:r>
            <a:r>
              <a:rPr lang="hr-HR" sz="2400" dirty="0" err="1" smtClean="0"/>
              <a:t>dr.sc</a:t>
            </a:r>
            <a:r>
              <a:rPr lang="hr-HR" sz="2400" dirty="0" smtClean="0"/>
              <a:t>. Željka Mihajlović</a:t>
            </a:r>
          </a:p>
          <a:p>
            <a:endParaRPr lang="hr-HR" sz="2400" dirty="0" smtClean="0"/>
          </a:p>
          <a:p>
            <a:r>
              <a:rPr lang="hr-HR" b="1" dirty="0" smtClean="0"/>
              <a:t>FAKULTET ELEKTROTEHNIKE I RAČUNARSTVA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interaktivna razvojna okolina</a:t>
            </a:r>
          </a:p>
          <a:p>
            <a:r>
              <a:rPr lang="hr-HR" dirty="0" smtClean="0"/>
              <a:t>dodavanje funkcionalnosti putem </a:t>
            </a:r>
            <a:r>
              <a:rPr lang="hr-HR" dirty="0" err="1" smtClean="0"/>
              <a:t>skripti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QCAR + </a:t>
            </a:r>
            <a:r>
              <a:rPr lang="hr-HR" dirty="0" err="1" smtClean="0"/>
              <a:t>Unity</a:t>
            </a:r>
            <a:r>
              <a:rPr lang="hr-HR" dirty="0" smtClean="0"/>
              <a:t> (2)</a:t>
            </a:r>
            <a:endParaRPr lang="hr-HR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265871" cy="389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571184" cy="4525963"/>
          </a:xfrm>
        </p:spPr>
        <p:txBody>
          <a:bodyPr/>
          <a:lstStyle/>
          <a:p>
            <a:r>
              <a:rPr lang="hr-HR" dirty="0" smtClean="0"/>
              <a:t>Interaktivni  hijerarhijski kinematički model u proširenoj stvarnosti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QCAR + </a:t>
            </a:r>
            <a:r>
              <a:rPr lang="hr-HR" dirty="0" err="1" smtClean="0"/>
              <a:t>Unity</a:t>
            </a:r>
            <a:r>
              <a:rPr lang="hr-HR" dirty="0" smtClean="0"/>
              <a:t> (3)</a:t>
            </a:r>
            <a:endParaRPr lang="hr-HR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068960"/>
            <a:ext cx="729155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715200" cy="2188839"/>
          </a:xfrm>
        </p:spPr>
        <p:txBody>
          <a:bodyPr>
            <a:normAutofit fontScale="92500" lnSpcReduction="10000"/>
          </a:bodyPr>
          <a:lstStyle/>
          <a:p>
            <a:r>
              <a:rPr lang="hr-HR" dirty="0" err="1" smtClean="0"/>
              <a:t>Parallel</a:t>
            </a:r>
            <a:r>
              <a:rPr lang="hr-HR" dirty="0" smtClean="0"/>
              <a:t> </a:t>
            </a:r>
            <a:r>
              <a:rPr lang="hr-HR" dirty="0" err="1" smtClean="0"/>
              <a:t>tracking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mapping</a:t>
            </a:r>
            <a:endParaRPr lang="hr-HR" dirty="0" smtClean="0"/>
          </a:p>
          <a:p>
            <a:r>
              <a:rPr lang="hr-HR" dirty="0" smtClean="0"/>
              <a:t>Praćenje BEZ MARKERA</a:t>
            </a:r>
            <a:endParaRPr lang="hr-HR" dirty="0" smtClean="0"/>
          </a:p>
          <a:p>
            <a:r>
              <a:rPr lang="hr-HR" dirty="0" smtClean="0"/>
              <a:t>Preslikavanje scene u koordinatni sustav zasnovano na ključnim slikama (</a:t>
            </a:r>
            <a:r>
              <a:rPr lang="hr-HR" i="1" dirty="0" err="1" smtClean="0"/>
              <a:t>keyframes</a:t>
            </a:r>
            <a:r>
              <a:rPr lang="hr-HR" i="1" dirty="0" smtClean="0"/>
              <a:t>)</a:t>
            </a:r>
          </a:p>
          <a:p>
            <a:r>
              <a:rPr lang="hr-HR" dirty="0" err="1" smtClean="0"/>
              <a:t>Epipolarna</a:t>
            </a:r>
            <a:r>
              <a:rPr lang="hr-HR" dirty="0" smtClean="0"/>
              <a:t> geometrija</a:t>
            </a:r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PTAM</a:t>
            </a:r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4014565" cy="315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995120" cy="4525963"/>
          </a:xfrm>
        </p:spPr>
        <p:txBody>
          <a:bodyPr/>
          <a:lstStyle/>
          <a:p>
            <a:r>
              <a:rPr lang="hr-HR" dirty="0" smtClean="0"/>
              <a:t> </a:t>
            </a:r>
            <a:r>
              <a:rPr lang="hr-HR" dirty="0" err="1" smtClean="0"/>
              <a:t>Isis</a:t>
            </a:r>
            <a:r>
              <a:rPr lang="hr-HR" dirty="0" smtClean="0"/>
              <a:t> </a:t>
            </a:r>
            <a:r>
              <a:rPr lang="hr-HR" dirty="0" err="1" smtClean="0"/>
              <a:t>Innovation</a:t>
            </a:r>
            <a:r>
              <a:rPr lang="hr-HR" dirty="0" smtClean="0"/>
              <a:t> , </a:t>
            </a:r>
            <a:r>
              <a:rPr lang="hr-HR" dirty="0" err="1" smtClean="0"/>
              <a:t>Oxford</a:t>
            </a:r>
            <a:r>
              <a:rPr lang="hr-HR" dirty="0" smtClean="0"/>
              <a:t>, 2008</a:t>
            </a:r>
          </a:p>
          <a:p>
            <a:r>
              <a:rPr lang="hr-HR" dirty="0" smtClean="0"/>
              <a:t>C++</a:t>
            </a:r>
          </a:p>
          <a:p>
            <a:r>
              <a:rPr lang="hr-HR" dirty="0" smtClean="0"/>
              <a:t>inicijalizacija + dodavanje točaka u sustav</a:t>
            </a:r>
          </a:p>
          <a:p>
            <a:endParaRPr lang="hr-H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PTAM (2)</a:t>
            </a:r>
            <a:endParaRPr lang="hr-HR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429000"/>
            <a:ext cx="6192688" cy="26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99592" y="1772816"/>
            <a:ext cx="4038600" cy="4525963"/>
          </a:xfrm>
        </p:spPr>
        <p:txBody>
          <a:bodyPr/>
          <a:lstStyle/>
          <a:p>
            <a:r>
              <a:rPr lang="hr-HR" dirty="0" smtClean="0"/>
              <a:t>Koordinatni sustav</a:t>
            </a:r>
          </a:p>
          <a:p>
            <a:r>
              <a:rPr lang="hr-HR" dirty="0" smtClean="0"/>
              <a:t>iscrtavanje - </a:t>
            </a:r>
            <a:r>
              <a:rPr lang="hr-HR" dirty="0" err="1" smtClean="0"/>
              <a:t>OpenGL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PTAM (3)</a:t>
            </a:r>
            <a:endParaRPr lang="hr-HR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2880320" cy="231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933056"/>
            <a:ext cx="59766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8003232" cy="4525963"/>
          </a:xfrm>
        </p:spPr>
        <p:txBody>
          <a:bodyPr/>
          <a:lstStyle/>
          <a:p>
            <a:r>
              <a:rPr lang="hr-HR" dirty="0" smtClean="0"/>
              <a:t>Razne tehnologije</a:t>
            </a:r>
            <a:endParaRPr lang="hr-HR" dirty="0" smtClean="0"/>
          </a:p>
          <a:p>
            <a:r>
              <a:rPr lang="hr-HR" dirty="0" smtClean="0"/>
              <a:t>Daljnji radovi - prevođenje PTAM sustava na Android</a:t>
            </a:r>
          </a:p>
          <a:p>
            <a:r>
              <a:rPr lang="hr-HR" dirty="0" smtClean="0"/>
              <a:t>“</a:t>
            </a:r>
            <a:r>
              <a:rPr lang="en-US" dirty="0" smtClean="0"/>
              <a:t>Qualcomm</a:t>
            </a:r>
            <a:r>
              <a:rPr lang="hr-HR" dirty="0" smtClean="0"/>
              <a:t> </a:t>
            </a:r>
            <a:r>
              <a:rPr lang="hr-HR" dirty="0" err="1" smtClean="0"/>
              <a:t>Yearly</a:t>
            </a:r>
            <a:r>
              <a:rPr lang="hr-HR" dirty="0" smtClean="0"/>
              <a:t> </a:t>
            </a:r>
            <a:r>
              <a:rPr lang="en-US" dirty="0" smtClean="0"/>
              <a:t>Augmented Reality Developer Challenge</a:t>
            </a:r>
            <a:r>
              <a:rPr lang="hr-HR" dirty="0" smtClean="0"/>
              <a:t> - </a:t>
            </a:r>
            <a:r>
              <a:rPr lang="en-US" dirty="0" smtClean="0"/>
              <a:t>$200,000 in Total Prize Money Award</a:t>
            </a:r>
            <a:r>
              <a:rPr lang="hr-HR" dirty="0" smtClean="0"/>
              <a:t>s”</a:t>
            </a:r>
            <a:endParaRPr lang="en-US" dirty="0" smtClean="0"/>
          </a:p>
          <a:p>
            <a:endParaRPr lang="en-US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/>
          <a:lstStyle/>
          <a:p>
            <a:r>
              <a:rPr lang="hr-HR" dirty="0" smtClean="0"/>
              <a:t>Hvala na pažnji…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Kinematički </a:t>
            </a:r>
            <a:r>
              <a:rPr lang="hr-HR" dirty="0" smtClean="0"/>
              <a:t>modeli</a:t>
            </a:r>
            <a:endParaRPr lang="hr-HR" dirty="0" smtClean="0"/>
          </a:p>
          <a:p>
            <a:r>
              <a:rPr lang="hr-HR" dirty="0" smtClean="0"/>
              <a:t>Proširena </a:t>
            </a:r>
            <a:r>
              <a:rPr lang="hr-HR" dirty="0" smtClean="0"/>
              <a:t>stvarnost</a:t>
            </a:r>
          </a:p>
          <a:p>
            <a:r>
              <a:rPr lang="hr-HR" dirty="0" smtClean="0"/>
              <a:t>Ugrađeni sustavi</a:t>
            </a:r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</a:t>
            </a:r>
            <a:endParaRPr lang="hr-HR" dirty="0"/>
          </a:p>
        </p:txBody>
      </p:sp>
      <p:pic>
        <p:nvPicPr>
          <p:cNvPr id="14338" name="Picture 2" descr="C:\Users\Petar Ducic\Desktop\F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7325">
            <a:off x="4860032" y="2420888"/>
            <a:ext cx="3456384" cy="3286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3970784" cy="4497363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Proširena stvarnost kombinira realno i virtualno</a:t>
            </a:r>
          </a:p>
          <a:p>
            <a:pPr lvl="0"/>
            <a:r>
              <a:rPr lang="hr-HR" dirty="0"/>
              <a:t>Omogućava interaktivni prikaz u realnom vremenu</a:t>
            </a:r>
          </a:p>
          <a:p>
            <a:pPr lvl="0"/>
            <a:r>
              <a:rPr lang="hr-HR" dirty="0"/>
              <a:t>Trodimenzionalnost</a:t>
            </a:r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Proširena stvarnost</a:t>
            </a:r>
            <a:endParaRPr lang="hr-HR" dirty="0"/>
          </a:p>
        </p:txBody>
      </p:sp>
      <p:pic>
        <p:nvPicPr>
          <p:cNvPr id="4" name="Picture 3" descr="Prosirena_stvarnos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4138295" cy="342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11560" y="1700808"/>
            <a:ext cx="4038600" cy="372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60032" y="1844824"/>
            <a:ext cx="4038600" cy="4525963"/>
          </a:xfrm>
        </p:spPr>
        <p:txBody>
          <a:bodyPr/>
          <a:lstStyle/>
          <a:p>
            <a:r>
              <a:rPr lang="hr-HR" dirty="0" smtClean="0"/>
              <a:t>Računalne opreme</a:t>
            </a:r>
          </a:p>
          <a:p>
            <a:r>
              <a:rPr lang="hr-HR" dirty="0" smtClean="0"/>
              <a:t>Evolucija – s računala na ugrađene sustave: MOBILNE UREĐAJE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Napredak</a:t>
            </a:r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7931224" cy="4525963"/>
          </a:xfrm>
        </p:spPr>
        <p:txBody>
          <a:bodyPr/>
          <a:lstStyle/>
          <a:p>
            <a:r>
              <a:rPr lang="hr-HR" dirty="0" smtClean="0"/>
              <a:t>ZABAVA</a:t>
            </a:r>
          </a:p>
          <a:p>
            <a:r>
              <a:rPr lang="hr-HR" dirty="0" smtClean="0"/>
              <a:t>“</a:t>
            </a:r>
            <a:r>
              <a:rPr lang="hr-HR" dirty="0" smtClean="0"/>
              <a:t>klasična proširena stvarnost” - modeli</a:t>
            </a:r>
          </a:p>
          <a:p>
            <a:r>
              <a:rPr lang="hr-HR" dirty="0" err="1" smtClean="0"/>
              <a:t>Layar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Aurasma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PROŠIRENA STVARNOST NA MOBILNIM UREĐAJIMA</a:t>
            </a:r>
            <a:endParaRPr lang="hr-HR" dirty="0"/>
          </a:p>
        </p:txBody>
      </p:sp>
      <p:sp>
        <p:nvSpPr>
          <p:cNvPr id="2050" name="AutoShape 2" descr="http://cdn.thetechjournal.com/wp-content/uploads/2011/04/aurasma-appleiphoneo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2" name="AutoShape 4" descr="http://cdn.thetechjournal.com/wp-content/uploads/2011/04/aurasma-appleiphoneo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53" name="Picture 5" descr="C:\Users\Petar Ducic\Desktop\diplomski rad\aurasma-appleiphone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573016"/>
            <a:ext cx="2686730" cy="2576504"/>
          </a:xfrm>
          <a:prstGeom prst="rect">
            <a:avLst/>
          </a:prstGeom>
          <a:noFill/>
        </p:spPr>
      </p:pic>
      <p:pic>
        <p:nvPicPr>
          <p:cNvPr id="2054" name="Picture 6" descr="C:\Users\Petar Ducic\Desktop\diplomski rad\layar-ap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04048" y="2492896"/>
            <a:ext cx="2900562" cy="2175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/>
          </a:bodyPr>
          <a:lstStyle/>
          <a:p>
            <a:r>
              <a:rPr lang="hr-HR" dirty="0" err="1" smtClean="0"/>
              <a:t>Google</a:t>
            </a:r>
            <a:r>
              <a:rPr lang="hr-HR" dirty="0" smtClean="0"/>
              <a:t> </a:t>
            </a:r>
            <a:r>
              <a:rPr lang="hr-HR" dirty="0" err="1" smtClean="0"/>
              <a:t>Inc</a:t>
            </a:r>
            <a:endParaRPr lang="hr-HR" dirty="0" smtClean="0"/>
          </a:p>
          <a:p>
            <a:r>
              <a:rPr lang="hr-HR" i="1" dirty="0" err="1" smtClean="0"/>
              <a:t>open</a:t>
            </a:r>
            <a:r>
              <a:rPr lang="hr-HR" i="1" dirty="0" smtClean="0"/>
              <a:t> </a:t>
            </a:r>
            <a:r>
              <a:rPr lang="hr-HR" i="1" dirty="0" err="1" smtClean="0"/>
              <a:t>source</a:t>
            </a:r>
            <a:r>
              <a:rPr lang="hr-HR" i="1" dirty="0" smtClean="0"/>
              <a:t> – visok razvoj</a:t>
            </a:r>
          </a:p>
          <a:p>
            <a:r>
              <a:rPr lang="hr-HR" i="1" dirty="0" err="1" smtClean="0"/>
              <a:t>linux</a:t>
            </a:r>
            <a:r>
              <a:rPr lang="hr-HR" i="1" dirty="0" smtClean="0"/>
              <a:t> </a:t>
            </a:r>
            <a:r>
              <a:rPr lang="hr-HR" i="1" dirty="0" err="1" smtClean="0"/>
              <a:t>kernel</a:t>
            </a:r>
            <a:endParaRPr lang="hr-HR" i="1" dirty="0" smtClean="0"/>
          </a:p>
          <a:p>
            <a:r>
              <a:rPr lang="hr-HR" dirty="0" err="1" smtClean="0"/>
              <a:t>Dalvik</a:t>
            </a:r>
            <a:r>
              <a:rPr lang="hr-HR" dirty="0" smtClean="0"/>
              <a:t>  VM</a:t>
            </a:r>
          </a:p>
          <a:p>
            <a:r>
              <a:rPr lang="hr-HR" dirty="0" smtClean="0"/>
              <a:t>Java API</a:t>
            </a:r>
          </a:p>
          <a:p>
            <a:r>
              <a:rPr lang="hr-HR" dirty="0" err="1" smtClean="0"/>
              <a:t>OpenGL</a:t>
            </a:r>
            <a:r>
              <a:rPr lang="hr-HR" dirty="0" smtClean="0"/>
              <a:t> ES</a:t>
            </a:r>
          </a:p>
          <a:p>
            <a:r>
              <a:rPr lang="hr-HR" dirty="0" err="1" smtClean="0"/>
              <a:t>Eclipse</a:t>
            </a:r>
            <a:r>
              <a:rPr lang="hr-HR" dirty="0" smtClean="0"/>
              <a:t>, NDK</a:t>
            </a:r>
          </a:p>
          <a:p>
            <a:r>
              <a:rPr lang="hr-HR" dirty="0" smtClean="0"/>
              <a:t>Emulator</a:t>
            </a:r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Ugrađeni sustav - ANDROID </a:t>
            </a:r>
            <a:endParaRPr lang="hr-H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6784" y="1052736"/>
            <a:ext cx="6297216" cy="47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250704" cy="4349080"/>
          </a:xfrm>
        </p:spPr>
        <p:txBody>
          <a:bodyPr/>
          <a:lstStyle/>
          <a:p>
            <a:r>
              <a:rPr lang="hr-HR" dirty="0" smtClean="0"/>
              <a:t>Qualcomm </a:t>
            </a:r>
            <a:r>
              <a:rPr lang="hr-HR" dirty="0" err="1" smtClean="0"/>
              <a:t>Inc</a:t>
            </a:r>
            <a:r>
              <a:rPr lang="hr-HR" dirty="0" smtClean="0"/>
              <a:t>.</a:t>
            </a:r>
            <a:endParaRPr lang="hr-HR" dirty="0" smtClean="0"/>
          </a:p>
          <a:p>
            <a:r>
              <a:rPr lang="hr-HR" i="1" dirty="0" err="1" smtClean="0"/>
              <a:t>open</a:t>
            </a:r>
            <a:r>
              <a:rPr lang="hr-HR" i="1" dirty="0" smtClean="0"/>
              <a:t> </a:t>
            </a:r>
            <a:r>
              <a:rPr lang="hr-HR" i="1" dirty="0" err="1" smtClean="0"/>
              <a:t>source</a:t>
            </a:r>
            <a:endParaRPr lang="hr-HR" i="1" dirty="0" smtClean="0"/>
          </a:p>
          <a:p>
            <a:r>
              <a:rPr lang="hr-HR" dirty="0" smtClean="0"/>
              <a:t>Android</a:t>
            </a:r>
          </a:p>
          <a:p>
            <a:r>
              <a:rPr lang="hr-HR" i="1" dirty="0" err="1" smtClean="0"/>
              <a:t>online</a:t>
            </a:r>
            <a:r>
              <a:rPr lang="hr-HR" dirty="0" smtClean="0"/>
              <a:t> zajednica za  programere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QCAR SDK</a:t>
            </a:r>
            <a:endParaRPr lang="hr-HR" dirty="0"/>
          </a:p>
        </p:txBody>
      </p:sp>
      <p:pic>
        <p:nvPicPr>
          <p:cNvPr id="5" name="Picture 4" descr="https://ar.qualcomm.com/resources/images/system_module_overview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5815" y="1412776"/>
            <a:ext cx="559818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hr-HR" dirty="0" smtClean="0"/>
              <a:t>markeri </a:t>
            </a:r>
            <a:endParaRPr lang="hr-HR" dirty="0" smtClean="0"/>
          </a:p>
          <a:p>
            <a:r>
              <a:rPr lang="hr-HR" dirty="0" smtClean="0"/>
              <a:t>virtualne </a:t>
            </a:r>
            <a:r>
              <a:rPr lang="hr-HR" dirty="0" smtClean="0"/>
              <a:t>tipke</a:t>
            </a:r>
          </a:p>
          <a:p>
            <a:r>
              <a:rPr lang="hr-HR" dirty="0" smtClean="0"/>
              <a:t>NDK</a:t>
            </a:r>
          </a:p>
          <a:p>
            <a:r>
              <a:rPr lang="hr-HR" dirty="0" smtClean="0"/>
              <a:t>iscrtavanje </a:t>
            </a:r>
            <a:r>
              <a:rPr lang="hr-HR" dirty="0" smtClean="0"/>
              <a:t>vlastitih modela - </a:t>
            </a:r>
            <a:r>
              <a:rPr lang="hr-HR" dirty="0" err="1" smtClean="0"/>
              <a:t>.h</a:t>
            </a:r>
            <a:r>
              <a:rPr lang="hr-HR" dirty="0" smtClean="0"/>
              <a:t> </a:t>
            </a:r>
            <a:r>
              <a:rPr lang="hr-HR" dirty="0" err="1" smtClean="0"/>
              <a:t>fomat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QCAR (2)</a:t>
            </a:r>
            <a:endParaRPr lang="hr-HR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861048"/>
            <a:ext cx="556006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r>
              <a:rPr lang="hr-HR" dirty="0" smtClean="0"/>
              <a:t>razvoj igrica i aplikacija za gotovo sve platforme</a:t>
            </a:r>
          </a:p>
          <a:p>
            <a:r>
              <a:rPr lang="hr-HR" dirty="0" smtClean="0"/>
              <a:t>mogućnost </a:t>
            </a:r>
            <a:r>
              <a:rPr lang="hr-HR" dirty="0" smtClean="0"/>
              <a:t>integracije modela iz svih </a:t>
            </a:r>
            <a:r>
              <a:rPr lang="hr-HR" dirty="0" smtClean="0"/>
              <a:t>popularnijih </a:t>
            </a:r>
            <a:r>
              <a:rPr lang="hr-HR" dirty="0" smtClean="0"/>
              <a:t>editora  </a:t>
            </a:r>
          </a:p>
          <a:p>
            <a:r>
              <a:rPr lang="hr-HR" dirty="0" smtClean="0"/>
              <a:t>skriptiranje </a:t>
            </a:r>
            <a:r>
              <a:rPr lang="hr-HR" dirty="0" smtClean="0"/>
              <a:t>u </a:t>
            </a:r>
            <a:r>
              <a:rPr lang="hr-HR" dirty="0" err="1" smtClean="0"/>
              <a:t>UnityScriptu</a:t>
            </a:r>
            <a:r>
              <a:rPr lang="hr-HR" dirty="0" smtClean="0"/>
              <a:t>, C</a:t>
            </a:r>
            <a:r>
              <a:rPr lang="hr-HR" dirty="0" smtClean="0"/>
              <a:t>#-u, </a:t>
            </a:r>
            <a:r>
              <a:rPr lang="hr-HR" dirty="0" smtClean="0"/>
              <a:t>Boo-u</a:t>
            </a:r>
          </a:p>
          <a:p>
            <a:r>
              <a:rPr lang="hr-HR" dirty="0" smtClean="0"/>
              <a:t>besplatna </a:t>
            </a:r>
            <a:r>
              <a:rPr lang="hr-HR" dirty="0" smtClean="0"/>
              <a:t>/ </a:t>
            </a:r>
            <a:r>
              <a:rPr lang="hr-HR" dirty="0" smtClean="0"/>
              <a:t>potpuna verzija</a:t>
            </a:r>
          </a:p>
          <a:p>
            <a:r>
              <a:rPr lang="hr-HR" dirty="0" smtClean="0"/>
              <a:t>QCAR </a:t>
            </a:r>
            <a:r>
              <a:rPr lang="hr-HR" dirty="0" err="1" smtClean="0"/>
              <a:t>Unity</a:t>
            </a:r>
            <a:r>
              <a:rPr lang="hr-HR" dirty="0" smtClean="0"/>
              <a:t> </a:t>
            </a:r>
            <a:r>
              <a:rPr lang="hr-HR" dirty="0" err="1" smtClean="0"/>
              <a:t>Extension</a:t>
            </a:r>
            <a:endParaRPr lang="hr-HR" dirty="0" smtClean="0"/>
          </a:p>
          <a:p>
            <a:r>
              <a:rPr lang="hr-HR" dirty="0" smtClean="0"/>
              <a:t>integracija QCAR funkcionalnosti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QCAR + </a:t>
            </a:r>
            <a:r>
              <a:rPr lang="hr-HR" dirty="0" err="1" smtClean="0"/>
              <a:t>Unity</a:t>
            </a:r>
            <a:endParaRPr lang="hr-H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297</TotalTime>
  <Words>268</Words>
  <Application>Microsoft Office PowerPoint</Application>
  <PresentationFormat>On-screen Show (4:3)</PresentationFormat>
  <Paragraphs>86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Kinematički model u okruženju proširene stvarnosti na ugrađenom sustavu</vt:lpstr>
      <vt:lpstr>Uvod</vt:lpstr>
      <vt:lpstr>Proširena stvarnost</vt:lpstr>
      <vt:lpstr>Napredak</vt:lpstr>
      <vt:lpstr>PROŠIRENA STVARNOST NA MOBILNIM UREĐAJIMA</vt:lpstr>
      <vt:lpstr>Ugrađeni sustav - ANDROID </vt:lpstr>
      <vt:lpstr>QCAR SDK</vt:lpstr>
      <vt:lpstr>QCAR (2)</vt:lpstr>
      <vt:lpstr>QCAR + Unity</vt:lpstr>
      <vt:lpstr>QCAR + Unity (2)</vt:lpstr>
      <vt:lpstr>QCAR + Unity (3)</vt:lpstr>
      <vt:lpstr>PTAM</vt:lpstr>
      <vt:lpstr>PTAM (2)</vt:lpstr>
      <vt:lpstr>PTAM (3)</vt:lpstr>
      <vt:lpstr>Zaključak</vt:lpstr>
      <vt:lpstr>Hvala na pažnji…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Kinematički model u okruženju proširene stvarnosti na ugrađenom sustavu</dc:title>
  <dc:creator>Petar Ducic</dc:creator>
  <cp:lastModifiedBy>Petar Ducic</cp:lastModifiedBy>
  <cp:revision>34</cp:revision>
  <dcterms:created xsi:type="dcterms:W3CDTF">2011-06-13T18:42:30Z</dcterms:created>
  <dcterms:modified xsi:type="dcterms:W3CDTF">2011-06-16T00:28:43Z</dcterms:modified>
</cp:coreProperties>
</file>