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hr-H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0DA59F3-1C48-40FA-ADCB-822F7FA523A8}" type="datetimeFigureOut">
              <a:rPr lang="hr-HR" smtClean="0"/>
              <a:t>15.6.2011.</a:t>
            </a:fld>
            <a:endParaRPr lang="hr-HR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7BF99CB-784F-41E0-BA54-41F66DAAD486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hr-HR" dirty="0" smtClean="0"/>
              <a:t>Diplomski rad br. 215</a:t>
            </a:r>
            <a:r>
              <a:rPr lang="hr-HR" sz="2800" dirty="0" smtClean="0"/>
              <a:t/>
            </a:r>
            <a:br>
              <a:rPr lang="hr-HR" sz="2800" dirty="0" smtClean="0"/>
            </a:br>
            <a:r>
              <a:rPr lang="hr-HR" sz="2600" dirty="0" smtClean="0"/>
              <a:t>Modeliranje i simulacija deformabilnih objekata </a:t>
            </a:r>
            <a:endParaRPr lang="hr-HR" sz="2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Marko Vadlja                   Mentorica: Prof. Dr. Sc. Željka Mihajlović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Sadržaj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Uvod</a:t>
            </a:r>
          </a:p>
          <a:p>
            <a:r>
              <a:rPr lang="hr-HR" dirty="0" smtClean="0"/>
              <a:t>Model deformabilnog objekta</a:t>
            </a:r>
          </a:p>
          <a:p>
            <a:r>
              <a:rPr lang="hr-HR" dirty="0" smtClean="0"/>
              <a:t>Metoda konačnih elemenata</a:t>
            </a:r>
          </a:p>
          <a:p>
            <a:r>
              <a:rPr lang="hr-HR" dirty="0" smtClean="0"/>
              <a:t>Implementacija</a:t>
            </a:r>
          </a:p>
          <a:p>
            <a:r>
              <a:rPr lang="hr-HR" dirty="0" smtClean="0"/>
              <a:t>Zaključak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Uvod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Široko područje interesa za simulaciju deformabilnih objekata</a:t>
            </a:r>
          </a:p>
          <a:p>
            <a:r>
              <a:rPr lang="hr-HR" dirty="0" smtClean="0"/>
              <a:t>Deformabilni objekti</a:t>
            </a:r>
          </a:p>
          <a:p>
            <a:pPr>
              <a:buNone/>
            </a:pPr>
            <a:r>
              <a:rPr lang="hr-HR" dirty="0" smtClean="0"/>
              <a:t>	</a:t>
            </a:r>
            <a:r>
              <a:rPr lang="hr-HR" dirty="0" smtClean="0"/>
              <a:t>- elastični</a:t>
            </a:r>
          </a:p>
          <a:p>
            <a:pPr>
              <a:buNone/>
            </a:pPr>
            <a:r>
              <a:rPr lang="hr-HR" dirty="0" smtClean="0"/>
              <a:t>	</a:t>
            </a:r>
            <a:r>
              <a:rPr lang="hr-HR" dirty="0" smtClean="0"/>
              <a:t>- plastični</a:t>
            </a:r>
          </a:p>
          <a:p>
            <a:pPr>
              <a:buNone/>
            </a:pPr>
            <a:r>
              <a:rPr lang="hr-HR" dirty="0" smtClean="0"/>
              <a:t>	</a:t>
            </a:r>
            <a:r>
              <a:rPr lang="hr-HR" dirty="0" smtClean="0"/>
              <a:t>- elastoplastični</a:t>
            </a:r>
            <a:endParaRPr lang="hr-HR" dirty="0"/>
          </a:p>
        </p:txBody>
      </p:sp>
      <p:pic>
        <p:nvPicPr>
          <p:cNvPr id="1026" name="Picture 2" descr="C:\Users\Chupavi\Desktop\free1\free1\Images\PlasticnostElasticnos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356992"/>
            <a:ext cx="4571110" cy="3207643"/>
          </a:xfrm>
          <a:prstGeom prst="rect">
            <a:avLst/>
          </a:prstGeom>
          <a:noFill/>
        </p:spPr>
      </p:pic>
      <p:pic>
        <p:nvPicPr>
          <p:cNvPr id="6" name="Picture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04048" y="3284984"/>
            <a:ext cx="2857500" cy="2857500"/>
          </a:xfrm>
          <a:prstGeom prst="rect">
            <a:avLst/>
          </a:prstGeom>
        </p:spPr>
      </p:pic>
      <p:pic>
        <p:nvPicPr>
          <p:cNvPr id="7" name="Picture 6" descr="C:\Users\Chupavi\Desktop\102336-050-131AC56C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636912"/>
            <a:ext cx="275834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Model deformabilnog objekta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Objekt obično definiran nedeformiranim oblikom</a:t>
            </a:r>
          </a:p>
          <a:p>
            <a:endParaRPr lang="hr-HR" dirty="0" smtClean="0"/>
          </a:p>
          <a:p>
            <a:pPr>
              <a:buNone/>
            </a:pPr>
            <a:endParaRPr lang="hr-HR" dirty="0" smtClean="0"/>
          </a:p>
          <a:p>
            <a:r>
              <a:rPr lang="hr-HR" dirty="0" smtClean="0"/>
              <a:t>Kako bi simulirali dinamičke deformabilne objekte potrebno je dodati vremensku dimenziju</a:t>
            </a:r>
            <a:endParaRPr lang="hr-HR" dirty="0" smtClean="0"/>
          </a:p>
          <a:p>
            <a:endParaRPr lang="hr-H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852936"/>
            <a:ext cx="21240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276872"/>
            <a:ext cx="3960440" cy="153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636912"/>
            <a:ext cx="13811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5445224"/>
            <a:ext cx="16097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5301208"/>
            <a:ext cx="37433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Metoda konačnih elemenata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8686800" cy="4525963"/>
          </a:xfrm>
        </p:spPr>
        <p:txBody>
          <a:bodyPr>
            <a:normAutofit/>
          </a:bodyPr>
          <a:lstStyle/>
          <a:p>
            <a:r>
              <a:rPr lang="hr-HR" dirty="0" smtClean="0"/>
              <a:t>Problem i ideja metode</a:t>
            </a:r>
          </a:p>
          <a:p>
            <a:r>
              <a:rPr lang="hr-HR" dirty="0" smtClean="0"/>
              <a:t>Ostale metode</a:t>
            </a:r>
          </a:p>
          <a:p>
            <a:pPr>
              <a:buNone/>
            </a:pPr>
            <a:r>
              <a:rPr lang="hr-HR" dirty="0" smtClean="0"/>
              <a:t>	- Metoda konačnih razlika</a:t>
            </a:r>
          </a:p>
          <a:p>
            <a:pPr>
              <a:buNone/>
            </a:pPr>
            <a:r>
              <a:rPr lang="hr-HR" dirty="0" smtClean="0"/>
              <a:t>	</a:t>
            </a:r>
            <a:r>
              <a:rPr lang="hr-HR" dirty="0" smtClean="0"/>
              <a:t>- Metoda konačnih volumena</a:t>
            </a:r>
          </a:p>
          <a:p>
            <a:pPr>
              <a:buNone/>
            </a:pPr>
            <a:r>
              <a:rPr lang="hr-HR" dirty="0" smtClean="0"/>
              <a:t>	</a:t>
            </a:r>
            <a:r>
              <a:rPr lang="hr-HR" dirty="0" smtClean="0"/>
              <a:t>- Metoda konačnih granica</a:t>
            </a: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844824"/>
            <a:ext cx="2808312" cy="227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581128"/>
            <a:ext cx="237626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581128"/>
            <a:ext cx="2592288" cy="206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581128"/>
            <a:ext cx="259228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Implementacija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Aplikacija Deforma</a:t>
            </a:r>
          </a:p>
          <a:p>
            <a:r>
              <a:rPr lang="hr-HR" dirty="0" smtClean="0"/>
              <a:t>Jezik C#; API OpenGL</a:t>
            </a:r>
          </a:p>
          <a:p>
            <a:r>
              <a:rPr lang="hr-HR" dirty="0" smtClean="0"/>
              <a:t>MVP oblikovni obrazac</a:t>
            </a:r>
          </a:p>
          <a:p>
            <a:r>
              <a:rPr lang="hr-HR" dirty="0" smtClean="0"/>
              <a:t>Sustav konačnih elemenata</a:t>
            </a:r>
          </a:p>
          <a:p>
            <a:r>
              <a:rPr lang="hr-HR" dirty="0" smtClean="0"/>
              <a:t>Iscrtavanje – OpenTK</a:t>
            </a:r>
          </a:p>
          <a:p>
            <a:r>
              <a:rPr lang="hr-HR" dirty="0" smtClean="0"/>
              <a:t>Detekcija sudara</a:t>
            </a:r>
          </a:p>
          <a:p>
            <a:r>
              <a:rPr lang="hr-HR" dirty="0" smtClean="0"/>
              <a:t>Simuliranje sila</a:t>
            </a:r>
          </a:p>
          <a:p>
            <a:r>
              <a:rPr lang="hr-HR" dirty="0" smtClean="0"/>
              <a:t>Prezentacija</a:t>
            </a:r>
            <a:endParaRPr lang="hr-HR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060848"/>
            <a:ext cx="3349402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89040"/>
            <a:ext cx="3764369" cy="220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861048"/>
            <a:ext cx="3462639" cy="214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MVC, MVP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652120" y="2204864"/>
            <a:ext cx="3312368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hr-HR" dirty="0" smtClean="0"/>
              <a:t>Hvala na pažnji! </a:t>
            </a: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620688"/>
            <a:ext cx="547260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</TotalTime>
  <Words>91</Words>
  <Application>Microsoft Office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Trek</vt:lpstr>
      <vt:lpstr>Diplomski rad br. 215 Modeliranje i simulacija deformabilnih objekata </vt:lpstr>
      <vt:lpstr>Sadržaj</vt:lpstr>
      <vt:lpstr>Uvod</vt:lpstr>
      <vt:lpstr>Model deformabilnog objekta</vt:lpstr>
      <vt:lpstr>Metoda konačnih elemenata</vt:lpstr>
      <vt:lpstr>Implementacija</vt:lpstr>
      <vt:lpstr>Hvala na pažnji!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Diplomski rad br. 215 Modeliranje i simulacija deformabilnih objekata</dc:title>
  <dc:creator>Chupavi</dc:creator>
  <cp:lastModifiedBy>Chupavi</cp:lastModifiedBy>
  <cp:revision>5</cp:revision>
  <dcterms:created xsi:type="dcterms:W3CDTF">2011-06-15T16:23:09Z</dcterms:created>
  <dcterms:modified xsi:type="dcterms:W3CDTF">2011-06-15T17:03:51Z</dcterms:modified>
</cp:coreProperties>
</file>