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60" r:id="rId1"/>
  </p:sldMasterIdLst>
  <p:notesMasterIdLst>
    <p:notesMasterId r:id="rId12"/>
  </p:notesMasterIdLst>
  <p:sldIdLst>
    <p:sldId id="256" r:id="rId2"/>
    <p:sldId id="294" r:id="rId3"/>
    <p:sldId id="285" r:id="rId4"/>
    <p:sldId id="286" r:id="rId5"/>
    <p:sldId id="287" r:id="rId6"/>
    <p:sldId id="288" r:id="rId7"/>
    <p:sldId id="295" r:id="rId8"/>
    <p:sldId id="290" r:id="rId9"/>
    <p:sldId id="291" r:id="rId10"/>
    <p:sldId id="29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9C4112E-83D0-4795-B26D-D2DC5BAA7687}">
          <p14:sldIdLst>
            <p14:sldId id="256"/>
            <p14:sldId id="294"/>
            <p14:sldId id="285"/>
            <p14:sldId id="286"/>
            <p14:sldId id="287"/>
            <p14:sldId id="288"/>
            <p14:sldId id="295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8" autoAdjust="0"/>
  </p:normalViewPr>
  <p:slideViewPr>
    <p:cSldViewPr>
      <p:cViewPr varScale="1">
        <p:scale>
          <a:sx n="79" d="100"/>
          <a:sy n="79" d="100"/>
        </p:scale>
        <p:origin x="108" y="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AD83F-6F01-41FD-985F-415D36D0E9BE}" type="datetimeFigureOut">
              <a:rPr lang="sr-Latn-CS" smtClean="0"/>
              <a:pPr/>
              <a:t>21.3.2017.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99E52-1F9C-4F8F-89D7-07C03A404CE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9CDB-154B-4863-B71A-74E701A1DF81}" type="datetime1">
              <a:rPr lang="en-US" smtClean="0"/>
              <a:pPr/>
              <a:t>3/21/2017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4868-EE35-466F-985C-32285A5F08D9}" type="datetime1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FED8-B129-4A89-9237-6F3F54503CF0}" type="datetime1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203B-BC26-40B7-9BAA-367CC90486BE}" type="datetime1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667000" cy="4762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05550"/>
            <a:ext cx="688848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hr-HR" dirty="0"/>
              <a:t> / 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A806-15FE-491E-ACBF-38540BDCD3AB}" type="datetime1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3E7C-EC8C-41FE-B7FF-2112A03DAD0D}" type="datetime1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0CD8-A62A-4180-A7A3-2C18D6094E9D}" type="datetime1">
              <a:rPr lang="en-US" smtClean="0"/>
              <a:pPr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DBCD-6D25-4B5F-862C-AA663C4ED886}" type="datetime1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D73B-AB4F-4ACF-B22B-C9F86AB06167}" type="datetime1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8C23-328F-4A48-AE8F-1F5AE11110BC}" type="datetime1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F77-6B02-4588-812A-8B3D5775A3C9}" type="datetime1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777D1E-86A8-4AEF-A651-ABE0553BD848}" type="datetime1">
              <a:rPr lang="en-US" smtClean="0"/>
              <a:pPr/>
              <a:t>3/21/2017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6670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382000" y="6305550"/>
            <a:ext cx="688848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r>
              <a:rPr lang="hr-HR" dirty="0"/>
              <a:t> / 10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7406640" cy="3224784"/>
          </a:xfrm>
        </p:spPr>
        <p:txBody>
          <a:bodyPr>
            <a:normAutofit fontScale="90000"/>
          </a:bodyPr>
          <a:lstStyle/>
          <a:p>
            <a:pPr hangingPunct="0"/>
            <a:r>
              <a:rPr lang="en-US" b="1" dirty="0">
                <a:effectLst/>
              </a:rPr>
              <a:t>MULTISAB project: </a:t>
            </a:r>
            <a:br>
              <a:rPr lang="hr-HR" b="1" dirty="0">
                <a:effectLst/>
              </a:rPr>
            </a:br>
            <a:r>
              <a:rPr lang="en-US" sz="3600" b="1" dirty="0">
                <a:effectLst/>
              </a:rPr>
              <a:t>a web platform based on specialized frameworks for heterogeneous biomedical time series analysis - an architectural overview</a:t>
            </a:r>
            <a:endParaRPr lang="hr-HR" b="1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85" y="4191000"/>
            <a:ext cx="8077200" cy="1219119"/>
          </a:xfrm>
        </p:spPr>
        <p:txBody>
          <a:bodyPr>
            <a:normAutofit/>
          </a:bodyPr>
          <a:lstStyle/>
          <a:p>
            <a:r>
              <a:rPr lang="hr-HR" dirty="0" err="1"/>
              <a:t>Authors</a:t>
            </a:r>
            <a:r>
              <a:rPr lang="hr-HR" dirty="0"/>
              <a:t>: Krešimir Friganović, Alan Jović, Krešimir Jozić, Davor Kukolja </a:t>
            </a:r>
            <a:r>
              <a:rPr lang="hr-HR" dirty="0" err="1"/>
              <a:t>and</a:t>
            </a:r>
            <a:r>
              <a:rPr lang="hr-HR" dirty="0"/>
              <a:t> Mario Cifrek</a:t>
            </a:r>
          </a:p>
          <a:p>
            <a:endParaRPr lang="hr-HR" dirty="0"/>
          </a:p>
        </p:txBody>
      </p:sp>
      <p:pic>
        <p:nvPicPr>
          <p:cNvPr id="4" name="Picture 7" descr="logo E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77"/>
          <a:stretch>
            <a:fillRect/>
          </a:stretch>
        </p:blipFill>
        <p:spPr bwMode="auto">
          <a:xfrm>
            <a:off x="8153400" y="5562600"/>
            <a:ext cx="773112" cy="118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0" y="5562600"/>
            <a:ext cx="977555" cy="994346"/>
            <a:chOff x="0" y="0"/>
            <a:chExt cx="1755" cy="1785"/>
          </a:xfrm>
        </p:grpSpPr>
        <p:sp>
          <p:nvSpPr>
            <p:cNvPr id="6" name="AutoShape 10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755" cy="1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7" name="Freeform 11"/>
            <p:cNvSpPr>
              <a:spLocks noEditPoints="1"/>
            </p:cNvSpPr>
            <p:nvPr/>
          </p:nvSpPr>
          <p:spPr bwMode="auto">
            <a:xfrm>
              <a:off x="241" y="244"/>
              <a:ext cx="1273" cy="1296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826" y="30"/>
                </a:cxn>
                <a:cxn ang="0">
                  <a:pos x="992" y="112"/>
                </a:cxn>
                <a:cxn ang="0">
                  <a:pos x="1057" y="179"/>
                </a:cxn>
                <a:cxn ang="0">
                  <a:pos x="908" y="77"/>
                </a:cxn>
                <a:cxn ang="0">
                  <a:pos x="732" y="21"/>
                </a:cxn>
                <a:cxn ang="0">
                  <a:pos x="1108" y="213"/>
                </a:cxn>
                <a:cxn ang="0">
                  <a:pos x="1211" y="369"/>
                </a:cxn>
                <a:cxn ang="0">
                  <a:pos x="1266" y="550"/>
                </a:cxn>
                <a:cxn ang="0">
                  <a:pos x="1258" y="585"/>
                </a:cxn>
                <a:cxn ang="0">
                  <a:pos x="1212" y="401"/>
                </a:cxn>
                <a:cxn ang="0">
                  <a:pos x="1118" y="245"/>
                </a:cxn>
                <a:cxn ang="0">
                  <a:pos x="1262" y="649"/>
                </a:cxn>
                <a:cxn ang="0">
                  <a:pos x="1262" y="649"/>
                </a:cxn>
                <a:cxn ang="0">
                  <a:pos x="1262" y="779"/>
                </a:cxn>
                <a:cxn ang="0">
                  <a:pos x="1197" y="958"/>
                </a:cxn>
                <a:cxn ang="0">
                  <a:pos x="1088" y="1106"/>
                </a:cxn>
                <a:cxn ang="0">
                  <a:pos x="1171" y="978"/>
                </a:cxn>
                <a:cxn ang="0">
                  <a:pos x="1242" y="807"/>
                </a:cxn>
                <a:cxn ang="0">
                  <a:pos x="1274" y="649"/>
                </a:cxn>
                <a:cxn ang="0">
                  <a:pos x="968" y="1203"/>
                </a:cxn>
                <a:cxn ang="0">
                  <a:pos x="796" y="1277"/>
                </a:cxn>
                <a:cxn ang="0">
                  <a:pos x="637" y="1285"/>
                </a:cxn>
                <a:cxn ang="0">
                  <a:pos x="823" y="1255"/>
                </a:cxn>
                <a:cxn ang="0">
                  <a:pos x="986" y="1175"/>
                </a:cxn>
                <a:cxn ang="0">
                  <a:pos x="637" y="1297"/>
                </a:cxn>
                <a:cxn ang="0">
                  <a:pos x="637" y="1297"/>
                </a:cxn>
                <a:cxn ang="0">
                  <a:pos x="573" y="1294"/>
                </a:cxn>
                <a:cxn ang="0">
                  <a:pos x="390" y="1246"/>
                </a:cxn>
                <a:cxn ang="0">
                  <a:pos x="233" y="1149"/>
                </a:cxn>
                <a:cxn ang="0">
                  <a:pos x="265" y="1158"/>
                </a:cxn>
                <a:cxn ang="0">
                  <a:pos x="423" y="1246"/>
                </a:cxn>
                <a:cxn ang="0">
                  <a:pos x="605" y="1283"/>
                </a:cxn>
                <a:cxn ang="0">
                  <a:pos x="128" y="1036"/>
                </a:cxn>
                <a:cxn ang="0">
                  <a:pos x="40" y="871"/>
                </a:cxn>
                <a:cxn ang="0">
                  <a:pos x="2" y="682"/>
                </a:cxn>
                <a:cxn ang="0">
                  <a:pos x="27" y="777"/>
                </a:cxn>
                <a:cxn ang="0">
                  <a:pos x="90" y="951"/>
                </a:cxn>
                <a:cxn ang="0">
                  <a:pos x="197" y="1098"/>
                </a:cxn>
                <a:cxn ang="0">
                  <a:pos x="0" y="649"/>
                </a:cxn>
                <a:cxn ang="0">
                  <a:pos x="0" y="649"/>
                </a:cxn>
                <a:cxn ang="0">
                  <a:pos x="30" y="456"/>
                </a:cxn>
                <a:cxn ang="0">
                  <a:pos x="110" y="287"/>
                </a:cxn>
                <a:cxn ang="0">
                  <a:pos x="176" y="223"/>
                </a:cxn>
                <a:cxn ang="0">
                  <a:pos x="76" y="373"/>
                </a:cxn>
                <a:cxn ang="0">
                  <a:pos x="20" y="552"/>
                </a:cxn>
                <a:cxn ang="0">
                  <a:pos x="210" y="170"/>
                </a:cxn>
                <a:cxn ang="0">
                  <a:pos x="362" y="65"/>
                </a:cxn>
                <a:cxn ang="0">
                  <a:pos x="540" y="8"/>
                </a:cxn>
                <a:cxn ang="0">
                  <a:pos x="574" y="18"/>
                </a:cxn>
                <a:cxn ang="0">
                  <a:pos x="396" y="63"/>
                </a:cxn>
                <a:cxn ang="0">
                  <a:pos x="242" y="159"/>
                </a:cxn>
                <a:cxn ang="0">
                  <a:pos x="637" y="13"/>
                </a:cxn>
              </a:cxnLst>
              <a:rect l="0" t="0" r="r" b="b"/>
              <a:pathLst>
                <a:path w="1274" h="1297">
                  <a:moveTo>
                    <a:pt x="637" y="0"/>
                  </a:moveTo>
                  <a:lnTo>
                    <a:pt x="637" y="0"/>
                  </a:lnTo>
                  <a:lnTo>
                    <a:pt x="637" y="13"/>
                  </a:lnTo>
                  <a:lnTo>
                    <a:pt x="637" y="13"/>
                  </a:lnTo>
                  <a:lnTo>
                    <a:pt x="637" y="0"/>
                  </a:lnTo>
                  <a:close/>
                  <a:moveTo>
                    <a:pt x="637" y="0"/>
                  </a:moveTo>
                  <a:lnTo>
                    <a:pt x="669" y="2"/>
                  </a:lnTo>
                  <a:lnTo>
                    <a:pt x="702" y="4"/>
                  </a:lnTo>
                  <a:lnTo>
                    <a:pt x="734" y="8"/>
                  </a:lnTo>
                  <a:lnTo>
                    <a:pt x="765" y="14"/>
                  </a:lnTo>
                  <a:lnTo>
                    <a:pt x="796" y="21"/>
                  </a:lnTo>
                  <a:lnTo>
                    <a:pt x="826" y="30"/>
                  </a:lnTo>
                  <a:lnTo>
                    <a:pt x="856" y="40"/>
                  </a:lnTo>
                  <a:lnTo>
                    <a:pt x="885" y="52"/>
                  </a:lnTo>
                  <a:lnTo>
                    <a:pt x="912" y="65"/>
                  </a:lnTo>
                  <a:lnTo>
                    <a:pt x="940" y="79"/>
                  </a:lnTo>
                  <a:lnTo>
                    <a:pt x="968" y="94"/>
                  </a:lnTo>
                  <a:lnTo>
                    <a:pt x="992" y="112"/>
                  </a:lnTo>
                  <a:lnTo>
                    <a:pt x="1019" y="130"/>
                  </a:lnTo>
                  <a:lnTo>
                    <a:pt x="1042" y="149"/>
                  </a:lnTo>
                  <a:lnTo>
                    <a:pt x="1065" y="170"/>
                  </a:lnTo>
                  <a:lnTo>
                    <a:pt x="1088" y="191"/>
                  </a:lnTo>
                  <a:lnTo>
                    <a:pt x="1079" y="199"/>
                  </a:lnTo>
                  <a:lnTo>
                    <a:pt x="1057" y="179"/>
                  </a:lnTo>
                  <a:lnTo>
                    <a:pt x="1034" y="159"/>
                  </a:lnTo>
                  <a:lnTo>
                    <a:pt x="1011" y="140"/>
                  </a:lnTo>
                  <a:lnTo>
                    <a:pt x="986" y="123"/>
                  </a:lnTo>
                  <a:lnTo>
                    <a:pt x="960" y="105"/>
                  </a:lnTo>
                  <a:lnTo>
                    <a:pt x="934" y="91"/>
                  </a:lnTo>
                  <a:lnTo>
                    <a:pt x="908" y="77"/>
                  </a:lnTo>
                  <a:lnTo>
                    <a:pt x="880" y="63"/>
                  </a:lnTo>
                  <a:lnTo>
                    <a:pt x="851" y="52"/>
                  </a:lnTo>
                  <a:lnTo>
                    <a:pt x="823" y="43"/>
                  </a:lnTo>
                  <a:lnTo>
                    <a:pt x="792" y="33"/>
                  </a:lnTo>
                  <a:lnTo>
                    <a:pt x="763" y="27"/>
                  </a:lnTo>
                  <a:lnTo>
                    <a:pt x="732" y="21"/>
                  </a:lnTo>
                  <a:lnTo>
                    <a:pt x="702" y="18"/>
                  </a:lnTo>
                  <a:lnTo>
                    <a:pt x="669" y="14"/>
                  </a:lnTo>
                  <a:lnTo>
                    <a:pt x="637" y="13"/>
                  </a:lnTo>
                  <a:lnTo>
                    <a:pt x="637" y="0"/>
                  </a:lnTo>
                  <a:close/>
                  <a:moveTo>
                    <a:pt x="1088" y="191"/>
                  </a:moveTo>
                  <a:lnTo>
                    <a:pt x="1108" y="213"/>
                  </a:lnTo>
                  <a:lnTo>
                    <a:pt x="1128" y="237"/>
                  </a:lnTo>
                  <a:lnTo>
                    <a:pt x="1148" y="262"/>
                  </a:lnTo>
                  <a:lnTo>
                    <a:pt x="1165" y="287"/>
                  </a:lnTo>
                  <a:lnTo>
                    <a:pt x="1182" y="314"/>
                  </a:lnTo>
                  <a:lnTo>
                    <a:pt x="1197" y="340"/>
                  </a:lnTo>
                  <a:lnTo>
                    <a:pt x="1211" y="369"/>
                  </a:lnTo>
                  <a:lnTo>
                    <a:pt x="1223" y="397"/>
                  </a:lnTo>
                  <a:lnTo>
                    <a:pt x="1235" y="426"/>
                  </a:lnTo>
                  <a:lnTo>
                    <a:pt x="1245" y="456"/>
                  </a:lnTo>
                  <a:lnTo>
                    <a:pt x="1254" y="488"/>
                  </a:lnTo>
                  <a:lnTo>
                    <a:pt x="1262" y="519"/>
                  </a:lnTo>
                  <a:lnTo>
                    <a:pt x="1266" y="550"/>
                  </a:lnTo>
                  <a:lnTo>
                    <a:pt x="1271" y="583"/>
                  </a:lnTo>
                  <a:lnTo>
                    <a:pt x="1274" y="616"/>
                  </a:lnTo>
                  <a:lnTo>
                    <a:pt x="1274" y="649"/>
                  </a:lnTo>
                  <a:lnTo>
                    <a:pt x="1262" y="649"/>
                  </a:lnTo>
                  <a:lnTo>
                    <a:pt x="1260" y="616"/>
                  </a:lnTo>
                  <a:lnTo>
                    <a:pt x="1258" y="585"/>
                  </a:lnTo>
                  <a:lnTo>
                    <a:pt x="1254" y="552"/>
                  </a:lnTo>
                  <a:lnTo>
                    <a:pt x="1248" y="520"/>
                  </a:lnTo>
                  <a:lnTo>
                    <a:pt x="1242" y="491"/>
                  </a:lnTo>
                  <a:lnTo>
                    <a:pt x="1232" y="461"/>
                  </a:lnTo>
                  <a:lnTo>
                    <a:pt x="1223" y="431"/>
                  </a:lnTo>
                  <a:lnTo>
                    <a:pt x="1212" y="401"/>
                  </a:lnTo>
                  <a:lnTo>
                    <a:pt x="1200" y="373"/>
                  </a:lnTo>
                  <a:lnTo>
                    <a:pt x="1186" y="347"/>
                  </a:lnTo>
                  <a:lnTo>
                    <a:pt x="1171" y="320"/>
                  </a:lnTo>
                  <a:lnTo>
                    <a:pt x="1154" y="295"/>
                  </a:lnTo>
                  <a:lnTo>
                    <a:pt x="1137" y="270"/>
                  </a:lnTo>
                  <a:lnTo>
                    <a:pt x="1118" y="245"/>
                  </a:lnTo>
                  <a:lnTo>
                    <a:pt x="1099" y="223"/>
                  </a:lnTo>
                  <a:lnTo>
                    <a:pt x="1079" y="199"/>
                  </a:lnTo>
                  <a:lnTo>
                    <a:pt x="1088" y="191"/>
                  </a:lnTo>
                  <a:close/>
                  <a:moveTo>
                    <a:pt x="1274" y="649"/>
                  </a:moveTo>
                  <a:lnTo>
                    <a:pt x="1274" y="649"/>
                  </a:lnTo>
                  <a:lnTo>
                    <a:pt x="1262" y="649"/>
                  </a:lnTo>
                  <a:lnTo>
                    <a:pt x="1262" y="649"/>
                  </a:lnTo>
                  <a:lnTo>
                    <a:pt x="1274" y="649"/>
                  </a:lnTo>
                  <a:close/>
                  <a:moveTo>
                    <a:pt x="1274" y="649"/>
                  </a:moveTo>
                  <a:lnTo>
                    <a:pt x="1274" y="649"/>
                  </a:lnTo>
                  <a:lnTo>
                    <a:pt x="1262" y="649"/>
                  </a:lnTo>
                  <a:lnTo>
                    <a:pt x="1262" y="649"/>
                  </a:lnTo>
                  <a:lnTo>
                    <a:pt x="1274" y="649"/>
                  </a:lnTo>
                  <a:close/>
                  <a:moveTo>
                    <a:pt x="1274" y="649"/>
                  </a:moveTo>
                  <a:lnTo>
                    <a:pt x="1274" y="682"/>
                  </a:lnTo>
                  <a:lnTo>
                    <a:pt x="1271" y="715"/>
                  </a:lnTo>
                  <a:lnTo>
                    <a:pt x="1266" y="748"/>
                  </a:lnTo>
                  <a:lnTo>
                    <a:pt x="1262" y="779"/>
                  </a:lnTo>
                  <a:lnTo>
                    <a:pt x="1254" y="810"/>
                  </a:lnTo>
                  <a:lnTo>
                    <a:pt x="1245" y="842"/>
                  </a:lnTo>
                  <a:lnTo>
                    <a:pt x="1235" y="871"/>
                  </a:lnTo>
                  <a:lnTo>
                    <a:pt x="1223" y="901"/>
                  </a:lnTo>
                  <a:lnTo>
                    <a:pt x="1211" y="929"/>
                  </a:lnTo>
                  <a:lnTo>
                    <a:pt x="1197" y="958"/>
                  </a:lnTo>
                  <a:lnTo>
                    <a:pt x="1182" y="984"/>
                  </a:lnTo>
                  <a:lnTo>
                    <a:pt x="1165" y="1011"/>
                  </a:lnTo>
                  <a:lnTo>
                    <a:pt x="1148" y="1036"/>
                  </a:lnTo>
                  <a:lnTo>
                    <a:pt x="1128" y="1061"/>
                  </a:lnTo>
                  <a:lnTo>
                    <a:pt x="1108" y="1084"/>
                  </a:lnTo>
                  <a:lnTo>
                    <a:pt x="1088" y="1106"/>
                  </a:lnTo>
                  <a:lnTo>
                    <a:pt x="1079" y="1098"/>
                  </a:lnTo>
                  <a:lnTo>
                    <a:pt x="1099" y="1075"/>
                  </a:lnTo>
                  <a:lnTo>
                    <a:pt x="1118" y="1053"/>
                  </a:lnTo>
                  <a:lnTo>
                    <a:pt x="1137" y="1028"/>
                  </a:lnTo>
                  <a:lnTo>
                    <a:pt x="1154" y="1003"/>
                  </a:lnTo>
                  <a:lnTo>
                    <a:pt x="1171" y="978"/>
                  </a:lnTo>
                  <a:lnTo>
                    <a:pt x="1186" y="951"/>
                  </a:lnTo>
                  <a:lnTo>
                    <a:pt x="1200" y="925"/>
                  </a:lnTo>
                  <a:lnTo>
                    <a:pt x="1212" y="896"/>
                  </a:lnTo>
                  <a:lnTo>
                    <a:pt x="1223" y="867"/>
                  </a:lnTo>
                  <a:lnTo>
                    <a:pt x="1232" y="837"/>
                  </a:lnTo>
                  <a:lnTo>
                    <a:pt x="1242" y="807"/>
                  </a:lnTo>
                  <a:lnTo>
                    <a:pt x="1248" y="777"/>
                  </a:lnTo>
                  <a:lnTo>
                    <a:pt x="1254" y="746"/>
                  </a:lnTo>
                  <a:lnTo>
                    <a:pt x="1258" y="713"/>
                  </a:lnTo>
                  <a:lnTo>
                    <a:pt x="1260" y="682"/>
                  </a:lnTo>
                  <a:lnTo>
                    <a:pt x="1262" y="649"/>
                  </a:lnTo>
                  <a:lnTo>
                    <a:pt x="1274" y="649"/>
                  </a:lnTo>
                  <a:close/>
                  <a:moveTo>
                    <a:pt x="1088" y="1106"/>
                  </a:moveTo>
                  <a:lnTo>
                    <a:pt x="1065" y="1128"/>
                  </a:lnTo>
                  <a:lnTo>
                    <a:pt x="1042" y="1149"/>
                  </a:lnTo>
                  <a:lnTo>
                    <a:pt x="1019" y="1167"/>
                  </a:lnTo>
                  <a:lnTo>
                    <a:pt x="992" y="1186"/>
                  </a:lnTo>
                  <a:lnTo>
                    <a:pt x="968" y="1203"/>
                  </a:lnTo>
                  <a:lnTo>
                    <a:pt x="940" y="1219"/>
                  </a:lnTo>
                  <a:lnTo>
                    <a:pt x="912" y="1233"/>
                  </a:lnTo>
                  <a:lnTo>
                    <a:pt x="885" y="1246"/>
                  </a:lnTo>
                  <a:lnTo>
                    <a:pt x="856" y="1258"/>
                  </a:lnTo>
                  <a:lnTo>
                    <a:pt x="826" y="1268"/>
                  </a:lnTo>
                  <a:lnTo>
                    <a:pt x="796" y="1277"/>
                  </a:lnTo>
                  <a:lnTo>
                    <a:pt x="765" y="1283"/>
                  </a:lnTo>
                  <a:lnTo>
                    <a:pt x="734" y="1290"/>
                  </a:lnTo>
                  <a:lnTo>
                    <a:pt x="702" y="1294"/>
                  </a:lnTo>
                  <a:lnTo>
                    <a:pt x="669" y="1296"/>
                  </a:lnTo>
                  <a:lnTo>
                    <a:pt x="637" y="1297"/>
                  </a:lnTo>
                  <a:lnTo>
                    <a:pt x="637" y="1285"/>
                  </a:lnTo>
                  <a:lnTo>
                    <a:pt x="669" y="1283"/>
                  </a:lnTo>
                  <a:lnTo>
                    <a:pt x="702" y="1280"/>
                  </a:lnTo>
                  <a:lnTo>
                    <a:pt x="732" y="1277"/>
                  </a:lnTo>
                  <a:lnTo>
                    <a:pt x="763" y="1271"/>
                  </a:lnTo>
                  <a:lnTo>
                    <a:pt x="792" y="1265"/>
                  </a:lnTo>
                  <a:lnTo>
                    <a:pt x="823" y="1255"/>
                  </a:lnTo>
                  <a:lnTo>
                    <a:pt x="851" y="1246"/>
                  </a:lnTo>
                  <a:lnTo>
                    <a:pt x="880" y="1235"/>
                  </a:lnTo>
                  <a:lnTo>
                    <a:pt x="908" y="1221"/>
                  </a:lnTo>
                  <a:lnTo>
                    <a:pt x="934" y="1207"/>
                  </a:lnTo>
                  <a:lnTo>
                    <a:pt x="960" y="1192"/>
                  </a:lnTo>
                  <a:lnTo>
                    <a:pt x="986" y="1175"/>
                  </a:lnTo>
                  <a:lnTo>
                    <a:pt x="1011" y="1158"/>
                  </a:lnTo>
                  <a:lnTo>
                    <a:pt x="1034" y="1139"/>
                  </a:lnTo>
                  <a:lnTo>
                    <a:pt x="1057" y="1119"/>
                  </a:lnTo>
                  <a:lnTo>
                    <a:pt x="1079" y="1098"/>
                  </a:lnTo>
                  <a:lnTo>
                    <a:pt x="1088" y="1106"/>
                  </a:lnTo>
                  <a:close/>
                  <a:moveTo>
                    <a:pt x="637" y="1297"/>
                  </a:moveTo>
                  <a:lnTo>
                    <a:pt x="637" y="1297"/>
                  </a:lnTo>
                  <a:lnTo>
                    <a:pt x="637" y="1285"/>
                  </a:lnTo>
                  <a:lnTo>
                    <a:pt x="637" y="1285"/>
                  </a:lnTo>
                  <a:lnTo>
                    <a:pt x="637" y="1297"/>
                  </a:lnTo>
                  <a:close/>
                  <a:moveTo>
                    <a:pt x="637" y="1297"/>
                  </a:moveTo>
                  <a:lnTo>
                    <a:pt x="637" y="1297"/>
                  </a:lnTo>
                  <a:lnTo>
                    <a:pt x="637" y="1285"/>
                  </a:lnTo>
                  <a:lnTo>
                    <a:pt x="637" y="1285"/>
                  </a:lnTo>
                  <a:lnTo>
                    <a:pt x="637" y="1297"/>
                  </a:lnTo>
                  <a:close/>
                  <a:moveTo>
                    <a:pt x="637" y="1297"/>
                  </a:moveTo>
                  <a:lnTo>
                    <a:pt x="605" y="1296"/>
                  </a:lnTo>
                  <a:lnTo>
                    <a:pt x="573" y="1294"/>
                  </a:lnTo>
                  <a:lnTo>
                    <a:pt x="540" y="1290"/>
                  </a:lnTo>
                  <a:lnTo>
                    <a:pt x="509" y="1283"/>
                  </a:lnTo>
                  <a:lnTo>
                    <a:pt x="479" y="1277"/>
                  </a:lnTo>
                  <a:lnTo>
                    <a:pt x="448" y="1268"/>
                  </a:lnTo>
                  <a:lnTo>
                    <a:pt x="419" y="1258"/>
                  </a:lnTo>
                  <a:lnTo>
                    <a:pt x="390" y="1246"/>
                  </a:lnTo>
                  <a:lnTo>
                    <a:pt x="362" y="1233"/>
                  </a:lnTo>
                  <a:lnTo>
                    <a:pt x="334" y="1219"/>
                  </a:lnTo>
                  <a:lnTo>
                    <a:pt x="308" y="1203"/>
                  </a:lnTo>
                  <a:lnTo>
                    <a:pt x="282" y="1186"/>
                  </a:lnTo>
                  <a:lnTo>
                    <a:pt x="257" y="1167"/>
                  </a:lnTo>
                  <a:lnTo>
                    <a:pt x="233" y="1149"/>
                  </a:lnTo>
                  <a:lnTo>
                    <a:pt x="210" y="1128"/>
                  </a:lnTo>
                  <a:lnTo>
                    <a:pt x="188" y="1106"/>
                  </a:lnTo>
                  <a:lnTo>
                    <a:pt x="197" y="1098"/>
                  </a:lnTo>
                  <a:lnTo>
                    <a:pt x="219" y="1119"/>
                  </a:lnTo>
                  <a:lnTo>
                    <a:pt x="242" y="1139"/>
                  </a:lnTo>
                  <a:lnTo>
                    <a:pt x="265" y="1158"/>
                  </a:lnTo>
                  <a:lnTo>
                    <a:pt x="290" y="1175"/>
                  </a:lnTo>
                  <a:lnTo>
                    <a:pt x="314" y="1192"/>
                  </a:lnTo>
                  <a:lnTo>
                    <a:pt x="340" y="1207"/>
                  </a:lnTo>
                  <a:lnTo>
                    <a:pt x="368" y="1221"/>
                  </a:lnTo>
                  <a:lnTo>
                    <a:pt x="396" y="1235"/>
                  </a:lnTo>
                  <a:lnTo>
                    <a:pt x="423" y="1246"/>
                  </a:lnTo>
                  <a:lnTo>
                    <a:pt x="453" y="1255"/>
                  </a:lnTo>
                  <a:lnTo>
                    <a:pt x="482" y="1265"/>
                  </a:lnTo>
                  <a:lnTo>
                    <a:pt x="513" y="1271"/>
                  </a:lnTo>
                  <a:lnTo>
                    <a:pt x="543" y="1277"/>
                  </a:lnTo>
                  <a:lnTo>
                    <a:pt x="574" y="1280"/>
                  </a:lnTo>
                  <a:lnTo>
                    <a:pt x="605" y="1283"/>
                  </a:lnTo>
                  <a:lnTo>
                    <a:pt x="637" y="1285"/>
                  </a:lnTo>
                  <a:lnTo>
                    <a:pt x="637" y="1297"/>
                  </a:lnTo>
                  <a:close/>
                  <a:moveTo>
                    <a:pt x="188" y="1106"/>
                  </a:moveTo>
                  <a:lnTo>
                    <a:pt x="167" y="1084"/>
                  </a:lnTo>
                  <a:lnTo>
                    <a:pt x="147" y="1061"/>
                  </a:lnTo>
                  <a:lnTo>
                    <a:pt x="128" y="1036"/>
                  </a:lnTo>
                  <a:lnTo>
                    <a:pt x="110" y="1011"/>
                  </a:lnTo>
                  <a:lnTo>
                    <a:pt x="93" y="984"/>
                  </a:lnTo>
                  <a:lnTo>
                    <a:pt x="77" y="958"/>
                  </a:lnTo>
                  <a:lnTo>
                    <a:pt x="64" y="929"/>
                  </a:lnTo>
                  <a:lnTo>
                    <a:pt x="51" y="901"/>
                  </a:lnTo>
                  <a:lnTo>
                    <a:pt x="40" y="871"/>
                  </a:lnTo>
                  <a:lnTo>
                    <a:pt x="30" y="842"/>
                  </a:lnTo>
                  <a:lnTo>
                    <a:pt x="20" y="810"/>
                  </a:lnTo>
                  <a:lnTo>
                    <a:pt x="14" y="779"/>
                  </a:lnTo>
                  <a:lnTo>
                    <a:pt x="8" y="748"/>
                  </a:lnTo>
                  <a:lnTo>
                    <a:pt x="5" y="715"/>
                  </a:lnTo>
                  <a:lnTo>
                    <a:pt x="2" y="682"/>
                  </a:lnTo>
                  <a:lnTo>
                    <a:pt x="0" y="649"/>
                  </a:lnTo>
                  <a:lnTo>
                    <a:pt x="14" y="649"/>
                  </a:lnTo>
                  <a:lnTo>
                    <a:pt x="14" y="682"/>
                  </a:lnTo>
                  <a:lnTo>
                    <a:pt x="17" y="713"/>
                  </a:lnTo>
                  <a:lnTo>
                    <a:pt x="20" y="746"/>
                  </a:lnTo>
                  <a:lnTo>
                    <a:pt x="27" y="777"/>
                  </a:lnTo>
                  <a:lnTo>
                    <a:pt x="34" y="807"/>
                  </a:lnTo>
                  <a:lnTo>
                    <a:pt x="42" y="837"/>
                  </a:lnTo>
                  <a:lnTo>
                    <a:pt x="51" y="867"/>
                  </a:lnTo>
                  <a:lnTo>
                    <a:pt x="64" y="896"/>
                  </a:lnTo>
                  <a:lnTo>
                    <a:pt x="76" y="925"/>
                  </a:lnTo>
                  <a:lnTo>
                    <a:pt x="90" y="951"/>
                  </a:lnTo>
                  <a:lnTo>
                    <a:pt x="105" y="978"/>
                  </a:lnTo>
                  <a:lnTo>
                    <a:pt x="120" y="1003"/>
                  </a:lnTo>
                  <a:lnTo>
                    <a:pt x="137" y="1028"/>
                  </a:lnTo>
                  <a:lnTo>
                    <a:pt x="156" y="1053"/>
                  </a:lnTo>
                  <a:lnTo>
                    <a:pt x="176" y="1075"/>
                  </a:lnTo>
                  <a:lnTo>
                    <a:pt x="197" y="1098"/>
                  </a:lnTo>
                  <a:lnTo>
                    <a:pt x="188" y="1106"/>
                  </a:lnTo>
                  <a:close/>
                  <a:moveTo>
                    <a:pt x="0" y="649"/>
                  </a:moveTo>
                  <a:lnTo>
                    <a:pt x="0" y="649"/>
                  </a:lnTo>
                  <a:lnTo>
                    <a:pt x="14" y="649"/>
                  </a:lnTo>
                  <a:lnTo>
                    <a:pt x="14" y="649"/>
                  </a:lnTo>
                  <a:lnTo>
                    <a:pt x="0" y="649"/>
                  </a:lnTo>
                  <a:close/>
                  <a:moveTo>
                    <a:pt x="0" y="649"/>
                  </a:moveTo>
                  <a:lnTo>
                    <a:pt x="0" y="649"/>
                  </a:lnTo>
                  <a:lnTo>
                    <a:pt x="14" y="649"/>
                  </a:lnTo>
                  <a:lnTo>
                    <a:pt x="14" y="649"/>
                  </a:lnTo>
                  <a:lnTo>
                    <a:pt x="0" y="649"/>
                  </a:lnTo>
                  <a:close/>
                  <a:moveTo>
                    <a:pt x="0" y="649"/>
                  </a:moveTo>
                  <a:lnTo>
                    <a:pt x="2" y="616"/>
                  </a:lnTo>
                  <a:lnTo>
                    <a:pt x="5" y="583"/>
                  </a:lnTo>
                  <a:lnTo>
                    <a:pt x="8" y="550"/>
                  </a:lnTo>
                  <a:lnTo>
                    <a:pt x="14" y="519"/>
                  </a:lnTo>
                  <a:lnTo>
                    <a:pt x="20" y="488"/>
                  </a:lnTo>
                  <a:lnTo>
                    <a:pt x="30" y="456"/>
                  </a:lnTo>
                  <a:lnTo>
                    <a:pt x="40" y="426"/>
                  </a:lnTo>
                  <a:lnTo>
                    <a:pt x="51" y="397"/>
                  </a:lnTo>
                  <a:lnTo>
                    <a:pt x="64" y="369"/>
                  </a:lnTo>
                  <a:lnTo>
                    <a:pt x="77" y="340"/>
                  </a:lnTo>
                  <a:lnTo>
                    <a:pt x="93" y="314"/>
                  </a:lnTo>
                  <a:lnTo>
                    <a:pt x="110" y="287"/>
                  </a:lnTo>
                  <a:lnTo>
                    <a:pt x="128" y="262"/>
                  </a:lnTo>
                  <a:lnTo>
                    <a:pt x="147" y="237"/>
                  </a:lnTo>
                  <a:lnTo>
                    <a:pt x="167" y="213"/>
                  </a:lnTo>
                  <a:lnTo>
                    <a:pt x="188" y="191"/>
                  </a:lnTo>
                  <a:lnTo>
                    <a:pt x="197" y="199"/>
                  </a:lnTo>
                  <a:lnTo>
                    <a:pt x="176" y="223"/>
                  </a:lnTo>
                  <a:lnTo>
                    <a:pt x="157" y="245"/>
                  </a:lnTo>
                  <a:lnTo>
                    <a:pt x="137" y="270"/>
                  </a:lnTo>
                  <a:lnTo>
                    <a:pt x="120" y="295"/>
                  </a:lnTo>
                  <a:lnTo>
                    <a:pt x="105" y="320"/>
                  </a:lnTo>
                  <a:lnTo>
                    <a:pt x="90" y="347"/>
                  </a:lnTo>
                  <a:lnTo>
                    <a:pt x="76" y="373"/>
                  </a:lnTo>
                  <a:lnTo>
                    <a:pt x="64" y="401"/>
                  </a:lnTo>
                  <a:lnTo>
                    <a:pt x="51" y="431"/>
                  </a:lnTo>
                  <a:lnTo>
                    <a:pt x="42" y="461"/>
                  </a:lnTo>
                  <a:lnTo>
                    <a:pt x="34" y="491"/>
                  </a:lnTo>
                  <a:lnTo>
                    <a:pt x="27" y="520"/>
                  </a:lnTo>
                  <a:lnTo>
                    <a:pt x="20" y="552"/>
                  </a:lnTo>
                  <a:lnTo>
                    <a:pt x="17" y="585"/>
                  </a:lnTo>
                  <a:lnTo>
                    <a:pt x="14" y="616"/>
                  </a:lnTo>
                  <a:lnTo>
                    <a:pt x="14" y="649"/>
                  </a:lnTo>
                  <a:lnTo>
                    <a:pt x="0" y="649"/>
                  </a:lnTo>
                  <a:close/>
                  <a:moveTo>
                    <a:pt x="188" y="191"/>
                  </a:moveTo>
                  <a:lnTo>
                    <a:pt x="210" y="170"/>
                  </a:lnTo>
                  <a:lnTo>
                    <a:pt x="233" y="149"/>
                  </a:lnTo>
                  <a:lnTo>
                    <a:pt x="257" y="130"/>
                  </a:lnTo>
                  <a:lnTo>
                    <a:pt x="282" y="112"/>
                  </a:lnTo>
                  <a:lnTo>
                    <a:pt x="308" y="94"/>
                  </a:lnTo>
                  <a:lnTo>
                    <a:pt x="334" y="79"/>
                  </a:lnTo>
                  <a:lnTo>
                    <a:pt x="362" y="65"/>
                  </a:lnTo>
                  <a:lnTo>
                    <a:pt x="390" y="52"/>
                  </a:lnTo>
                  <a:lnTo>
                    <a:pt x="419" y="40"/>
                  </a:lnTo>
                  <a:lnTo>
                    <a:pt x="448" y="30"/>
                  </a:lnTo>
                  <a:lnTo>
                    <a:pt x="479" y="21"/>
                  </a:lnTo>
                  <a:lnTo>
                    <a:pt x="509" y="14"/>
                  </a:lnTo>
                  <a:lnTo>
                    <a:pt x="540" y="8"/>
                  </a:lnTo>
                  <a:lnTo>
                    <a:pt x="573" y="4"/>
                  </a:lnTo>
                  <a:lnTo>
                    <a:pt x="605" y="2"/>
                  </a:lnTo>
                  <a:lnTo>
                    <a:pt x="637" y="0"/>
                  </a:lnTo>
                  <a:lnTo>
                    <a:pt x="637" y="13"/>
                  </a:lnTo>
                  <a:lnTo>
                    <a:pt x="605" y="14"/>
                  </a:lnTo>
                  <a:lnTo>
                    <a:pt x="574" y="18"/>
                  </a:lnTo>
                  <a:lnTo>
                    <a:pt x="543" y="21"/>
                  </a:lnTo>
                  <a:lnTo>
                    <a:pt x="513" y="27"/>
                  </a:lnTo>
                  <a:lnTo>
                    <a:pt x="482" y="33"/>
                  </a:lnTo>
                  <a:lnTo>
                    <a:pt x="453" y="43"/>
                  </a:lnTo>
                  <a:lnTo>
                    <a:pt x="423" y="52"/>
                  </a:lnTo>
                  <a:lnTo>
                    <a:pt x="396" y="63"/>
                  </a:lnTo>
                  <a:lnTo>
                    <a:pt x="368" y="77"/>
                  </a:lnTo>
                  <a:lnTo>
                    <a:pt x="340" y="91"/>
                  </a:lnTo>
                  <a:lnTo>
                    <a:pt x="314" y="105"/>
                  </a:lnTo>
                  <a:lnTo>
                    <a:pt x="290" y="123"/>
                  </a:lnTo>
                  <a:lnTo>
                    <a:pt x="265" y="140"/>
                  </a:lnTo>
                  <a:lnTo>
                    <a:pt x="242" y="159"/>
                  </a:lnTo>
                  <a:lnTo>
                    <a:pt x="219" y="179"/>
                  </a:lnTo>
                  <a:lnTo>
                    <a:pt x="197" y="199"/>
                  </a:lnTo>
                  <a:lnTo>
                    <a:pt x="188" y="191"/>
                  </a:lnTo>
                  <a:close/>
                  <a:moveTo>
                    <a:pt x="637" y="0"/>
                  </a:moveTo>
                  <a:lnTo>
                    <a:pt x="637" y="0"/>
                  </a:lnTo>
                  <a:lnTo>
                    <a:pt x="637" y="13"/>
                  </a:lnTo>
                  <a:lnTo>
                    <a:pt x="637" y="13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8" name="Freeform 12"/>
            <p:cNvSpPr>
              <a:spLocks noEditPoints="1"/>
            </p:cNvSpPr>
            <p:nvPr/>
          </p:nvSpPr>
          <p:spPr bwMode="auto">
            <a:xfrm>
              <a:off x="7" y="7"/>
              <a:ext cx="1738" cy="1772"/>
            </a:xfrm>
            <a:custGeom>
              <a:avLst/>
              <a:gdLst/>
              <a:ahLst/>
              <a:cxnLst>
                <a:cxn ang="0">
                  <a:pos x="869" y="0"/>
                </a:cxn>
                <a:cxn ang="0">
                  <a:pos x="1127" y="39"/>
                </a:cxn>
                <a:cxn ang="0">
                  <a:pos x="1355" y="150"/>
                </a:cxn>
                <a:cxn ang="0">
                  <a:pos x="1436" y="249"/>
                </a:cxn>
                <a:cxn ang="0">
                  <a:pos x="1235" y="109"/>
                </a:cxn>
                <a:cxn ang="0">
                  <a:pos x="996" y="36"/>
                </a:cxn>
                <a:cxn ang="0">
                  <a:pos x="1511" y="290"/>
                </a:cxn>
                <a:cxn ang="0">
                  <a:pos x="1653" y="501"/>
                </a:cxn>
                <a:cxn ang="0">
                  <a:pos x="1728" y="750"/>
                </a:cxn>
                <a:cxn ang="0">
                  <a:pos x="1708" y="797"/>
                </a:cxn>
                <a:cxn ang="0">
                  <a:pos x="1647" y="551"/>
                </a:cxn>
                <a:cxn ang="0">
                  <a:pos x="1519" y="338"/>
                </a:cxn>
                <a:cxn ang="0">
                  <a:pos x="1713" y="885"/>
                </a:cxn>
                <a:cxn ang="0">
                  <a:pos x="1713" y="885"/>
                </a:cxn>
                <a:cxn ang="0">
                  <a:pos x="1721" y="1063"/>
                </a:cxn>
                <a:cxn ang="0">
                  <a:pos x="1633" y="1306"/>
                </a:cxn>
                <a:cxn ang="0">
                  <a:pos x="1484" y="1512"/>
                </a:cxn>
                <a:cxn ang="0">
                  <a:pos x="1590" y="1330"/>
                </a:cxn>
                <a:cxn ang="0">
                  <a:pos x="1685" y="1100"/>
                </a:cxn>
                <a:cxn ang="0">
                  <a:pos x="1738" y="885"/>
                </a:cxn>
                <a:cxn ang="0">
                  <a:pos x="1319" y="1642"/>
                </a:cxn>
                <a:cxn ang="0">
                  <a:pos x="1085" y="1743"/>
                </a:cxn>
                <a:cxn ang="0">
                  <a:pos x="869" y="1745"/>
                </a:cxn>
                <a:cxn ang="0">
                  <a:pos x="1119" y="1706"/>
                </a:cxn>
                <a:cxn ang="0">
                  <a:pos x="1339" y="1598"/>
                </a:cxn>
                <a:cxn ang="0">
                  <a:pos x="869" y="1770"/>
                </a:cxn>
                <a:cxn ang="0">
                  <a:pos x="869" y="1770"/>
                </a:cxn>
                <a:cxn ang="0">
                  <a:pos x="779" y="1767"/>
                </a:cxn>
                <a:cxn ang="0">
                  <a:pos x="530" y="1701"/>
                </a:cxn>
                <a:cxn ang="0">
                  <a:pos x="316" y="1568"/>
                </a:cxn>
                <a:cxn ang="0">
                  <a:pos x="364" y="1574"/>
                </a:cxn>
                <a:cxn ang="0">
                  <a:pos x="579" y="1692"/>
                </a:cxn>
                <a:cxn ang="0">
                  <a:pos x="826" y="1743"/>
                </a:cxn>
                <a:cxn ang="0">
                  <a:pos x="172" y="1414"/>
                </a:cxn>
                <a:cxn ang="0">
                  <a:pos x="52" y="1189"/>
                </a:cxn>
                <a:cxn ang="0">
                  <a:pos x="0" y="930"/>
                </a:cxn>
                <a:cxn ang="0">
                  <a:pos x="41" y="1057"/>
                </a:cxn>
                <a:cxn ang="0">
                  <a:pos x="127" y="1294"/>
                </a:cxn>
                <a:cxn ang="0">
                  <a:pos x="272" y="1493"/>
                </a:cxn>
                <a:cxn ang="0">
                  <a:pos x="0" y="885"/>
                </a:cxn>
                <a:cxn ang="0">
                  <a:pos x="0" y="885"/>
                </a:cxn>
                <a:cxn ang="0">
                  <a:pos x="38" y="622"/>
                </a:cxn>
                <a:cxn ang="0">
                  <a:pos x="147" y="390"/>
                </a:cxn>
                <a:cxn ang="0">
                  <a:pos x="244" y="307"/>
                </a:cxn>
                <a:cxn ang="0">
                  <a:pos x="107" y="512"/>
                </a:cxn>
                <a:cxn ang="0">
                  <a:pos x="35" y="755"/>
                </a:cxn>
                <a:cxn ang="0">
                  <a:pos x="284" y="230"/>
                </a:cxn>
                <a:cxn ang="0">
                  <a:pos x="492" y="86"/>
                </a:cxn>
                <a:cxn ang="0">
                  <a:pos x="736" y="9"/>
                </a:cxn>
                <a:cxn ang="0">
                  <a:pos x="782" y="30"/>
                </a:cxn>
                <a:cxn ang="0">
                  <a:pos x="541" y="92"/>
                </a:cxn>
                <a:cxn ang="0">
                  <a:pos x="332" y="222"/>
                </a:cxn>
                <a:cxn ang="0">
                  <a:pos x="869" y="25"/>
                </a:cxn>
              </a:cxnLst>
              <a:rect l="0" t="0" r="r" b="b"/>
              <a:pathLst>
                <a:path w="1738" h="1770">
                  <a:moveTo>
                    <a:pt x="869" y="0"/>
                  </a:moveTo>
                  <a:lnTo>
                    <a:pt x="869" y="0"/>
                  </a:lnTo>
                  <a:lnTo>
                    <a:pt x="869" y="25"/>
                  </a:lnTo>
                  <a:lnTo>
                    <a:pt x="869" y="25"/>
                  </a:lnTo>
                  <a:lnTo>
                    <a:pt x="869" y="0"/>
                  </a:lnTo>
                  <a:close/>
                  <a:moveTo>
                    <a:pt x="869" y="0"/>
                  </a:moveTo>
                  <a:lnTo>
                    <a:pt x="913" y="0"/>
                  </a:lnTo>
                  <a:lnTo>
                    <a:pt x="958" y="3"/>
                  </a:lnTo>
                  <a:lnTo>
                    <a:pt x="1001" y="9"/>
                  </a:lnTo>
                  <a:lnTo>
                    <a:pt x="1044" y="17"/>
                  </a:lnTo>
                  <a:lnTo>
                    <a:pt x="1085" y="26"/>
                  </a:lnTo>
                  <a:lnTo>
                    <a:pt x="1127" y="39"/>
                  </a:lnTo>
                  <a:lnTo>
                    <a:pt x="1167" y="53"/>
                  </a:lnTo>
                  <a:lnTo>
                    <a:pt x="1207" y="69"/>
                  </a:lnTo>
                  <a:lnTo>
                    <a:pt x="1245" y="86"/>
                  </a:lnTo>
                  <a:lnTo>
                    <a:pt x="1282" y="106"/>
                  </a:lnTo>
                  <a:lnTo>
                    <a:pt x="1319" y="128"/>
                  </a:lnTo>
                  <a:lnTo>
                    <a:pt x="1355" y="150"/>
                  </a:lnTo>
                  <a:lnTo>
                    <a:pt x="1388" y="175"/>
                  </a:lnTo>
                  <a:lnTo>
                    <a:pt x="1421" y="202"/>
                  </a:lnTo>
                  <a:lnTo>
                    <a:pt x="1453" y="230"/>
                  </a:lnTo>
                  <a:lnTo>
                    <a:pt x="1484" y="258"/>
                  </a:lnTo>
                  <a:lnTo>
                    <a:pt x="1465" y="277"/>
                  </a:lnTo>
                  <a:lnTo>
                    <a:pt x="1436" y="249"/>
                  </a:lnTo>
                  <a:lnTo>
                    <a:pt x="1405" y="222"/>
                  </a:lnTo>
                  <a:lnTo>
                    <a:pt x="1373" y="196"/>
                  </a:lnTo>
                  <a:lnTo>
                    <a:pt x="1339" y="172"/>
                  </a:lnTo>
                  <a:lnTo>
                    <a:pt x="1305" y="150"/>
                  </a:lnTo>
                  <a:lnTo>
                    <a:pt x="1270" y="130"/>
                  </a:lnTo>
                  <a:lnTo>
                    <a:pt x="1235" y="109"/>
                  </a:lnTo>
                  <a:lnTo>
                    <a:pt x="1196" y="92"/>
                  </a:lnTo>
                  <a:lnTo>
                    <a:pt x="1158" y="78"/>
                  </a:lnTo>
                  <a:lnTo>
                    <a:pt x="1119" y="64"/>
                  </a:lnTo>
                  <a:lnTo>
                    <a:pt x="1079" y="53"/>
                  </a:lnTo>
                  <a:lnTo>
                    <a:pt x="1038" y="42"/>
                  </a:lnTo>
                  <a:lnTo>
                    <a:pt x="996" y="36"/>
                  </a:lnTo>
                  <a:lnTo>
                    <a:pt x="955" y="30"/>
                  </a:lnTo>
                  <a:lnTo>
                    <a:pt x="912" y="26"/>
                  </a:lnTo>
                  <a:lnTo>
                    <a:pt x="869" y="25"/>
                  </a:lnTo>
                  <a:lnTo>
                    <a:pt x="869" y="0"/>
                  </a:lnTo>
                  <a:close/>
                  <a:moveTo>
                    <a:pt x="1484" y="258"/>
                  </a:moveTo>
                  <a:lnTo>
                    <a:pt x="1511" y="290"/>
                  </a:lnTo>
                  <a:lnTo>
                    <a:pt x="1539" y="323"/>
                  </a:lnTo>
                  <a:lnTo>
                    <a:pt x="1565" y="355"/>
                  </a:lnTo>
                  <a:lnTo>
                    <a:pt x="1590" y="390"/>
                  </a:lnTo>
                  <a:lnTo>
                    <a:pt x="1611" y="426"/>
                  </a:lnTo>
                  <a:lnTo>
                    <a:pt x="1633" y="464"/>
                  </a:lnTo>
                  <a:lnTo>
                    <a:pt x="1653" y="501"/>
                  </a:lnTo>
                  <a:lnTo>
                    <a:pt x="1670" y="540"/>
                  </a:lnTo>
                  <a:lnTo>
                    <a:pt x="1685" y="581"/>
                  </a:lnTo>
                  <a:lnTo>
                    <a:pt x="1699" y="622"/>
                  </a:lnTo>
                  <a:lnTo>
                    <a:pt x="1711" y="664"/>
                  </a:lnTo>
                  <a:lnTo>
                    <a:pt x="1721" y="706"/>
                  </a:lnTo>
                  <a:lnTo>
                    <a:pt x="1728" y="750"/>
                  </a:lnTo>
                  <a:lnTo>
                    <a:pt x="1734" y="794"/>
                  </a:lnTo>
                  <a:lnTo>
                    <a:pt x="1738" y="839"/>
                  </a:lnTo>
                  <a:lnTo>
                    <a:pt x="1738" y="885"/>
                  </a:lnTo>
                  <a:lnTo>
                    <a:pt x="1713" y="885"/>
                  </a:lnTo>
                  <a:lnTo>
                    <a:pt x="1711" y="841"/>
                  </a:lnTo>
                  <a:lnTo>
                    <a:pt x="1708" y="797"/>
                  </a:lnTo>
                  <a:lnTo>
                    <a:pt x="1702" y="755"/>
                  </a:lnTo>
                  <a:lnTo>
                    <a:pt x="1696" y="713"/>
                  </a:lnTo>
                  <a:lnTo>
                    <a:pt x="1685" y="670"/>
                  </a:lnTo>
                  <a:lnTo>
                    <a:pt x="1674" y="630"/>
                  </a:lnTo>
                  <a:lnTo>
                    <a:pt x="1661" y="590"/>
                  </a:lnTo>
                  <a:lnTo>
                    <a:pt x="1647" y="551"/>
                  </a:lnTo>
                  <a:lnTo>
                    <a:pt x="1630" y="512"/>
                  </a:lnTo>
                  <a:lnTo>
                    <a:pt x="1610" y="476"/>
                  </a:lnTo>
                  <a:lnTo>
                    <a:pt x="1590" y="440"/>
                  </a:lnTo>
                  <a:lnTo>
                    <a:pt x="1568" y="406"/>
                  </a:lnTo>
                  <a:lnTo>
                    <a:pt x="1545" y="371"/>
                  </a:lnTo>
                  <a:lnTo>
                    <a:pt x="1519" y="338"/>
                  </a:lnTo>
                  <a:lnTo>
                    <a:pt x="1493" y="307"/>
                  </a:lnTo>
                  <a:lnTo>
                    <a:pt x="1465" y="277"/>
                  </a:lnTo>
                  <a:lnTo>
                    <a:pt x="1484" y="258"/>
                  </a:lnTo>
                  <a:close/>
                  <a:moveTo>
                    <a:pt x="1738" y="885"/>
                  </a:moveTo>
                  <a:lnTo>
                    <a:pt x="1738" y="885"/>
                  </a:lnTo>
                  <a:lnTo>
                    <a:pt x="1713" y="885"/>
                  </a:lnTo>
                  <a:lnTo>
                    <a:pt x="1713" y="885"/>
                  </a:lnTo>
                  <a:lnTo>
                    <a:pt x="1738" y="885"/>
                  </a:lnTo>
                  <a:close/>
                  <a:moveTo>
                    <a:pt x="1738" y="885"/>
                  </a:moveTo>
                  <a:lnTo>
                    <a:pt x="1738" y="885"/>
                  </a:lnTo>
                  <a:lnTo>
                    <a:pt x="1713" y="885"/>
                  </a:lnTo>
                  <a:lnTo>
                    <a:pt x="1713" y="885"/>
                  </a:lnTo>
                  <a:lnTo>
                    <a:pt x="1738" y="885"/>
                  </a:lnTo>
                  <a:close/>
                  <a:moveTo>
                    <a:pt x="1738" y="885"/>
                  </a:moveTo>
                  <a:lnTo>
                    <a:pt x="1738" y="930"/>
                  </a:lnTo>
                  <a:lnTo>
                    <a:pt x="1734" y="976"/>
                  </a:lnTo>
                  <a:lnTo>
                    <a:pt x="1728" y="1020"/>
                  </a:lnTo>
                  <a:lnTo>
                    <a:pt x="1721" y="1063"/>
                  </a:lnTo>
                  <a:lnTo>
                    <a:pt x="1711" y="1106"/>
                  </a:lnTo>
                  <a:lnTo>
                    <a:pt x="1699" y="1148"/>
                  </a:lnTo>
                  <a:lnTo>
                    <a:pt x="1685" y="1189"/>
                  </a:lnTo>
                  <a:lnTo>
                    <a:pt x="1670" y="1230"/>
                  </a:lnTo>
                  <a:lnTo>
                    <a:pt x="1653" y="1269"/>
                  </a:lnTo>
                  <a:lnTo>
                    <a:pt x="1633" y="1306"/>
                  </a:lnTo>
                  <a:lnTo>
                    <a:pt x="1611" y="1344"/>
                  </a:lnTo>
                  <a:lnTo>
                    <a:pt x="1590" y="1380"/>
                  </a:lnTo>
                  <a:lnTo>
                    <a:pt x="1565" y="1414"/>
                  </a:lnTo>
                  <a:lnTo>
                    <a:pt x="1539" y="1447"/>
                  </a:lnTo>
                  <a:lnTo>
                    <a:pt x="1511" y="1480"/>
                  </a:lnTo>
                  <a:lnTo>
                    <a:pt x="1484" y="1512"/>
                  </a:lnTo>
                  <a:lnTo>
                    <a:pt x="1465" y="1493"/>
                  </a:lnTo>
                  <a:lnTo>
                    <a:pt x="1493" y="1463"/>
                  </a:lnTo>
                  <a:lnTo>
                    <a:pt x="1519" y="1432"/>
                  </a:lnTo>
                  <a:lnTo>
                    <a:pt x="1545" y="1399"/>
                  </a:lnTo>
                  <a:lnTo>
                    <a:pt x="1568" y="1364"/>
                  </a:lnTo>
                  <a:lnTo>
                    <a:pt x="1590" y="1330"/>
                  </a:lnTo>
                  <a:lnTo>
                    <a:pt x="1610" y="1294"/>
                  </a:lnTo>
                  <a:lnTo>
                    <a:pt x="1630" y="1258"/>
                  </a:lnTo>
                  <a:lnTo>
                    <a:pt x="1647" y="1219"/>
                  </a:lnTo>
                  <a:lnTo>
                    <a:pt x="1661" y="1179"/>
                  </a:lnTo>
                  <a:lnTo>
                    <a:pt x="1674" y="1140"/>
                  </a:lnTo>
                  <a:lnTo>
                    <a:pt x="1685" y="1100"/>
                  </a:lnTo>
                  <a:lnTo>
                    <a:pt x="1696" y="1057"/>
                  </a:lnTo>
                  <a:lnTo>
                    <a:pt x="1702" y="1015"/>
                  </a:lnTo>
                  <a:lnTo>
                    <a:pt x="1708" y="973"/>
                  </a:lnTo>
                  <a:lnTo>
                    <a:pt x="1711" y="929"/>
                  </a:lnTo>
                  <a:lnTo>
                    <a:pt x="1713" y="885"/>
                  </a:lnTo>
                  <a:lnTo>
                    <a:pt x="1738" y="885"/>
                  </a:lnTo>
                  <a:close/>
                  <a:moveTo>
                    <a:pt x="1484" y="1512"/>
                  </a:moveTo>
                  <a:lnTo>
                    <a:pt x="1453" y="1540"/>
                  </a:lnTo>
                  <a:lnTo>
                    <a:pt x="1421" y="1568"/>
                  </a:lnTo>
                  <a:lnTo>
                    <a:pt x="1388" y="1595"/>
                  </a:lnTo>
                  <a:lnTo>
                    <a:pt x="1355" y="1620"/>
                  </a:lnTo>
                  <a:lnTo>
                    <a:pt x="1319" y="1642"/>
                  </a:lnTo>
                  <a:lnTo>
                    <a:pt x="1282" y="1663"/>
                  </a:lnTo>
                  <a:lnTo>
                    <a:pt x="1245" y="1684"/>
                  </a:lnTo>
                  <a:lnTo>
                    <a:pt x="1207" y="1701"/>
                  </a:lnTo>
                  <a:lnTo>
                    <a:pt x="1167" y="1717"/>
                  </a:lnTo>
                  <a:lnTo>
                    <a:pt x="1127" y="1731"/>
                  </a:lnTo>
                  <a:lnTo>
                    <a:pt x="1085" y="1743"/>
                  </a:lnTo>
                  <a:lnTo>
                    <a:pt x="1044" y="1753"/>
                  </a:lnTo>
                  <a:lnTo>
                    <a:pt x="1001" y="1761"/>
                  </a:lnTo>
                  <a:lnTo>
                    <a:pt x="958" y="1767"/>
                  </a:lnTo>
                  <a:lnTo>
                    <a:pt x="913" y="1770"/>
                  </a:lnTo>
                  <a:lnTo>
                    <a:pt x="869" y="1770"/>
                  </a:lnTo>
                  <a:lnTo>
                    <a:pt x="869" y="1745"/>
                  </a:lnTo>
                  <a:lnTo>
                    <a:pt x="912" y="1743"/>
                  </a:lnTo>
                  <a:lnTo>
                    <a:pt x="955" y="1740"/>
                  </a:lnTo>
                  <a:lnTo>
                    <a:pt x="996" y="1734"/>
                  </a:lnTo>
                  <a:lnTo>
                    <a:pt x="1038" y="1728"/>
                  </a:lnTo>
                  <a:lnTo>
                    <a:pt x="1079" y="1717"/>
                  </a:lnTo>
                  <a:lnTo>
                    <a:pt x="1119" y="1706"/>
                  </a:lnTo>
                  <a:lnTo>
                    <a:pt x="1158" y="1692"/>
                  </a:lnTo>
                  <a:lnTo>
                    <a:pt x="1196" y="1678"/>
                  </a:lnTo>
                  <a:lnTo>
                    <a:pt x="1235" y="1660"/>
                  </a:lnTo>
                  <a:lnTo>
                    <a:pt x="1270" y="1640"/>
                  </a:lnTo>
                  <a:lnTo>
                    <a:pt x="1305" y="1620"/>
                  </a:lnTo>
                  <a:lnTo>
                    <a:pt x="1339" y="1598"/>
                  </a:lnTo>
                  <a:lnTo>
                    <a:pt x="1373" y="1574"/>
                  </a:lnTo>
                  <a:lnTo>
                    <a:pt x="1405" y="1548"/>
                  </a:lnTo>
                  <a:lnTo>
                    <a:pt x="1436" y="1521"/>
                  </a:lnTo>
                  <a:lnTo>
                    <a:pt x="1465" y="1493"/>
                  </a:lnTo>
                  <a:lnTo>
                    <a:pt x="1484" y="1512"/>
                  </a:lnTo>
                  <a:close/>
                  <a:moveTo>
                    <a:pt x="869" y="1770"/>
                  </a:moveTo>
                  <a:lnTo>
                    <a:pt x="869" y="1770"/>
                  </a:lnTo>
                  <a:lnTo>
                    <a:pt x="869" y="1745"/>
                  </a:lnTo>
                  <a:lnTo>
                    <a:pt x="869" y="1745"/>
                  </a:lnTo>
                  <a:lnTo>
                    <a:pt x="869" y="1770"/>
                  </a:lnTo>
                  <a:close/>
                  <a:moveTo>
                    <a:pt x="869" y="1770"/>
                  </a:moveTo>
                  <a:lnTo>
                    <a:pt x="869" y="1770"/>
                  </a:lnTo>
                  <a:lnTo>
                    <a:pt x="869" y="1745"/>
                  </a:lnTo>
                  <a:lnTo>
                    <a:pt x="869" y="1745"/>
                  </a:lnTo>
                  <a:lnTo>
                    <a:pt x="869" y="1770"/>
                  </a:lnTo>
                  <a:close/>
                  <a:moveTo>
                    <a:pt x="869" y="1770"/>
                  </a:moveTo>
                  <a:lnTo>
                    <a:pt x="824" y="1770"/>
                  </a:lnTo>
                  <a:lnTo>
                    <a:pt x="779" y="1767"/>
                  </a:lnTo>
                  <a:lnTo>
                    <a:pt x="736" y="1761"/>
                  </a:lnTo>
                  <a:lnTo>
                    <a:pt x="693" y="1753"/>
                  </a:lnTo>
                  <a:lnTo>
                    <a:pt x="652" y="1743"/>
                  </a:lnTo>
                  <a:lnTo>
                    <a:pt x="610" y="1731"/>
                  </a:lnTo>
                  <a:lnTo>
                    <a:pt x="570" y="1717"/>
                  </a:lnTo>
                  <a:lnTo>
                    <a:pt x="530" y="1701"/>
                  </a:lnTo>
                  <a:lnTo>
                    <a:pt x="492" y="1684"/>
                  </a:lnTo>
                  <a:lnTo>
                    <a:pt x="455" y="1663"/>
                  </a:lnTo>
                  <a:lnTo>
                    <a:pt x="418" y="1642"/>
                  </a:lnTo>
                  <a:lnTo>
                    <a:pt x="383" y="1620"/>
                  </a:lnTo>
                  <a:lnTo>
                    <a:pt x="349" y="1595"/>
                  </a:lnTo>
                  <a:lnTo>
                    <a:pt x="316" y="1568"/>
                  </a:lnTo>
                  <a:lnTo>
                    <a:pt x="284" y="1540"/>
                  </a:lnTo>
                  <a:lnTo>
                    <a:pt x="253" y="1512"/>
                  </a:lnTo>
                  <a:lnTo>
                    <a:pt x="272" y="1493"/>
                  </a:lnTo>
                  <a:lnTo>
                    <a:pt x="301" y="1521"/>
                  </a:lnTo>
                  <a:lnTo>
                    <a:pt x="332" y="1548"/>
                  </a:lnTo>
                  <a:lnTo>
                    <a:pt x="364" y="1574"/>
                  </a:lnTo>
                  <a:lnTo>
                    <a:pt x="398" y="1598"/>
                  </a:lnTo>
                  <a:lnTo>
                    <a:pt x="432" y="1620"/>
                  </a:lnTo>
                  <a:lnTo>
                    <a:pt x="467" y="1640"/>
                  </a:lnTo>
                  <a:lnTo>
                    <a:pt x="503" y="1660"/>
                  </a:lnTo>
                  <a:lnTo>
                    <a:pt x="541" y="1678"/>
                  </a:lnTo>
                  <a:lnTo>
                    <a:pt x="579" y="1692"/>
                  </a:lnTo>
                  <a:lnTo>
                    <a:pt x="618" y="1706"/>
                  </a:lnTo>
                  <a:lnTo>
                    <a:pt x="658" y="1717"/>
                  </a:lnTo>
                  <a:lnTo>
                    <a:pt x="699" y="1728"/>
                  </a:lnTo>
                  <a:lnTo>
                    <a:pt x="741" y="1734"/>
                  </a:lnTo>
                  <a:lnTo>
                    <a:pt x="782" y="1740"/>
                  </a:lnTo>
                  <a:lnTo>
                    <a:pt x="826" y="1743"/>
                  </a:lnTo>
                  <a:lnTo>
                    <a:pt x="869" y="1745"/>
                  </a:lnTo>
                  <a:lnTo>
                    <a:pt x="869" y="1770"/>
                  </a:lnTo>
                  <a:close/>
                  <a:moveTo>
                    <a:pt x="253" y="1512"/>
                  </a:moveTo>
                  <a:lnTo>
                    <a:pt x="226" y="1480"/>
                  </a:lnTo>
                  <a:lnTo>
                    <a:pt x="198" y="1447"/>
                  </a:lnTo>
                  <a:lnTo>
                    <a:pt x="172" y="1414"/>
                  </a:lnTo>
                  <a:lnTo>
                    <a:pt x="147" y="1380"/>
                  </a:lnTo>
                  <a:lnTo>
                    <a:pt x="126" y="1344"/>
                  </a:lnTo>
                  <a:lnTo>
                    <a:pt x="104" y="1306"/>
                  </a:lnTo>
                  <a:lnTo>
                    <a:pt x="84" y="1269"/>
                  </a:lnTo>
                  <a:lnTo>
                    <a:pt x="67" y="1230"/>
                  </a:lnTo>
                  <a:lnTo>
                    <a:pt x="52" y="1189"/>
                  </a:lnTo>
                  <a:lnTo>
                    <a:pt x="38" y="1148"/>
                  </a:lnTo>
                  <a:lnTo>
                    <a:pt x="26" y="1106"/>
                  </a:lnTo>
                  <a:lnTo>
                    <a:pt x="17" y="1063"/>
                  </a:lnTo>
                  <a:lnTo>
                    <a:pt x="9" y="1020"/>
                  </a:lnTo>
                  <a:lnTo>
                    <a:pt x="3" y="976"/>
                  </a:lnTo>
                  <a:lnTo>
                    <a:pt x="0" y="930"/>
                  </a:lnTo>
                  <a:lnTo>
                    <a:pt x="0" y="885"/>
                  </a:lnTo>
                  <a:lnTo>
                    <a:pt x="24" y="885"/>
                  </a:lnTo>
                  <a:lnTo>
                    <a:pt x="26" y="929"/>
                  </a:lnTo>
                  <a:lnTo>
                    <a:pt x="29" y="973"/>
                  </a:lnTo>
                  <a:lnTo>
                    <a:pt x="35" y="1015"/>
                  </a:lnTo>
                  <a:lnTo>
                    <a:pt x="41" y="1057"/>
                  </a:lnTo>
                  <a:lnTo>
                    <a:pt x="52" y="1100"/>
                  </a:lnTo>
                  <a:lnTo>
                    <a:pt x="63" y="1140"/>
                  </a:lnTo>
                  <a:lnTo>
                    <a:pt x="77" y="1179"/>
                  </a:lnTo>
                  <a:lnTo>
                    <a:pt x="90" y="1219"/>
                  </a:lnTo>
                  <a:lnTo>
                    <a:pt x="107" y="1258"/>
                  </a:lnTo>
                  <a:lnTo>
                    <a:pt x="127" y="1294"/>
                  </a:lnTo>
                  <a:lnTo>
                    <a:pt x="147" y="1330"/>
                  </a:lnTo>
                  <a:lnTo>
                    <a:pt x="169" y="1364"/>
                  </a:lnTo>
                  <a:lnTo>
                    <a:pt x="192" y="1399"/>
                  </a:lnTo>
                  <a:lnTo>
                    <a:pt x="218" y="1432"/>
                  </a:lnTo>
                  <a:lnTo>
                    <a:pt x="244" y="1463"/>
                  </a:lnTo>
                  <a:lnTo>
                    <a:pt x="272" y="1493"/>
                  </a:lnTo>
                  <a:lnTo>
                    <a:pt x="253" y="1512"/>
                  </a:lnTo>
                  <a:close/>
                  <a:moveTo>
                    <a:pt x="0" y="885"/>
                  </a:moveTo>
                  <a:lnTo>
                    <a:pt x="0" y="885"/>
                  </a:lnTo>
                  <a:lnTo>
                    <a:pt x="24" y="885"/>
                  </a:lnTo>
                  <a:lnTo>
                    <a:pt x="24" y="885"/>
                  </a:lnTo>
                  <a:lnTo>
                    <a:pt x="0" y="885"/>
                  </a:lnTo>
                  <a:close/>
                  <a:moveTo>
                    <a:pt x="0" y="885"/>
                  </a:moveTo>
                  <a:lnTo>
                    <a:pt x="0" y="885"/>
                  </a:lnTo>
                  <a:lnTo>
                    <a:pt x="24" y="885"/>
                  </a:lnTo>
                  <a:lnTo>
                    <a:pt x="24" y="885"/>
                  </a:lnTo>
                  <a:lnTo>
                    <a:pt x="0" y="885"/>
                  </a:lnTo>
                  <a:close/>
                  <a:moveTo>
                    <a:pt x="0" y="885"/>
                  </a:moveTo>
                  <a:lnTo>
                    <a:pt x="0" y="839"/>
                  </a:lnTo>
                  <a:lnTo>
                    <a:pt x="3" y="794"/>
                  </a:lnTo>
                  <a:lnTo>
                    <a:pt x="9" y="750"/>
                  </a:lnTo>
                  <a:lnTo>
                    <a:pt x="17" y="706"/>
                  </a:lnTo>
                  <a:lnTo>
                    <a:pt x="26" y="664"/>
                  </a:lnTo>
                  <a:lnTo>
                    <a:pt x="38" y="622"/>
                  </a:lnTo>
                  <a:lnTo>
                    <a:pt x="52" y="581"/>
                  </a:lnTo>
                  <a:lnTo>
                    <a:pt x="67" y="540"/>
                  </a:lnTo>
                  <a:lnTo>
                    <a:pt x="84" y="501"/>
                  </a:lnTo>
                  <a:lnTo>
                    <a:pt x="104" y="464"/>
                  </a:lnTo>
                  <a:lnTo>
                    <a:pt x="126" y="426"/>
                  </a:lnTo>
                  <a:lnTo>
                    <a:pt x="147" y="390"/>
                  </a:lnTo>
                  <a:lnTo>
                    <a:pt x="172" y="355"/>
                  </a:lnTo>
                  <a:lnTo>
                    <a:pt x="198" y="323"/>
                  </a:lnTo>
                  <a:lnTo>
                    <a:pt x="226" y="290"/>
                  </a:lnTo>
                  <a:lnTo>
                    <a:pt x="253" y="258"/>
                  </a:lnTo>
                  <a:lnTo>
                    <a:pt x="272" y="277"/>
                  </a:lnTo>
                  <a:lnTo>
                    <a:pt x="244" y="307"/>
                  </a:lnTo>
                  <a:lnTo>
                    <a:pt x="218" y="338"/>
                  </a:lnTo>
                  <a:lnTo>
                    <a:pt x="192" y="371"/>
                  </a:lnTo>
                  <a:lnTo>
                    <a:pt x="169" y="406"/>
                  </a:lnTo>
                  <a:lnTo>
                    <a:pt x="147" y="440"/>
                  </a:lnTo>
                  <a:lnTo>
                    <a:pt x="127" y="476"/>
                  </a:lnTo>
                  <a:lnTo>
                    <a:pt x="107" y="512"/>
                  </a:lnTo>
                  <a:lnTo>
                    <a:pt x="90" y="551"/>
                  </a:lnTo>
                  <a:lnTo>
                    <a:pt x="77" y="590"/>
                  </a:lnTo>
                  <a:lnTo>
                    <a:pt x="63" y="630"/>
                  </a:lnTo>
                  <a:lnTo>
                    <a:pt x="52" y="670"/>
                  </a:lnTo>
                  <a:lnTo>
                    <a:pt x="41" y="713"/>
                  </a:lnTo>
                  <a:lnTo>
                    <a:pt x="35" y="755"/>
                  </a:lnTo>
                  <a:lnTo>
                    <a:pt x="29" y="797"/>
                  </a:lnTo>
                  <a:lnTo>
                    <a:pt x="26" y="841"/>
                  </a:lnTo>
                  <a:lnTo>
                    <a:pt x="24" y="885"/>
                  </a:lnTo>
                  <a:lnTo>
                    <a:pt x="0" y="885"/>
                  </a:lnTo>
                  <a:close/>
                  <a:moveTo>
                    <a:pt x="253" y="258"/>
                  </a:moveTo>
                  <a:lnTo>
                    <a:pt x="284" y="230"/>
                  </a:lnTo>
                  <a:lnTo>
                    <a:pt x="316" y="202"/>
                  </a:lnTo>
                  <a:lnTo>
                    <a:pt x="349" y="175"/>
                  </a:lnTo>
                  <a:lnTo>
                    <a:pt x="383" y="150"/>
                  </a:lnTo>
                  <a:lnTo>
                    <a:pt x="418" y="128"/>
                  </a:lnTo>
                  <a:lnTo>
                    <a:pt x="455" y="106"/>
                  </a:lnTo>
                  <a:lnTo>
                    <a:pt x="492" y="86"/>
                  </a:lnTo>
                  <a:lnTo>
                    <a:pt x="530" y="69"/>
                  </a:lnTo>
                  <a:lnTo>
                    <a:pt x="570" y="53"/>
                  </a:lnTo>
                  <a:lnTo>
                    <a:pt x="610" y="39"/>
                  </a:lnTo>
                  <a:lnTo>
                    <a:pt x="652" y="26"/>
                  </a:lnTo>
                  <a:lnTo>
                    <a:pt x="693" y="17"/>
                  </a:lnTo>
                  <a:lnTo>
                    <a:pt x="736" y="9"/>
                  </a:lnTo>
                  <a:lnTo>
                    <a:pt x="779" y="3"/>
                  </a:lnTo>
                  <a:lnTo>
                    <a:pt x="824" y="0"/>
                  </a:lnTo>
                  <a:lnTo>
                    <a:pt x="869" y="0"/>
                  </a:lnTo>
                  <a:lnTo>
                    <a:pt x="869" y="25"/>
                  </a:lnTo>
                  <a:lnTo>
                    <a:pt x="826" y="26"/>
                  </a:lnTo>
                  <a:lnTo>
                    <a:pt x="782" y="30"/>
                  </a:lnTo>
                  <a:lnTo>
                    <a:pt x="741" y="36"/>
                  </a:lnTo>
                  <a:lnTo>
                    <a:pt x="699" y="42"/>
                  </a:lnTo>
                  <a:lnTo>
                    <a:pt x="658" y="53"/>
                  </a:lnTo>
                  <a:lnTo>
                    <a:pt x="618" y="64"/>
                  </a:lnTo>
                  <a:lnTo>
                    <a:pt x="579" y="78"/>
                  </a:lnTo>
                  <a:lnTo>
                    <a:pt x="541" y="92"/>
                  </a:lnTo>
                  <a:lnTo>
                    <a:pt x="503" y="109"/>
                  </a:lnTo>
                  <a:lnTo>
                    <a:pt x="467" y="130"/>
                  </a:lnTo>
                  <a:lnTo>
                    <a:pt x="432" y="150"/>
                  </a:lnTo>
                  <a:lnTo>
                    <a:pt x="398" y="172"/>
                  </a:lnTo>
                  <a:lnTo>
                    <a:pt x="364" y="196"/>
                  </a:lnTo>
                  <a:lnTo>
                    <a:pt x="332" y="222"/>
                  </a:lnTo>
                  <a:lnTo>
                    <a:pt x="301" y="249"/>
                  </a:lnTo>
                  <a:lnTo>
                    <a:pt x="272" y="277"/>
                  </a:lnTo>
                  <a:lnTo>
                    <a:pt x="253" y="258"/>
                  </a:lnTo>
                  <a:close/>
                  <a:moveTo>
                    <a:pt x="869" y="0"/>
                  </a:moveTo>
                  <a:lnTo>
                    <a:pt x="869" y="0"/>
                  </a:lnTo>
                  <a:lnTo>
                    <a:pt x="869" y="25"/>
                  </a:lnTo>
                  <a:lnTo>
                    <a:pt x="869" y="25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9" name="Freeform 13"/>
            <p:cNvSpPr>
              <a:spLocks noEditPoints="1"/>
            </p:cNvSpPr>
            <p:nvPr/>
          </p:nvSpPr>
          <p:spPr bwMode="auto">
            <a:xfrm>
              <a:off x="385" y="281"/>
              <a:ext cx="988" cy="228"/>
            </a:xfrm>
            <a:custGeom>
              <a:avLst/>
              <a:gdLst/>
              <a:ahLst/>
              <a:cxnLst>
                <a:cxn ang="0">
                  <a:pos x="223" y="210"/>
                </a:cxn>
                <a:cxn ang="0">
                  <a:pos x="0" y="223"/>
                </a:cxn>
                <a:cxn ang="0">
                  <a:pos x="229" y="218"/>
                </a:cxn>
                <a:cxn ang="0">
                  <a:pos x="223" y="224"/>
                </a:cxn>
                <a:cxn ang="0">
                  <a:pos x="229" y="218"/>
                </a:cxn>
                <a:cxn ang="0">
                  <a:pos x="217" y="188"/>
                </a:cxn>
                <a:cxn ang="0">
                  <a:pos x="229" y="218"/>
                </a:cxn>
                <a:cxn ang="0">
                  <a:pos x="217" y="188"/>
                </a:cxn>
                <a:cxn ang="0">
                  <a:pos x="223" y="182"/>
                </a:cxn>
                <a:cxn ang="0">
                  <a:pos x="217" y="188"/>
                </a:cxn>
                <a:cxn ang="0">
                  <a:pos x="281" y="179"/>
                </a:cxn>
                <a:cxn ang="0">
                  <a:pos x="223" y="195"/>
                </a:cxn>
                <a:cxn ang="0">
                  <a:pos x="285" y="190"/>
                </a:cxn>
                <a:cxn ang="0">
                  <a:pos x="281" y="192"/>
                </a:cxn>
                <a:cxn ang="0">
                  <a:pos x="285" y="190"/>
                </a:cxn>
                <a:cxn ang="0">
                  <a:pos x="492" y="4"/>
                </a:cxn>
                <a:cxn ang="0">
                  <a:pos x="285" y="190"/>
                </a:cxn>
                <a:cxn ang="0">
                  <a:pos x="492" y="4"/>
                </a:cxn>
                <a:cxn ang="0">
                  <a:pos x="501" y="4"/>
                </a:cxn>
                <a:cxn ang="0">
                  <a:pos x="492" y="4"/>
                </a:cxn>
                <a:cxn ang="0">
                  <a:pos x="732" y="187"/>
                </a:cxn>
                <a:cxn ang="0">
                  <a:pos x="494" y="15"/>
                </a:cxn>
                <a:cxn ang="0">
                  <a:pos x="727" y="198"/>
                </a:cxn>
                <a:cxn ang="0">
                  <a:pos x="723" y="196"/>
                </a:cxn>
                <a:cxn ang="0">
                  <a:pos x="727" y="198"/>
                </a:cxn>
                <a:cxn ang="0">
                  <a:pos x="778" y="185"/>
                </a:cxn>
                <a:cxn ang="0">
                  <a:pos x="727" y="198"/>
                </a:cxn>
                <a:cxn ang="0">
                  <a:pos x="778" y="185"/>
                </a:cxn>
                <a:cxn ang="0">
                  <a:pos x="784" y="193"/>
                </a:cxn>
                <a:cxn ang="0">
                  <a:pos x="778" y="185"/>
                </a:cxn>
                <a:cxn ang="0">
                  <a:pos x="784" y="220"/>
                </a:cxn>
                <a:cxn ang="0">
                  <a:pos x="770" y="192"/>
                </a:cxn>
                <a:cxn ang="0">
                  <a:pos x="777" y="228"/>
                </a:cxn>
                <a:cxn ang="0">
                  <a:pos x="770" y="220"/>
                </a:cxn>
                <a:cxn ang="0">
                  <a:pos x="777" y="228"/>
                </a:cxn>
                <a:cxn ang="0">
                  <a:pos x="987" y="212"/>
                </a:cxn>
                <a:cxn ang="0">
                  <a:pos x="777" y="228"/>
                </a:cxn>
              </a:cxnLst>
              <a:rect l="0" t="0" r="r" b="b"/>
              <a:pathLst>
                <a:path w="987" h="228">
                  <a:moveTo>
                    <a:pt x="0" y="210"/>
                  </a:moveTo>
                  <a:lnTo>
                    <a:pt x="223" y="210"/>
                  </a:lnTo>
                  <a:lnTo>
                    <a:pt x="223" y="224"/>
                  </a:lnTo>
                  <a:lnTo>
                    <a:pt x="0" y="223"/>
                  </a:lnTo>
                  <a:lnTo>
                    <a:pt x="0" y="210"/>
                  </a:lnTo>
                  <a:close/>
                  <a:moveTo>
                    <a:pt x="229" y="218"/>
                  </a:moveTo>
                  <a:lnTo>
                    <a:pt x="229" y="224"/>
                  </a:lnTo>
                  <a:lnTo>
                    <a:pt x="223" y="224"/>
                  </a:lnTo>
                  <a:lnTo>
                    <a:pt x="223" y="218"/>
                  </a:lnTo>
                  <a:lnTo>
                    <a:pt x="229" y="218"/>
                  </a:lnTo>
                  <a:close/>
                  <a:moveTo>
                    <a:pt x="217" y="218"/>
                  </a:moveTo>
                  <a:lnTo>
                    <a:pt x="217" y="188"/>
                  </a:lnTo>
                  <a:lnTo>
                    <a:pt x="229" y="188"/>
                  </a:lnTo>
                  <a:lnTo>
                    <a:pt x="229" y="218"/>
                  </a:lnTo>
                  <a:lnTo>
                    <a:pt x="217" y="218"/>
                  </a:lnTo>
                  <a:close/>
                  <a:moveTo>
                    <a:pt x="217" y="188"/>
                  </a:moveTo>
                  <a:lnTo>
                    <a:pt x="217" y="182"/>
                  </a:lnTo>
                  <a:lnTo>
                    <a:pt x="223" y="182"/>
                  </a:lnTo>
                  <a:lnTo>
                    <a:pt x="223" y="188"/>
                  </a:lnTo>
                  <a:lnTo>
                    <a:pt x="217" y="188"/>
                  </a:lnTo>
                  <a:close/>
                  <a:moveTo>
                    <a:pt x="223" y="182"/>
                  </a:moveTo>
                  <a:lnTo>
                    <a:pt x="281" y="179"/>
                  </a:lnTo>
                  <a:lnTo>
                    <a:pt x="281" y="192"/>
                  </a:lnTo>
                  <a:lnTo>
                    <a:pt x="223" y="195"/>
                  </a:lnTo>
                  <a:lnTo>
                    <a:pt x="223" y="182"/>
                  </a:lnTo>
                  <a:close/>
                  <a:moveTo>
                    <a:pt x="285" y="190"/>
                  </a:moveTo>
                  <a:lnTo>
                    <a:pt x="283" y="192"/>
                  </a:lnTo>
                  <a:lnTo>
                    <a:pt x="281" y="192"/>
                  </a:lnTo>
                  <a:lnTo>
                    <a:pt x="281" y="185"/>
                  </a:lnTo>
                  <a:lnTo>
                    <a:pt x="285" y="190"/>
                  </a:lnTo>
                  <a:close/>
                  <a:moveTo>
                    <a:pt x="277" y="181"/>
                  </a:moveTo>
                  <a:lnTo>
                    <a:pt x="492" y="4"/>
                  </a:lnTo>
                  <a:lnTo>
                    <a:pt x="501" y="15"/>
                  </a:lnTo>
                  <a:lnTo>
                    <a:pt x="285" y="190"/>
                  </a:lnTo>
                  <a:lnTo>
                    <a:pt x="277" y="181"/>
                  </a:lnTo>
                  <a:close/>
                  <a:moveTo>
                    <a:pt x="492" y="4"/>
                  </a:moveTo>
                  <a:lnTo>
                    <a:pt x="497" y="0"/>
                  </a:lnTo>
                  <a:lnTo>
                    <a:pt x="501" y="4"/>
                  </a:lnTo>
                  <a:lnTo>
                    <a:pt x="497" y="8"/>
                  </a:lnTo>
                  <a:lnTo>
                    <a:pt x="492" y="4"/>
                  </a:lnTo>
                  <a:close/>
                  <a:moveTo>
                    <a:pt x="501" y="4"/>
                  </a:moveTo>
                  <a:lnTo>
                    <a:pt x="732" y="187"/>
                  </a:lnTo>
                  <a:lnTo>
                    <a:pt x="723" y="196"/>
                  </a:lnTo>
                  <a:lnTo>
                    <a:pt x="494" y="15"/>
                  </a:lnTo>
                  <a:lnTo>
                    <a:pt x="501" y="4"/>
                  </a:lnTo>
                  <a:close/>
                  <a:moveTo>
                    <a:pt x="727" y="198"/>
                  </a:moveTo>
                  <a:lnTo>
                    <a:pt x="726" y="198"/>
                  </a:lnTo>
                  <a:lnTo>
                    <a:pt x="723" y="196"/>
                  </a:lnTo>
                  <a:lnTo>
                    <a:pt x="727" y="192"/>
                  </a:lnTo>
                  <a:lnTo>
                    <a:pt x="727" y="198"/>
                  </a:lnTo>
                  <a:close/>
                  <a:moveTo>
                    <a:pt x="727" y="185"/>
                  </a:moveTo>
                  <a:lnTo>
                    <a:pt x="778" y="185"/>
                  </a:lnTo>
                  <a:lnTo>
                    <a:pt x="777" y="199"/>
                  </a:lnTo>
                  <a:lnTo>
                    <a:pt x="727" y="198"/>
                  </a:lnTo>
                  <a:lnTo>
                    <a:pt x="727" y="185"/>
                  </a:lnTo>
                  <a:close/>
                  <a:moveTo>
                    <a:pt x="778" y="185"/>
                  </a:moveTo>
                  <a:lnTo>
                    <a:pt x="784" y="185"/>
                  </a:lnTo>
                  <a:lnTo>
                    <a:pt x="784" y="193"/>
                  </a:lnTo>
                  <a:lnTo>
                    <a:pt x="778" y="193"/>
                  </a:lnTo>
                  <a:lnTo>
                    <a:pt x="778" y="185"/>
                  </a:lnTo>
                  <a:close/>
                  <a:moveTo>
                    <a:pt x="784" y="193"/>
                  </a:moveTo>
                  <a:lnTo>
                    <a:pt x="784" y="220"/>
                  </a:lnTo>
                  <a:lnTo>
                    <a:pt x="770" y="220"/>
                  </a:lnTo>
                  <a:lnTo>
                    <a:pt x="770" y="192"/>
                  </a:lnTo>
                  <a:lnTo>
                    <a:pt x="784" y="193"/>
                  </a:lnTo>
                  <a:close/>
                  <a:moveTo>
                    <a:pt x="777" y="228"/>
                  </a:moveTo>
                  <a:lnTo>
                    <a:pt x="770" y="228"/>
                  </a:lnTo>
                  <a:lnTo>
                    <a:pt x="770" y="220"/>
                  </a:lnTo>
                  <a:lnTo>
                    <a:pt x="777" y="220"/>
                  </a:lnTo>
                  <a:lnTo>
                    <a:pt x="777" y="228"/>
                  </a:lnTo>
                  <a:close/>
                  <a:moveTo>
                    <a:pt x="777" y="213"/>
                  </a:moveTo>
                  <a:lnTo>
                    <a:pt x="987" y="212"/>
                  </a:lnTo>
                  <a:lnTo>
                    <a:pt x="987" y="226"/>
                  </a:lnTo>
                  <a:lnTo>
                    <a:pt x="777" y="228"/>
                  </a:lnTo>
                  <a:lnTo>
                    <a:pt x="777" y="2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365" y="516"/>
              <a:ext cx="244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5" y="2"/>
                </a:cxn>
                <a:cxn ang="0">
                  <a:pos x="245" y="14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245" h="14">
                  <a:moveTo>
                    <a:pt x="0" y="0"/>
                  </a:moveTo>
                  <a:lnTo>
                    <a:pt x="245" y="2"/>
                  </a:lnTo>
                  <a:lnTo>
                    <a:pt x="245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275" y="707"/>
              <a:ext cx="342" cy="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42" y="0"/>
                </a:cxn>
                <a:cxn ang="0">
                  <a:pos x="342" y="15"/>
                </a:cxn>
                <a:cxn ang="0">
                  <a:pos x="0" y="15"/>
                </a:cxn>
                <a:cxn ang="0">
                  <a:pos x="0" y="2"/>
                </a:cxn>
              </a:cxnLst>
              <a:rect l="0" t="0" r="r" b="b"/>
              <a:pathLst>
                <a:path w="342" h="15">
                  <a:moveTo>
                    <a:pt x="0" y="2"/>
                  </a:moveTo>
                  <a:lnTo>
                    <a:pt x="342" y="0"/>
                  </a:lnTo>
                  <a:lnTo>
                    <a:pt x="342" y="15"/>
                  </a:lnTo>
                  <a:lnTo>
                    <a:pt x="0" y="1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1159" y="522"/>
              <a:ext cx="241" cy="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39" y="0"/>
                </a:cxn>
                <a:cxn ang="0">
                  <a:pos x="239" y="12"/>
                </a:cxn>
                <a:cxn ang="0">
                  <a:pos x="0" y="14"/>
                </a:cxn>
                <a:cxn ang="0">
                  <a:pos x="0" y="1"/>
                </a:cxn>
              </a:cxnLst>
              <a:rect l="0" t="0" r="r" b="b"/>
              <a:pathLst>
                <a:path w="239" h="14">
                  <a:moveTo>
                    <a:pt x="0" y="1"/>
                  </a:moveTo>
                  <a:lnTo>
                    <a:pt x="239" y="0"/>
                  </a:lnTo>
                  <a:lnTo>
                    <a:pt x="239" y="12"/>
                  </a:lnTo>
                  <a:lnTo>
                    <a:pt x="0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1149" y="707"/>
              <a:ext cx="33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7" y="4"/>
                </a:cxn>
                <a:cxn ang="0">
                  <a:pos x="337" y="16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337" h="16">
                  <a:moveTo>
                    <a:pt x="0" y="0"/>
                  </a:moveTo>
                  <a:lnTo>
                    <a:pt x="337" y="4"/>
                  </a:lnTo>
                  <a:lnTo>
                    <a:pt x="337" y="16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1145" y="921"/>
              <a:ext cx="36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5" y="2"/>
                </a:cxn>
                <a:cxn ang="0">
                  <a:pos x="365" y="16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365" h="16">
                  <a:moveTo>
                    <a:pt x="0" y="0"/>
                  </a:moveTo>
                  <a:lnTo>
                    <a:pt x="365" y="2"/>
                  </a:lnTo>
                  <a:lnTo>
                    <a:pt x="365" y="16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1149" y="1149"/>
              <a:ext cx="301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9" y="5"/>
                </a:cxn>
                <a:cxn ang="0">
                  <a:pos x="299" y="17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299" h="17">
                  <a:moveTo>
                    <a:pt x="0" y="0"/>
                  </a:moveTo>
                  <a:lnTo>
                    <a:pt x="299" y="5"/>
                  </a:lnTo>
                  <a:lnTo>
                    <a:pt x="299" y="17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301" y="1145"/>
              <a:ext cx="315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2" y="2"/>
                </a:cxn>
                <a:cxn ang="0">
                  <a:pos x="312" y="14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312" h="14">
                  <a:moveTo>
                    <a:pt x="0" y="0"/>
                  </a:moveTo>
                  <a:lnTo>
                    <a:pt x="312" y="2"/>
                  </a:lnTo>
                  <a:lnTo>
                    <a:pt x="312" y="14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251" y="914"/>
              <a:ext cx="36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3" y="3"/>
                </a:cxn>
                <a:cxn ang="0">
                  <a:pos x="363" y="16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363" h="16">
                  <a:moveTo>
                    <a:pt x="0" y="0"/>
                  </a:moveTo>
                  <a:lnTo>
                    <a:pt x="363" y="3"/>
                  </a:lnTo>
                  <a:lnTo>
                    <a:pt x="363" y="16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1139" y="559"/>
              <a:ext cx="17" cy="85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5" y="853"/>
                </a:cxn>
                <a:cxn ang="0">
                  <a:pos x="3" y="853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5" h="853">
                  <a:moveTo>
                    <a:pt x="12" y="0"/>
                  </a:moveTo>
                  <a:lnTo>
                    <a:pt x="15" y="853"/>
                  </a:lnTo>
                  <a:lnTo>
                    <a:pt x="3" y="853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>
              <a:off x="610" y="549"/>
              <a:ext cx="20" cy="8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0" y="854"/>
                </a:cxn>
                <a:cxn ang="0">
                  <a:pos x="8" y="854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20" h="854">
                  <a:moveTo>
                    <a:pt x="12" y="0"/>
                  </a:moveTo>
                  <a:lnTo>
                    <a:pt x="20" y="854"/>
                  </a:lnTo>
                  <a:lnTo>
                    <a:pt x="8" y="85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1109" y="556"/>
              <a:ext cx="17" cy="7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7" y="700"/>
                </a:cxn>
                <a:cxn ang="0">
                  <a:pos x="3" y="70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7" h="700">
                  <a:moveTo>
                    <a:pt x="13" y="0"/>
                  </a:moveTo>
                  <a:lnTo>
                    <a:pt x="17" y="700"/>
                  </a:lnTo>
                  <a:lnTo>
                    <a:pt x="3" y="70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643" y="549"/>
              <a:ext cx="13" cy="70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2" y="705"/>
                </a:cxn>
                <a:cxn ang="0">
                  <a:pos x="0" y="705"/>
                </a:cxn>
                <a:cxn ang="0">
                  <a:pos x="1" y="0"/>
                </a:cxn>
                <a:cxn ang="0">
                  <a:pos x="14" y="0"/>
                </a:cxn>
              </a:cxnLst>
              <a:rect l="0" t="0" r="r" b="b"/>
              <a:pathLst>
                <a:path w="14" h="705">
                  <a:moveTo>
                    <a:pt x="14" y="0"/>
                  </a:moveTo>
                  <a:lnTo>
                    <a:pt x="12" y="705"/>
                  </a:lnTo>
                  <a:lnTo>
                    <a:pt x="0" y="705"/>
                  </a:lnTo>
                  <a:lnTo>
                    <a:pt x="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650" y="707"/>
              <a:ext cx="466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4" y="4"/>
                </a:cxn>
                <a:cxn ang="0">
                  <a:pos x="464" y="16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464" h="16">
                  <a:moveTo>
                    <a:pt x="0" y="0"/>
                  </a:moveTo>
                  <a:lnTo>
                    <a:pt x="464" y="4"/>
                  </a:lnTo>
                  <a:lnTo>
                    <a:pt x="464" y="16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653" y="918"/>
              <a:ext cx="462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3" y="5"/>
                </a:cxn>
                <a:cxn ang="0">
                  <a:pos x="463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463" h="19">
                  <a:moveTo>
                    <a:pt x="0" y="0"/>
                  </a:moveTo>
                  <a:lnTo>
                    <a:pt x="463" y="5"/>
                  </a:lnTo>
                  <a:lnTo>
                    <a:pt x="463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24" name="Freeform 28"/>
            <p:cNvSpPr>
              <a:spLocks noEditPoints="1"/>
            </p:cNvSpPr>
            <p:nvPr/>
          </p:nvSpPr>
          <p:spPr bwMode="auto">
            <a:xfrm>
              <a:off x="660" y="311"/>
              <a:ext cx="459" cy="198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220" y="3"/>
                </a:cxn>
                <a:cxn ang="0">
                  <a:pos x="228" y="14"/>
                </a:cxn>
                <a:cxn ang="0">
                  <a:pos x="8" y="196"/>
                </a:cxn>
                <a:cxn ang="0">
                  <a:pos x="0" y="185"/>
                </a:cxn>
                <a:cxn ang="0">
                  <a:pos x="220" y="3"/>
                </a:cxn>
                <a:cxn ang="0">
                  <a:pos x="223" y="0"/>
                </a:cxn>
                <a:cxn ang="0">
                  <a:pos x="228" y="3"/>
                </a:cxn>
                <a:cxn ang="0">
                  <a:pos x="223" y="10"/>
                </a:cxn>
                <a:cxn ang="0">
                  <a:pos x="220" y="3"/>
                </a:cxn>
                <a:cxn ang="0">
                  <a:pos x="228" y="3"/>
                </a:cxn>
                <a:cxn ang="0">
                  <a:pos x="456" y="188"/>
                </a:cxn>
                <a:cxn ang="0">
                  <a:pos x="448" y="199"/>
                </a:cxn>
                <a:cxn ang="0">
                  <a:pos x="220" y="14"/>
                </a:cxn>
                <a:cxn ang="0">
                  <a:pos x="228" y="3"/>
                </a:cxn>
              </a:cxnLst>
              <a:rect l="0" t="0" r="r" b="b"/>
              <a:pathLst>
                <a:path w="456" h="199">
                  <a:moveTo>
                    <a:pt x="0" y="185"/>
                  </a:moveTo>
                  <a:lnTo>
                    <a:pt x="220" y="3"/>
                  </a:lnTo>
                  <a:lnTo>
                    <a:pt x="228" y="14"/>
                  </a:lnTo>
                  <a:lnTo>
                    <a:pt x="8" y="196"/>
                  </a:lnTo>
                  <a:lnTo>
                    <a:pt x="0" y="185"/>
                  </a:lnTo>
                  <a:close/>
                  <a:moveTo>
                    <a:pt x="220" y="3"/>
                  </a:moveTo>
                  <a:lnTo>
                    <a:pt x="223" y="0"/>
                  </a:lnTo>
                  <a:lnTo>
                    <a:pt x="228" y="3"/>
                  </a:lnTo>
                  <a:lnTo>
                    <a:pt x="223" y="10"/>
                  </a:lnTo>
                  <a:lnTo>
                    <a:pt x="220" y="3"/>
                  </a:lnTo>
                  <a:close/>
                  <a:moveTo>
                    <a:pt x="228" y="3"/>
                  </a:moveTo>
                  <a:lnTo>
                    <a:pt x="456" y="188"/>
                  </a:lnTo>
                  <a:lnTo>
                    <a:pt x="448" y="199"/>
                  </a:lnTo>
                  <a:lnTo>
                    <a:pt x="220" y="14"/>
                  </a:lnTo>
                  <a:lnTo>
                    <a:pt x="228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325" y="1186"/>
              <a:ext cx="295" cy="1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96" y="0"/>
                </a:cxn>
                <a:cxn ang="0">
                  <a:pos x="296" y="14"/>
                </a:cxn>
                <a:cxn ang="0">
                  <a:pos x="0" y="16"/>
                </a:cxn>
                <a:cxn ang="0">
                  <a:pos x="0" y="1"/>
                </a:cxn>
              </a:cxnLst>
              <a:rect l="0" t="0" r="r" b="b"/>
              <a:pathLst>
                <a:path w="296" h="16">
                  <a:moveTo>
                    <a:pt x="0" y="1"/>
                  </a:moveTo>
                  <a:lnTo>
                    <a:pt x="296" y="0"/>
                  </a:lnTo>
                  <a:lnTo>
                    <a:pt x="296" y="14"/>
                  </a:lnTo>
                  <a:lnTo>
                    <a:pt x="0" y="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1149" y="1192"/>
              <a:ext cx="28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6" y="3"/>
                </a:cxn>
                <a:cxn ang="0">
                  <a:pos x="286" y="17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286" h="17">
                  <a:moveTo>
                    <a:pt x="0" y="0"/>
                  </a:moveTo>
                  <a:lnTo>
                    <a:pt x="286" y="3"/>
                  </a:lnTo>
                  <a:lnTo>
                    <a:pt x="286" y="17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653" y="1145"/>
              <a:ext cx="466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8" y="3"/>
                </a:cxn>
                <a:cxn ang="0">
                  <a:pos x="468" y="17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468" h="17">
                  <a:moveTo>
                    <a:pt x="0" y="0"/>
                  </a:moveTo>
                  <a:lnTo>
                    <a:pt x="468" y="3"/>
                  </a:lnTo>
                  <a:lnTo>
                    <a:pt x="468" y="17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auto">
            <a:xfrm>
              <a:off x="620" y="1246"/>
              <a:ext cx="100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" y="0"/>
                </a:cxn>
                <a:cxn ang="0">
                  <a:pos x="99" y="14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99" h="14">
                  <a:moveTo>
                    <a:pt x="0" y="0"/>
                  </a:moveTo>
                  <a:lnTo>
                    <a:pt x="99" y="0"/>
                  </a:lnTo>
                  <a:lnTo>
                    <a:pt x="99" y="1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1045" y="1253"/>
              <a:ext cx="104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3" y="1"/>
                </a:cxn>
                <a:cxn ang="0">
                  <a:pos x="103" y="14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03" h="14">
                  <a:moveTo>
                    <a:pt x="0" y="0"/>
                  </a:moveTo>
                  <a:lnTo>
                    <a:pt x="103" y="1"/>
                  </a:lnTo>
                  <a:lnTo>
                    <a:pt x="103" y="1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auto">
            <a:xfrm>
              <a:off x="747" y="1356"/>
              <a:ext cx="271" cy="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71" y="3"/>
                </a:cxn>
                <a:cxn ang="0">
                  <a:pos x="271" y="17"/>
                </a:cxn>
                <a:cxn ang="0">
                  <a:pos x="0" y="14"/>
                </a:cxn>
                <a:cxn ang="0">
                  <a:pos x="2" y="0"/>
                </a:cxn>
              </a:cxnLst>
              <a:rect l="0" t="0" r="r" b="b"/>
              <a:pathLst>
                <a:path w="271" h="17">
                  <a:moveTo>
                    <a:pt x="2" y="0"/>
                  </a:moveTo>
                  <a:lnTo>
                    <a:pt x="271" y="3"/>
                  </a:lnTo>
                  <a:lnTo>
                    <a:pt x="271" y="17"/>
                  </a:lnTo>
                  <a:lnTo>
                    <a:pt x="0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31" name="Rectangle 35"/>
            <p:cNvSpPr>
              <a:spLocks noChangeArrowheads="1"/>
            </p:cNvSpPr>
            <p:nvPr/>
          </p:nvSpPr>
          <p:spPr bwMode="auto">
            <a:xfrm>
              <a:off x="455" y="1356"/>
              <a:ext cx="141" cy="1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1176" y="1363"/>
              <a:ext cx="121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" y="1"/>
                </a:cxn>
                <a:cxn ang="0">
                  <a:pos x="118" y="16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20" h="16">
                  <a:moveTo>
                    <a:pt x="0" y="0"/>
                  </a:moveTo>
                  <a:lnTo>
                    <a:pt x="120" y="1"/>
                  </a:lnTo>
                  <a:lnTo>
                    <a:pt x="118" y="16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33" name="Freeform 37"/>
            <p:cNvSpPr>
              <a:spLocks noEditPoints="1"/>
            </p:cNvSpPr>
            <p:nvPr/>
          </p:nvSpPr>
          <p:spPr bwMode="auto">
            <a:xfrm>
              <a:off x="713" y="1149"/>
              <a:ext cx="80" cy="258"/>
            </a:xfrm>
            <a:custGeom>
              <a:avLst/>
              <a:gdLst/>
              <a:ahLst/>
              <a:cxnLst>
                <a:cxn ang="0">
                  <a:pos x="5" y="255"/>
                </a:cxn>
                <a:cxn ang="0">
                  <a:pos x="0" y="48"/>
                </a:cxn>
                <a:cxn ang="0">
                  <a:pos x="12" y="48"/>
                </a:cxn>
                <a:cxn ang="0">
                  <a:pos x="17" y="255"/>
                </a:cxn>
                <a:cxn ang="0">
                  <a:pos x="5" y="255"/>
                </a:cxn>
                <a:cxn ang="0">
                  <a:pos x="0" y="48"/>
                </a:cxn>
                <a:cxn ang="0">
                  <a:pos x="0" y="42"/>
                </a:cxn>
                <a:cxn ang="0">
                  <a:pos x="6" y="42"/>
                </a:cxn>
                <a:cxn ang="0">
                  <a:pos x="6" y="48"/>
                </a:cxn>
                <a:cxn ang="0">
                  <a:pos x="0" y="48"/>
                </a:cxn>
                <a:cxn ang="0">
                  <a:pos x="6" y="42"/>
                </a:cxn>
                <a:cxn ang="0">
                  <a:pos x="32" y="42"/>
                </a:cxn>
                <a:cxn ang="0">
                  <a:pos x="32" y="55"/>
                </a:cxn>
                <a:cxn ang="0">
                  <a:pos x="6" y="55"/>
                </a:cxn>
                <a:cxn ang="0">
                  <a:pos x="6" y="42"/>
                </a:cxn>
                <a:cxn ang="0">
                  <a:pos x="37" y="53"/>
                </a:cxn>
                <a:cxn ang="0">
                  <a:pos x="35" y="55"/>
                </a:cxn>
                <a:cxn ang="0">
                  <a:pos x="32" y="55"/>
                </a:cxn>
                <a:cxn ang="0">
                  <a:pos x="32" y="48"/>
                </a:cxn>
                <a:cxn ang="0">
                  <a:pos x="37" y="53"/>
                </a:cxn>
                <a:cxn ang="0">
                  <a:pos x="28" y="44"/>
                </a:cxn>
                <a:cxn ang="0">
                  <a:pos x="72" y="0"/>
                </a:cxn>
                <a:cxn ang="0">
                  <a:pos x="82" y="9"/>
                </a:cxn>
                <a:cxn ang="0">
                  <a:pos x="37" y="53"/>
                </a:cxn>
                <a:cxn ang="0">
                  <a:pos x="28" y="44"/>
                </a:cxn>
              </a:cxnLst>
              <a:rect l="0" t="0" r="r" b="b"/>
              <a:pathLst>
                <a:path w="82" h="255">
                  <a:moveTo>
                    <a:pt x="5" y="255"/>
                  </a:moveTo>
                  <a:lnTo>
                    <a:pt x="0" y="48"/>
                  </a:lnTo>
                  <a:lnTo>
                    <a:pt x="12" y="48"/>
                  </a:lnTo>
                  <a:lnTo>
                    <a:pt x="17" y="255"/>
                  </a:lnTo>
                  <a:lnTo>
                    <a:pt x="5" y="255"/>
                  </a:lnTo>
                  <a:close/>
                  <a:moveTo>
                    <a:pt x="0" y="48"/>
                  </a:moveTo>
                  <a:lnTo>
                    <a:pt x="0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close/>
                  <a:moveTo>
                    <a:pt x="6" y="42"/>
                  </a:moveTo>
                  <a:lnTo>
                    <a:pt x="32" y="42"/>
                  </a:lnTo>
                  <a:lnTo>
                    <a:pt x="32" y="55"/>
                  </a:lnTo>
                  <a:lnTo>
                    <a:pt x="6" y="55"/>
                  </a:lnTo>
                  <a:lnTo>
                    <a:pt x="6" y="42"/>
                  </a:lnTo>
                  <a:close/>
                  <a:moveTo>
                    <a:pt x="37" y="53"/>
                  </a:moveTo>
                  <a:lnTo>
                    <a:pt x="35" y="55"/>
                  </a:lnTo>
                  <a:lnTo>
                    <a:pt x="32" y="55"/>
                  </a:lnTo>
                  <a:lnTo>
                    <a:pt x="32" y="48"/>
                  </a:lnTo>
                  <a:lnTo>
                    <a:pt x="37" y="53"/>
                  </a:lnTo>
                  <a:close/>
                  <a:moveTo>
                    <a:pt x="28" y="44"/>
                  </a:moveTo>
                  <a:lnTo>
                    <a:pt x="72" y="0"/>
                  </a:lnTo>
                  <a:lnTo>
                    <a:pt x="82" y="9"/>
                  </a:lnTo>
                  <a:lnTo>
                    <a:pt x="37" y="53"/>
                  </a:lnTo>
                  <a:lnTo>
                    <a:pt x="28" y="4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34" name="Freeform 38"/>
            <p:cNvSpPr>
              <a:spLocks noEditPoints="1"/>
            </p:cNvSpPr>
            <p:nvPr/>
          </p:nvSpPr>
          <p:spPr bwMode="auto">
            <a:xfrm>
              <a:off x="968" y="1155"/>
              <a:ext cx="84" cy="251"/>
            </a:xfrm>
            <a:custGeom>
              <a:avLst/>
              <a:gdLst/>
              <a:ahLst/>
              <a:cxnLst>
                <a:cxn ang="0">
                  <a:pos x="69" y="250"/>
                </a:cxn>
                <a:cxn ang="0">
                  <a:pos x="68" y="45"/>
                </a:cxn>
                <a:cxn ang="0">
                  <a:pos x="81" y="45"/>
                </a:cxn>
                <a:cxn ang="0">
                  <a:pos x="83" y="250"/>
                </a:cxn>
                <a:cxn ang="0">
                  <a:pos x="69" y="250"/>
                </a:cxn>
                <a:cxn ang="0">
                  <a:pos x="74" y="39"/>
                </a:cxn>
                <a:cxn ang="0">
                  <a:pos x="81" y="39"/>
                </a:cxn>
                <a:cxn ang="0">
                  <a:pos x="81" y="45"/>
                </a:cxn>
                <a:cxn ang="0">
                  <a:pos x="74" y="45"/>
                </a:cxn>
                <a:cxn ang="0">
                  <a:pos x="74" y="39"/>
                </a:cxn>
                <a:cxn ang="0">
                  <a:pos x="74" y="51"/>
                </a:cxn>
                <a:cxn ang="0">
                  <a:pos x="54" y="51"/>
                </a:cxn>
                <a:cxn ang="0">
                  <a:pos x="54" y="39"/>
                </a:cxn>
                <a:cxn ang="0">
                  <a:pos x="74" y="39"/>
                </a:cxn>
                <a:cxn ang="0">
                  <a:pos x="74" y="51"/>
                </a:cxn>
                <a:cxn ang="0">
                  <a:pos x="54" y="51"/>
                </a:cxn>
                <a:cxn ang="0">
                  <a:pos x="52" y="51"/>
                </a:cxn>
                <a:cxn ang="0">
                  <a:pos x="51" y="50"/>
                </a:cxn>
                <a:cxn ang="0">
                  <a:pos x="54" y="45"/>
                </a:cxn>
                <a:cxn ang="0">
                  <a:pos x="54" y="51"/>
                </a:cxn>
                <a:cxn ang="0">
                  <a:pos x="51" y="50"/>
                </a:cxn>
                <a:cxn ang="0">
                  <a:pos x="0" y="9"/>
                </a:cxn>
                <a:cxn ang="0">
                  <a:pos x="8" y="0"/>
                </a:cxn>
                <a:cxn ang="0">
                  <a:pos x="58" y="40"/>
                </a:cxn>
                <a:cxn ang="0">
                  <a:pos x="51" y="50"/>
                </a:cxn>
              </a:cxnLst>
              <a:rect l="0" t="0" r="r" b="b"/>
              <a:pathLst>
                <a:path w="83" h="250">
                  <a:moveTo>
                    <a:pt x="69" y="250"/>
                  </a:moveTo>
                  <a:lnTo>
                    <a:pt x="68" y="45"/>
                  </a:lnTo>
                  <a:lnTo>
                    <a:pt x="81" y="45"/>
                  </a:lnTo>
                  <a:lnTo>
                    <a:pt x="83" y="250"/>
                  </a:lnTo>
                  <a:lnTo>
                    <a:pt x="69" y="250"/>
                  </a:lnTo>
                  <a:close/>
                  <a:moveTo>
                    <a:pt x="74" y="39"/>
                  </a:moveTo>
                  <a:lnTo>
                    <a:pt x="81" y="39"/>
                  </a:lnTo>
                  <a:lnTo>
                    <a:pt x="81" y="45"/>
                  </a:lnTo>
                  <a:lnTo>
                    <a:pt x="74" y="45"/>
                  </a:lnTo>
                  <a:lnTo>
                    <a:pt x="74" y="39"/>
                  </a:lnTo>
                  <a:close/>
                  <a:moveTo>
                    <a:pt x="74" y="51"/>
                  </a:moveTo>
                  <a:lnTo>
                    <a:pt x="54" y="51"/>
                  </a:lnTo>
                  <a:lnTo>
                    <a:pt x="54" y="39"/>
                  </a:lnTo>
                  <a:lnTo>
                    <a:pt x="74" y="39"/>
                  </a:lnTo>
                  <a:lnTo>
                    <a:pt x="74" y="51"/>
                  </a:lnTo>
                  <a:close/>
                  <a:moveTo>
                    <a:pt x="54" y="51"/>
                  </a:moveTo>
                  <a:lnTo>
                    <a:pt x="52" y="51"/>
                  </a:lnTo>
                  <a:lnTo>
                    <a:pt x="51" y="50"/>
                  </a:lnTo>
                  <a:lnTo>
                    <a:pt x="54" y="45"/>
                  </a:lnTo>
                  <a:lnTo>
                    <a:pt x="54" y="51"/>
                  </a:lnTo>
                  <a:close/>
                  <a:moveTo>
                    <a:pt x="51" y="50"/>
                  </a:moveTo>
                  <a:lnTo>
                    <a:pt x="0" y="9"/>
                  </a:lnTo>
                  <a:lnTo>
                    <a:pt x="8" y="0"/>
                  </a:lnTo>
                  <a:lnTo>
                    <a:pt x="58" y="40"/>
                  </a:lnTo>
                  <a:lnTo>
                    <a:pt x="51" y="5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auto">
            <a:xfrm>
              <a:off x="965" y="1155"/>
              <a:ext cx="17" cy="211"/>
            </a:xfrm>
            <a:custGeom>
              <a:avLst/>
              <a:gdLst/>
              <a:ahLst/>
              <a:cxnLst>
                <a:cxn ang="0">
                  <a:pos x="4" y="211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7" y="211"/>
                </a:cxn>
                <a:cxn ang="0">
                  <a:pos x="4" y="211"/>
                </a:cxn>
              </a:cxnLst>
              <a:rect l="0" t="0" r="r" b="b"/>
              <a:pathLst>
                <a:path w="17" h="211">
                  <a:moveTo>
                    <a:pt x="4" y="211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7" y="211"/>
                  </a:lnTo>
                  <a:lnTo>
                    <a:pt x="4" y="2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auto">
            <a:xfrm>
              <a:off x="784" y="1159"/>
              <a:ext cx="13" cy="208"/>
            </a:xfrm>
            <a:custGeom>
              <a:avLst/>
              <a:gdLst/>
              <a:ahLst/>
              <a:cxnLst>
                <a:cxn ang="0">
                  <a:pos x="1" y="208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4" y="208"/>
                </a:cxn>
                <a:cxn ang="0">
                  <a:pos x="1" y="208"/>
                </a:cxn>
              </a:cxnLst>
              <a:rect l="0" t="0" r="r" b="b"/>
              <a:pathLst>
                <a:path w="14" h="208">
                  <a:moveTo>
                    <a:pt x="1" y="20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4" y="208"/>
                  </a:lnTo>
                  <a:lnTo>
                    <a:pt x="1" y="20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37" name="Rectangle 41"/>
            <p:cNvSpPr>
              <a:spLocks noChangeArrowheads="1"/>
            </p:cNvSpPr>
            <p:nvPr/>
          </p:nvSpPr>
          <p:spPr bwMode="auto">
            <a:xfrm>
              <a:off x="807" y="1155"/>
              <a:ext cx="13" cy="208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auto">
            <a:xfrm>
              <a:off x="944" y="1155"/>
              <a:ext cx="13" cy="208"/>
            </a:xfrm>
            <a:custGeom>
              <a:avLst/>
              <a:gdLst/>
              <a:ahLst/>
              <a:cxnLst>
                <a:cxn ang="0">
                  <a:pos x="1" y="208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4" y="208"/>
                </a:cxn>
                <a:cxn ang="0">
                  <a:pos x="1" y="208"/>
                </a:cxn>
              </a:cxnLst>
              <a:rect l="0" t="0" r="r" b="b"/>
              <a:pathLst>
                <a:path w="14" h="208">
                  <a:moveTo>
                    <a:pt x="1" y="20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4" y="208"/>
                  </a:lnTo>
                  <a:lnTo>
                    <a:pt x="1" y="20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auto">
            <a:xfrm>
              <a:off x="814" y="1186"/>
              <a:ext cx="134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4" y="0"/>
                </a:cxn>
                <a:cxn ang="0">
                  <a:pos x="134" y="1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4" h="15">
                  <a:moveTo>
                    <a:pt x="0" y="0"/>
                  </a:moveTo>
                  <a:lnTo>
                    <a:pt x="134" y="0"/>
                  </a:lnTo>
                  <a:lnTo>
                    <a:pt x="134" y="1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auto">
            <a:xfrm>
              <a:off x="968" y="1199"/>
              <a:ext cx="54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2" y="33"/>
                </a:cxn>
                <a:cxn ang="0">
                  <a:pos x="44" y="43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52" h="43">
                  <a:moveTo>
                    <a:pt x="8" y="0"/>
                  </a:moveTo>
                  <a:lnTo>
                    <a:pt x="52" y="33"/>
                  </a:lnTo>
                  <a:lnTo>
                    <a:pt x="44" y="43"/>
                  </a:lnTo>
                  <a:lnTo>
                    <a:pt x="0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auto">
            <a:xfrm>
              <a:off x="744" y="1196"/>
              <a:ext cx="47" cy="40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0" y="0"/>
                </a:cxn>
                <a:cxn ang="0">
                  <a:pos x="48" y="11"/>
                </a:cxn>
                <a:cxn ang="0">
                  <a:pos x="8" y="42"/>
                </a:cxn>
                <a:cxn ang="0">
                  <a:pos x="0" y="31"/>
                </a:cxn>
              </a:cxnLst>
              <a:rect l="0" t="0" r="r" b="b"/>
              <a:pathLst>
                <a:path w="48" h="42">
                  <a:moveTo>
                    <a:pt x="0" y="31"/>
                  </a:moveTo>
                  <a:lnTo>
                    <a:pt x="40" y="0"/>
                  </a:lnTo>
                  <a:lnTo>
                    <a:pt x="48" y="11"/>
                  </a:lnTo>
                  <a:lnTo>
                    <a:pt x="8" y="42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auto">
            <a:xfrm>
              <a:off x="409" y="1313"/>
              <a:ext cx="184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5" y="4"/>
                </a:cxn>
                <a:cxn ang="0">
                  <a:pos x="185" y="17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185" h="17">
                  <a:moveTo>
                    <a:pt x="0" y="0"/>
                  </a:moveTo>
                  <a:lnTo>
                    <a:pt x="185" y="4"/>
                  </a:lnTo>
                  <a:lnTo>
                    <a:pt x="185" y="17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auto">
            <a:xfrm>
              <a:off x="747" y="1319"/>
              <a:ext cx="275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4" y="3"/>
                </a:cxn>
                <a:cxn ang="0">
                  <a:pos x="274" y="17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274" h="17">
                  <a:moveTo>
                    <a:pt x="0" y="0"/>
                  </a:moveTo>
                  <a:lnTo>
                    <a:pt x="274" y="3"/>
                  </a:lnTo>
                  <a:lnTo>
                    <a:pt x="274" y="17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auto">
            <a:xfrm>
              <a:off x="1172" y="1323"/>
              <a:ext cx="171" cy="1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70" y="0"/>
                </a:cxn>
                <a:cxn ang="0">
                  <a:pos x="170" y="13"/>
                </a:cxn>
                <a:cxn ang="0">
                  <a:pos x="0" y="16"/>
                </a:cxn>
                <a:cxn ang="0">
                  <a:pos x="0" y="2"/>
                </a:cxn>
              </a:cxnLst>
              <a:rect l="0" t="0" r="r" b="b"/>
              <a:pathLst>
                <a:path w="170" h="16">
                  <a:moveTo>
                    <a:pt x="0" y="2"/>
                  </a:moveTo>
                  <a:lnTo>
                    <a:pt x="170" y="0"/>
                  </a:lnTo>
                  <a:lnTo>
                    <a:pt x="170" y="13"/>
                  </a:lnTo>
                  <a:lnTo>
                    <a:pt x="0" y="1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45" name="Freeform 49"/>
            <p:cNvSpPr>
              <a:spLocks noEditPoints="1"/>
            </p:cNvSpPr>
            <p:nvPr/>
          </p:nvSpPr>
          <p:spPr bwMode="auto">
            <a:xfrm>
              <a:off x="586" y="1196"/>
              <a:ext cx="167" cy="2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208"/>
                </a:cxn>
                <a:cxn ang="0">
                  <a:pos x="4" y="208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0" y="214"/>
                </a:cxn>
                <a:cxn ang="0">
                  <a:pos x="4" y="214"/>
                </a:cxn>
                <a:cxn ang="0">
                  <a:pos x="4" y="208"/>
                </a:cxn>
                <a:cxn ang="0">
                  <a:pos x="10" y="208"/>
                </a:cxn>
                <a:cxn ang="0">
                  <a:pos x="10" y="214"/>
                </a:cxn>
                <a:cxn ang="0">
                  <a:pos x="10" y="202"/>
                </a:cxn>
                <a:cxn ang="0">
                  <a:pos x="159" y="203"/>
                </a:cxn>
                <a:cxn ang="0">
                  <a:pos x="159" y="216"/>
                </a:cxn>
                <a:cxn ang="0">
                  <a:pos x="10" y="214"/>
                </a:cxn>
                <a:cxn ang="0">
                  <a:pos x="10" y="202"/>
                </a:cxn>
                <a:cxn ang="0">
                  <a:pos x="165" y="210"/>
                </a:cxn>
                <a:cxn ang="0">
                  <a:pos x="167" y="216"/>
                </a:cxn>
                <a:cxn ang="0">
                  <a:pos x="159" y="216"/>
                </a:cxn>
                <a:cxn ang="0">
                  <a:pos x="159" y="210"/>
                </a:cxn>
                <a:cxn ang="0">
                  <a:pos x="165" y="210"/>
                </a:cxn>
                <a:cxn ang="0">
                  <a:pos x="153" y="210"/>
                </a:cxn>
                <a:cxn ang="0">
                  <a:pos x="151" y="3"/>
                </a:cxn>
                <a:cxn ang="0">
                  <a:pos x="163" y="3"/>
                </a:cxn>
                <a:cxn ang="0">
                  <a:pos x="165" y="210"/>
                </a:cxn>
                <a:cxn ang="0">
                  <a:pos x="153" y="210"/>
                </a:cxn>
              </a:cxnLst>
              <a:rect l="0" t="0" r="r" b="b"/>
              <a:pathLst>
                <a:path w="167" h="216">
                  <a:moveTo>
                    <a:pt x="13" y="0"/>
                  </a:moveTo>
                  <a:lnTo>
                    <a:pt x="16" y="208"/>
                  </a:lnTo>
                  <a:lnTo>
                    <a:pt x="4" y="208"/>
                  </a:lnTo>
                  <a:lnTo>
                    <a:pt x="0" y="0"/>
                  </a:lnTo>
                  <a:lnTo>
                    <a:pt x="13" y="0"/>
                  </a:lnTo>
                  <a:close/>
                  <a:moveTo>
                    <a:pt x="10" y="214"/>
                  </a:moveTo>
                  <a:lnTo>
                    <a:pt x="4" y="214"/>
                  </a:lnTo>
                  <a:lnTo>
                    <a:pt x="4" y="208"/>
                  </a:lnTo>
                  <a:lnTo>
                    <a:pt x="10" y="208"/>
                  </a:lnTo>
                  <a:lnTo>
                    <a:pt x="10" y="214"/>
                  </a:lnTo>
                  <a:close/>
                  <a:moveTo>
                    <a:pt x="10" y="202"/>
                  </a:moveTo>
                  <a:lnTo>
                    <a:pt x="159" y="203"/>
                  </a:lnTo>
                  <a:lnTo>
                    <a:pt x="159" y="216"/>
                  </a:lnTo>
                  <a:lnTo>
                    <a:pt x="10" y="214"/>
                  </a:lnTo>
                  <a:lnTo>
                    <a:pt x="10" y="202"/>
                  </a:lnTo>
                  <a:close/>
                  <a:moveTo>
                    <a:pt x="165" y="210"/>
                  </a:moveTo>
                  <a:lnTo>
                    <a:pt x="167" y="216"/>
                  </a:lnTo>
                  <a:lnTo>
                    <a:pt x="159" y="216"/>
                  </a:lnTo>
                  <a:lnTo>
                    <a:pt x="159" y="210"/>
                  </a:lnTo>
                  <a:lnTo>
                    <a:pt x="165" y="210"/>
                  </a:lnTo>
                  <a:close/>
                  <a:moveTo>
                    <a:pt x="153" y="210"/>
                  </a:moveTo>
                  <a:lnTo>
                    <a:pt x="151" y="3"/>
                  </a:lnTo>
                  <a:lnTo>
                    <a:pt x="163" y="3"/>
                  </a:lnTo>
                  <a:lnTo>
                    <a:pt x="165" y="210"/>
                  </a:lnTo>
                  <a:lnTo>
                    <a:pt x="153" y="2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46" name="Freeform 50"/>
            <p:cNvSpPr>
              <a:spLocks noEditPoints="1"/>
            </p:cNvSpPr>
            <p:nvPr/>
          </p:nvSpPr>
          <p:spPr bwMode="auto">
            <a:xfrm>
              <a:off x="1011" y="1199"/>
              <a:ext cx="171" cy="2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208"/>
                </a:cxn>
                <a:cxn ang="0">
                  <a:pos x="0" y="208"/>
                </a:cxn>
                <a:cxn ang="0">
                  <a:pos x="3" y="0"/>
                </a:cxn>
                <a:cxn ang="0">
                  <a:pos x="16" y="0"/>
                </a:cxn>
                <a:cxn ang="0">
                  <a:pos x="8" y="215"/>
                </a:cxn>
                <a:cxn ang="0">
                  <a:pos x="0" y="215"/>
                </a:cxn>
                <a:cxn ang="0">
                  <a:pos x="0" y="208"/>
                </a:cxn>
                <a:cxn ang="0">
                  <a:pos x="8" y="208"/>
                </a:cxn>
                <a:cxn ang="0">
                  <a:pos x="8" y="215"/>
                </a:cxn>
                <a:cxn ang="0">
                  <a:pos x="8" y="202"/>
                </a:cxn>
                <a:cxn ang="0">
                  <a:pos x="165" y="202"/>
                </a:cxn>
                <a:cxn ang="0">
                  <a:pos x="165" y="216"/>
                </a:cxn>
                <a:cxn ang="0">
                  <a:pos x="8" y="215"/>
                </a:cxn>
                <a:cxn ang="0">
                  <a:pos x="8" y="202"/>
                </a:cxn>
                <a:cxn ang="0">
                  <a:pos x="171" y="210"/>
                </a:cxn>
                <a:cxn ang="0">
                  <a:pos x="171" y="216"/>
                </a:cxn>
                <a:cxn ang="0">
                  <a:pos x="165" y="216"/>
                </a:cxn>
                <a:cxn ang="0">
                  <a:pos x="165" y="210"/>
                </a:cxn>
                <a:cxn ang="0">
                  <a:pos x="171" y="210"/>
                </a:cxn>
                <a:cxn ang="0">
                  <a:pos x="159" y="210"/>
                </a:cxn>
                <a:cxn ang="0">
                  <a:pos x="156" y="0"/>
                </a:cxn>
                <a:cxn ang="0">
                  <a:pos x="170" y="0"/>
                </a:cxn>
                <a:cxn ang="0">
                  <a:pos x="171" y="210"/>
                </a:cxn>
                <a:cxn ang="0">
                  <a:pos x="159" y="210"/>
                </a:cxn>
              </a:cxnLst>
              <a:rect l="0" t="0" r="r" b="b"/>
              <a:pathLst>
                <a:path w="171" h="216">
                  <a:moveTo>
                    <a:pt x="16" y="0"/>
                  </a:moveTo>
                  <a:lnTo>
                    <a:pt x="14" y="208"/>
                  </a:lnTo>
                  <a:lnTo>
                    <a:pt x="0" y="208"/>
                  </a:lnTo>
                  <a:lnTo>
                    <a:pt x="3" y="0"/>
                  </a:lnTo>
                  <a:lnTo>
                    <a:pt x="16" y="0"/>
                  </a:lnTo>
                  <a:close/>
                  <a:moveTo>
                    <a:pt x="8" y="215"/>
                  </a:moveTo>
                  <a:lnTo>
                    <a:pt x="0" y="215"/>
                  </a:lnTo>
                  <a:lnTo>
                    <a:pt x="0" y="208"/>
                  </a:lnTo>
                  <a:lnTo>
                    <a:pt x="8" y="208"/>
                  </a:lnTo>
                  <a:lnTo>
                    <a:pt x="8" y="215"/>
                  </a:lnTo>
                  <a:close/>
                  <a:moveTo>
                    <a:pt x="8" y="202"/>
                  </a:moveTo>
                  <a:lnTo>
                    <a:pt x="165" y="202"/>
                  </a:lnTo>
                  <a:lnTo>
                    <a:pt x="165" y="216"/>
                  </a:lnTo>
                  <a:lnTo>
                    <a:pt x="8" y="215"/>
                  </a:lnTo>
                  <a:lnTo>
                    <a:pt x="8" y="202"/>
                  </a:lnTo>
                  <a:close/>
                  <a:moveTo>
                    <a:pt x="171" y="210"/>
                  </a:moveTo>
                  <a:lnTo>
                    <a:pt x="171" y="216"/>
                  </a:lnTo>
                  <a:lnTo>
                    <a:pt x="165" y="216"/>
                  </a:lnTo>
                  <a:lnTo>
                    <a:pt x="165" y="210"/>
                  </a:lnTo>
                  <a:lnTo>
                    <a:pt x="171" y="210"/>
                  </a:lnTo>
                  <a:close/>
                  <a:moveTo>
                    <a:pt x="159" y="210"/>
                  </a:moveTo>
                  <a:lnTo>
                    <a:pt x="156" y="0"/>
                  </a:lnTo>
                  <a:lnTo>
                    <a:pt x="170" y="0"/>
                  </a:lnTo>
                  <a:lnTo>
                    <a:pt x="171" y="210"/>
                  </a:lnTo>
                  <a:lnTo>
                    <a:pt x="159" y="2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auto">
            <a:xfrm>
              <a:off x="623" y="1380"/>
              <a:ext cx="94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" y="3"/>
                </a:cxn>
                <a:cxn ang="0">
                  <a:pos x="94" y="9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94" h="9">
                  <a:moveTo>
                    <a:pt x="0" y="0"/>
                  </a:moveTo>
                  <a:lnTo>
                    <a:pt x="94" y="3"/>
                  </a:lnTo>
                  <a:lnTo>
                    <a:pt x="94" y="9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auto">
            <a:xfrm>
              <a:off x="623" y="1356"/>
              <a:ext cx="94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" y="1"/>
                </a:cxn>
                <a:cxn ang="0">
                  <a:pos x="94" y="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94" h="7">
                  <a:moveTo>
                    <a:pt x="0" y="0"/>
                  </a:moveTo>
                  <a:lnTo>
                    <a:pt x="94" y="1"/>
                  </a:lnTo>
                  <a:lnTo>
                    <a:pt x="94" y="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auto">
            <a:xfrm>
              <a:off x="623" y="1336"/>
              <a:ext cx="9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" y="3"/>
                </a:cxn>
                <a:cxn ang="0">
                  <a:pos x="94" y="10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94" h="10">
                  <a:moveTo>
                    <a:pt x="0" y="0"/>
                  </a:moveTo>
                  <a:lnTo>
                    <a:pt x="94" y="3"/>
                  </a:lnTo>
                  <a:lnTo>
                    <a:pt x="94" y="1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auto">
            <a:xfrm>
              <a:off x="623" y="1319"/>
              <a:ext cx="9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2"/>
                </a:cxn>
                <a:cxn ang="0">
                  <a:pos x="97" y="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98" h="8">
                  <a:moveTo>
                    <a:pt x="0" y="0"/>
                  </a:moveTo>
                  <a:lnTo>
                    <a:pt x="98" y="2"/>
                  </a:lnTo>
                  <a:lnTo>
                    <a:pt x="97" y="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auto">
            <a:xfrm>
              <a:off x="620" y="1303"/>
              <a:ext cx="9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"/>
                </a:cxn>
                <a:cxn ang="0">
                  <a:pos x="96" y="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96" h="9">
                  <a:moveTo>
                    <a:pt x="0" y="0"/>
                  </a:moveTo>
                  <a:lnTo>
                    <a:pt x="96" y="1"/>
                  </a:lnTo>
                  <a:lnTo>
                    <a:pt x="96" y="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auto">
            <a:xfrm>
              <a:off x="623" y="1286"/>
              <a:ext cx="97" cy="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6" y="0"/>
                </a:cxn>
                <a:cxn ang="0">
                  <a:pos x="96" y="6"/>
                </a:cxn>
                <a:cxn ang="0">
                  <a:pos x="0" y="8"/>
                </a:cxn>
                <a:cxn ang="0">
                  <a:pos x="0" y="2"/>
                </a:cxn>
              </a:cxnLst>
              <a:rect l="0" t="0" r="r" b="b"/>
              <a:pathLst>
                <a:path w="96" h="8">
                  <a:moveTo>
                    <a:pt x="0" y="2"/>
                  </a:moveTo>
                  <a:lnTo>
                    <a:pt x="96" y="0"/>
                  </a:lnTo>
                  <a:lnTo>
                    <a:pt x="96" y="6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53" name="Rectangle 57"/>
            <p:cNvSpPr>
              <a:spLocks noChangeArrowheads="1"/>
            </p:cNvSpPr>
            <p:nvPr/>
          </p:nvSpPr>
          <p:spPr bwMode="auto">
            <a:xfrm>
              <a:off x="623" y="1269"/>
              <a:ext cx="94" cy="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1048" y="1386"/>
              <a:ext cx="94" cy="1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94" y="7"/>
                </a:cxn>
                <a:cxn ang="0">
                  <a:pos x="94" y="0"/>
                </a:cxn>
              </a:cxnLst>
              <a:rect l="0" t="0" r="r" b="b"/>
              <a:pathLst>
                <a:path w="94" h="10">
                  <a:moveTo>
                    <a:pt x="94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94" y="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1052" y="1363"/>
              <a:ext cx="94" cy="1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94" y="7"/>
                </a:cxn>
                <a:cxn ang="0">
                  <a:pos x="94" y="0"/>
                </a:cxn>
              </a:cxnLst>
              <a:rect l="0" t="0" r="r" b="b"/>
              <a:pathLst>
                <a:path w="94" h="8">
                  <a:moveTo>
                    <a:pt x="94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94" y="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auto">
            <a:xfrm>
              <a:off x="1048" y="1343"/>
              <a:ext cx="94" cy="1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0" y="3"/>
                </a:cxn>
                <a:cxn ang="0">
                  <a:pos x="0" y="9"/>
                </a:cxn>
                <a:cxn ang="0">
                  <a:pos x="94" y="6"/>
                </a:cxn>
                <a:cxn ang="0">
                  <a:pos x="94" y="0"/>
                </a:cxn>
              </a:cxnLst>
              <a:rect l="0" t="0" r="r" b="b"/>
              <a:pathLst>
                <a:path w="94" h="9">
                  <a:moveTo>
                    <a:pt x="94" y="0"/>
                  </a:moveTo>
                  <a:lnTo>
                    <a:pt x="0" y="3"/>
                  </a:lnTo>
                  <a:lnTo>
                    <a:pt x="0" y="9"/>
                  </a:lnTo>
                  <a:lnTo>
                    <a:pt x="94" y="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auto">
            <a:xfrm>
              <a:off x="1048" y="1326"/>
              <a:ext cx="97" cy="10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0" y="1"/>
                </a:cxn>
                <a:cxn ang="0">
                  <a:pos x="0" y="8"/>
                </a:cxn>
                <a:cxn ang="0">
                  <a:pos x="97" y="6"/>
                </a:cxn>
                <a:cxn ang="0">
                  <a:pos x="97" y="0"/>
                </a:cxn>
              </a:cxnLst>
              <a:rect l="0" t="0" r="r" b="b"/>
              <a:pathLst>
                <a:path w="97" h="8">
                  <a:moveTo>
                    <a:pt x="97" y="0"/>
                  </a:moveTo>
                  <a:lnTo>
                    <a:pt x="0" y="1"/>
                  </a:lnTo>
                  <a:lnTo>
                    <a:pt x="0" y="8"/>
                  </a:lnTo>
                  <a:lnTo>
                    <a:pt x="97" y="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58" name="Freeform 62"/>
            <p:cNvSpPr>
              <a:spLocks/>
            </p:cNvSpPr>
            <p:nvPr/>
          </p:nvSpPr>
          <p:spPr bwMode="auto">
            <a:xfrm>
              <a:off x="1052" y="1309"/>
              <a:ext cx="94" cy="7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1"/>
                </a:cxn>
                <a:cxn ang="0">
                  <a:pos x="0" y="7"/>
                </a:cxn>
                <a:cxn ang="0">
                  <a:pos x="96" y="6"/>
                </a:cxn>
                <a:cxn ang="0">
                  <a:pos x="96" y="0"/>
                </a:cxn>
              </a:cxnLst>
              <a:rect l="0" t="0" r="r" b="b"/>
              <a:pathLst>
                <a:path w="96" h="7">
                  <a:moveTo>
                    <a:pt x="96" y="0"/>
                  </a:moveTo>
                  <a:lnTo>
                    <a:pt x="0" y="1"/>
                  </a:lnTo>
                  <a:lnTo>
                    <a:pt x="0" y="7"/>
                  </a:lnTo>
                  <a:lnTo>
                    <a:pt x="96" y="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59" name="Rectangle 63"/>
            <p:cNvSpPr>
              <a:spLocks noChangeArrowheads="1"/>
            </p:cNvSpPr>
            <p:nvPr/>
          </p:nvSpPr>
          <p:spPr bwMode="auto">
            <a:xfrm>
              <a:off x="1048" y="1293"/>
              <a:ext cx="94" cy="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60" name="Rectangle 64"/>
            <p:cNvSpPr>
              <a:spLocks noChangeArrowheads="1"/>
            </p:cNvSpPr>
            <p:nvPr/>
          </p:nvSpPr>
          <p:spPr bwMode="auto">
            <a:xfrm>
              <a:off x="1048" y="1279"/>
              <a:ext cx="97" cy="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61" name="Rectangle 65"/>
            <p:cNvSpPr>
              <a:spLocks noChangeArrowheads="1"/>
            </p:cNvSpPr>
            <p:nvPr/>
          </p:nvSpPr>
          <p:spPr bwMode="auto">
            <a:xfrm>
              <a:off x="817" y="1172"/>
              <a:ext cx="127" cy="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auto">
            <a:xfrm>
              <a:off x="841" y="1175"/>
              <a:ext cx="7" cy="1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6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8" h="16">
                  <a:moveTo>
                    <a:pt x="6" y="0"/>
                  </a:moveTo>
                  <a:lnTo>
                    <a:pt x="8" y="16"/>
                  </a:lnTo>
                  <a:lnTo>
                    <a:pt x="2" y="1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auto">
            <a:xfrm>
              <a:off x="867" y="1175"/>
              <a:ext cx="7" cy="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16"/>
                </a:cxn>
                <a:cxn ang="0">
                  <a:pos x="2" y="16"/>
                </a:cxn>
                <a:cxn ang="0">
                  <a:pos x="0" y="2"/>
                </a:cxn>
                <a:cxn ang="0">
                  <a:pos x="7" y="0"/>
                </a:cxn>
              </a:cxnLst>
              <a:rect l="0" t="0" r="r" b="b"/>
              <a:pathLst>
                <a:path w="8" h="16">
                  <a:moveTo>
                    <a:pt x="7" y="0"/>
                  </a:moveTo>
                  <a:lnTo>
                    <a:pt x="8" y="16"/>
                  </a:lnTo>
                  <a:lnTo>
                    <a:pt x="2" y="16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64" name="Freeform 68"/>
            <p:cNvSpPr>
              <a:spLocks noEditPoints="1"/>
            </p:cNvSpPr>
            <p:nvPr/>
          </p:nvSpPr>
          <p:spPr bwMode="auto">
            <a:xfrm>
              <a:off x="894" y="1175"/>
              <a:ext cx="7" cy="2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18"/>
                </a:cxn>
                <a:cxn ang="0">
                  <a:pos x="1" y="1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7" y="18"/>
                </a:cxn>
                <a:cxn ang="0">
                  <a:pos x="1" y="18"/>
                </a:cxn>
                <a:cxn ang="0">
                  <a:pos x="4" y="18"/>
                </a:cxn>
                <a:cxn ang="0">
                  <a:pos x="7" y="18"/>
                </a:cxn>
                <a:cxn ang="0">
                  <a:pos x="1" y="18"/>
                </a:cxn>
                <a:cxn ang="0">
                  <a:pos x="1" y="16"/>
                </a:cxn>
                <a:cxn ang="0">
                  <a:pos x="7" y="16"/>
                </a:cxn>
                <a:cxn ang="0">
                  <a:pos x="7" y="18"/>
                </a:cxn>
                <a:cxn ang="0">
                  <a:pos x="1" y="18"/>
                </a:cxn>
              </a:cxnLst>
              <a:rect l="0" t="0" r="r" b="b"/>
              <a:pathLst>
                <a:path w="7" h="18">
                  <a:moveTo>
                    <a:pt x="6" y="0"/>
                  </a:moveTo>
                  <a:lnTo>
                    <a:pt x="7" y="18"/>
                  </a:lnTo>
                  <a:lnTo>
                    <a:pt x="1" y="18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7" y="18"/>
                  </a:moveTo>
                  <a:lnTo>
                    <a:pt x="1" y="18"/>
                  </a:lnTo>
                  <a:lnTo>
                    <a:pt x="4" y="18"/>
                  </a:lnTo>
                  <a:lnTo>
                    <a:pt x="7" y="18"/>
                  </a:lnTo>
                  <a:close/>
                  <a:moveTo>
                    <a:pt x="1" y="18"/>
                  </a:moveTo>
                  <a:lnTo>
                    <a:pt x="1" y="16"/>
                  </a:lnTo>
                  <a:lnTo>
                    <a:pt x="7" y="16"/>
                  </a:lnTo>
                  <a:lnTo>
                    <a:pt x="7" y="18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auto">
            <a:xfrm>
              <a:off x="918" y="1175"/>
              <a:ext cx="7" cy="2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18"/>
                </a:cxn>
                <a:cxn ang="0">
                  <a:pos x="1" y="18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7" h="18">
                  <a:moveTo>
                    <a:pt x="6" y="0"/>
                  </a:moveTo>
                  <a:lnTo>
                    <a:pt x="7" y="18"/>
                  </a:lnTo>
                  <a:lnTo>
                    <a:pt x="1" y="18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66" name="Rectangle 70"/>
            <p:cNvSpPr>
              <a:spLocks noChangeArrowheads="1"/>
            </p:cNvSpPr>
            <p:nvPr/>
          </p:nvSpPr>
          <p:spPr bwMode="auto">
            <a:xfrm>
              <a:off x="854" y="1159"/>
              <a:ext cx="7" cy="1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auto">
            <a:xfrm>
              <a:off x="881" y="1159"/>
              <a:ext cx="7" cy="1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17"/>
                </a:cxn>
                <a:cxn ang="0">
                  <a:pos x="1" y="17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7" h="17">
                  <a:moveTo>
                    <a:pt x="6" y="0"/>
                  </a:moveTo>
                  <a:lnTo>
                    <a:pt x="7" y="17"/>
                  </a:lnTo>
                  <a:lnTo>
                    <a:pt x="1" y="17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908" y="1155"/>
              <a:ext cx="7" cy="1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7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8" h="17">
                  <a:moveTo>
                    <a:pt x="6" y="0"/>
                  </a:moveTo>
                  <a:lnTo>
                    <a:pt x="8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auto">
            <a:xfrm>
              <a:off x="924" y="1159"/>
              <a:ext cx="7" cy="1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7"/>
                </a:cxn>
                <a:cxn ang="0">
                  <a:pos x="2" y="17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8" h="17">
                  <a:moveTo>
                    <a:pt x="6" y="0"/>
                  </a:moveTo>
                  <a:lnTo>
                    <a:pt x="8" y="17"/>
                  </a:lnTo>
                  <a:lnTo>
                    <a:pt x="2" y="17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70" name="Rectangle 74"/>
            <p:cNvSpPr>
              <a:spLocks noChangeArrowheads="1"/>
            </p:cNvSpPr>
            <p:nvPr/>
          </p:nvSpPr>
          <p:spPr bwMode="auto">
            <a:xfrm>
              <a:off x="831" y="1155"/>
              <a:ext cx="3" cy="1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auto">
            <a:xfrm>
              <a:off x="690" y="482"/>
              <a:ext cx="7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45"/>
                </a:cxn>
                <a:cxn ang="0">
                  <a:pos x="0" y="45"/>
                </a:cxn>
                <a:cxn ang="0">
                  <a:pos x="2" y="0"/>
                </a:cxn>
                <a:cxn ang="0">
                  <a:pos x="8" y="0"/>
                </a:cxn>
              </a:cxnLst>
              <a:rect l="0" t="0" r="r" b="b"/>
              <a:pathLst>
                <a:path w="8" h="45">
                  <a:moveTo>
                    <a:pt x="8" y="0"/>
                  </a:moveTo>
                  <a:lnTo>
                    <a:pt x="6" y="45"/>
                  </a:lnTo>
                  <a:lnTo>
                    <a:pt x="0" y="45"/>
                  </a:lnTo>
                  <a:lnTo>
                    <a:pt x="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auto">
            <a:xfrm>
              <a:off x="713" y="455"/>
              <a:ext cx="10" cy="5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52"/>
                </a:cxn>
                <a:cxn ang="0">
                  <a:pos x="2" y="5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r" b="b"/>
              <a:pathLst>
                <a:path w="8" h="52">
                  <a:moveTo>
                    <a:pt x="8" y="0"/>
                  </a:moveTo>
                  <a:lnTo>
                    <a:pt x="8" y="52"/>
                  </a:lnTo>
                  <a:lnTo>
                    <a:pt x="2" y="5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auto">
            <a:xfrm>
              <a:off x="740" y="435"/>
              <a:ext cx="10" cy="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7"/>
                </a:cxn>
                <a:cxn ang="0">
                  <a:pos x="2" y="47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r" b="b"/>
              <a:pathLst>
                <a:path w="8" h="47">
                  <a:moveTo>
                    <a:pt x="8" y="0"/>
                  </a:moveTo>
                  <a:lnTo>
                    <a:pt x="8" y="47"/>
                  </a:lnTo>
                  <a:lnTo>
                    <a:pt x="2" y="47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auto">
            <a:xfrm>
              <a:off x="767" y="415"/>
              <a:ext cx="7" cy="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49"/>
                </a:cxn>
                <a:cxn ang="0">
                  <a:pos x="0" y="49"/>
                </a:cxn>
                <a:cxn ang="0">
                  <a:pos x="1" y="0"/>
                </a:cxn>
                <a:cxn ang="0">
                  <a:pos x="8" y="0"/>
                </a:cxn>
              </a:cxnLst>
              <a:rect l="0" t="0" r="r" b="b"/>
              <a:pathLst>
                <a:path w="8" h="49">
                  <a:moveTo>
                    <a:pt x="8" y="0"/>
                  </a:moveTo>
                  <a:lnTo>
                    <a:pt x="6" y="49"/>
                  </a:lnTo>
                  <a:lnTo>
                    <a:pt x="0" y="49"/>
                  </a:lnTo>
                  <a:lnTo>
                    <a:pt x="1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75" name="Rectangle 79"/>
            <p:cNvSpPr>
              <a:spLocks noChangeArrowheads="1"/>
            </p:cNvSpPr>
            <p:nvPr/>
          </p:nvSpPr>
          <p:spPr bwMode="auto">
            <a:xfrm>
              <a:off x="790" y="395"/>
              <a:ext cx="7" cy="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auto">
            <a:xfrm>
              <a:off x="814" y="378"/>
              <a:ext cx="7" cy="4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42"/>
                </a:cxn>
                <a:cxn ang="0">
                  <a:pos x="1" y="4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7" h="42">
                  <a:moveTo>
                    <a:pt x="6" y="0"/>
                  </a:moveTo>
                  <a:lnTo>
                    <a:pt x="7" y="42"/>
                  </a:lnTo>
                  <a:lnTo>
                    <a:pt x="1" y="4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auto">
            <a:xfrm>
              <a:off x="837" y="355"/>
              <a:ext cx="10" cy="4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45"/>
                </a:cxn>
                <a:cxn ang="0">
                  <a:pos x="0" y="45"/>
                </a:cxn>
                <a:cxn ang="0">
                  <a:pos x="2" y="0"/>
                </a:cxn>
                <a:cxn ang="0">
                  <a:pos x="8" y="0"/>
                </a:cxn>
              </a:cxnLst>
              <a:rect l="0" t="0" r="r" b="b"/>
              <a:pathLst>
                <a:path w="8" h="45">
                  <a:moveTo>
                    <a:pt x="8" y="0"/>
                  </a:moveTo>
                  <a:lnTo>
                    <a:pt x="6" y="45"/>
                  </a:lnTo>
                  <a:lnTo>
                    <a:pt x="0" y="45"/>
                  </a:lnTo>
                  <a:lnTo>
                    <a:pt x="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auto">
            <a:xfrm>
              <a:off x="864" y="338"/>
              <a:ext cx="7" cy="4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1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8" h="42">
                  <a:moveTo>
                    <a:pt x="6" y="0"/>
                  </a:moveTo>
                  <a:lnTo>
                    <a:pt x="8" y="41"/>
                  </a:lnTo>
                  <a:lnTo>
                    <a:pt x="0" y="4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79" name="Rectangle 83"/>
            <p:cNvSpPr>
              <a:spLocks noChangeArrowheads="1"/>
            </p:cNvSpPr>
            <p:nvPr/>
          </p:nvSpPr>
          <p:spPr bwMode="auto">
            <a:xfrm>
              <a:off x="898" y="335"/>
              <a:ext cx="7" cy="4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auto">
            <a:xfrm>
              <a:off x="921" y="355"/>
              <a:ext cx="7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3"/>
                </a:cxn>
                <a:cxn ang="0">
                  <a:pos x="2" y="43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r" b="b"/>
              <a:pathLst>
                <a:path w="8" h="43">
                  <a:moveTo>
                    <a:pt x="8" y="0"/>
                  </a:moveTo>
                  <a:lnTo>
                    <a:pt x="8" y="43"/>
                  </a:lnTo>
                  <a:lnTo>
                    <a:pt x="2" y="43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auto">
            <a:xfrm>
              <a:off x="948" y="378"/>
              <a:ext cx="7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3"/>
                </a:cxn>
                <a:cxn ang="0">
                  <a:pos x="2" y="43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r" b="b"/>
              <a:pathLst>
                <a:path w="8" h="43">
                  <a:moveTo>
                    <a:pt x="8" y="0"/>
                  </a:moveTo>
                  <a:lnTo>
                    <a:pt x="8" y="43"/>
                  </a:lnTo>
                  <a:lnTo>
                    <a:pt x="2" y="43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82" name="Rectangle 86"/>
            <p:cNvSpPr>
              <a:spLocks noChangeArrowheads="1"/>
            </p:cNvSpPr>
            <p:nvPr/>
          </p:nvSpPr>
          <p:spPr bwMode="auto">
            <a:xfrm>
              <a:off x="975" y="399"/>
              <a:ext cx="7" cy="4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83" name="Freeform 87"/>
            <p:cNvSpPr>
              <a:spLocks/>
            </p:cNvSpPr>
            <p:nvPr/>
          </p:nvSpPr>
          <p:spPr bwMode="auto">
            <a:xfrm>
              <a:off x="1001" y="422"/>
              <a:ext cx="7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41"/>
                </a:cxn>
                <a:cxn ang="0">
                  <a:pos x="0" y="41"/>
                </a:cxn>
                <a:cxn ang="0">
                  <a:pos x="2" y="0"/>
                </a:cxn>
                <a:cxn ang="0">
                  <a:pos x="8" y="0"/>
                </a:cxn>
              </a:cxnLst>
              <a:rect l="0" t="0" r="r" b="b"/>
              <a:pathLst>
                <a:path w="8" h="41">
                  <a:moveTo>
                    <a:pt x="8" y="0"/>
                  </a:moveTo>
                  <a:lnTo>
                    <a:pt x="6" y="41"/>
                  </a:lnTo>
                  <a:lnTo>
                    <a:pt x="0" y="41"/>
                  </a:lnTo>
                  <a:lnTo>
                    <a:pt x="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84" name="Rectangle 88"/>
            <p:cNvSpPr>
              <a:spLocks noChangeArrowheads="1"/>
            </p:cNvSpPr>
            <p:nvPr/>
          </p:nvSpPr>
          <p:spPr bwMode="auto">
            <a:xfrm>
              <a:off x="1028" y="442"/>
              <a:ext cx="3" cy="4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85" name="Rectangle 89"/>
            <p:cNvSpPr>
              <a:spLocks noChangeArrowheads="1"/>
            </p:cNvSpPr>
            <p:nvPr/>
          </p:nvSpPr>
          <p:spPr bwMode="auto">
            <a:xfrm>
              <a:off x="1055" y="462"/>
              <a:ext cx="7" cy="4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86" name="Freeform 90"/>
            <p:cNvSpPr>
              <a:spLocks/>
            </p:cNvSpPr>
            <p:nvPr/>
          </p:nvSpPr>
          <p:spPr bwMode="auto">
            <a:xfrm>
              <a:off x="1078" y="486"/>
              <a:ext cx="10" cy="3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7" h="39">
                  <a:moveTo>
                    <a:pt x="6" y="0"/>
                  </a:moveTo>
                  <a:lnTo>
                    <a:pt x="7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87" name="Freeform 91"/>
            <p:cNvSpPr>
              <a:spLocks noEditPoints="1"/>
            </p:cNvSpPr>
            <p:nvPr/>
          </p:nvSpPr>
          <p:spPr bwMode="auto">
            <a:xfrm>
              <a:off x="1092" y="502"/>
              <a:ext cx="74" cy="64"/>
            </a:xfrm>
            <a:custGeom>
              <a:avLst/>
              <a:gdLst/>
              <a:ahLst/>
              <a:cxnLst>
                <a:cxn ang="0">
                  <a:pos x="16" y="21"/>
                </a:cxn>
                <a:cxn ang="0">
                  <a:pos x="10" y="8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7" y="11"/>
                </a:cxn>
                <a:cxn ang="0">
                  <a:pos x="14" y="36"/>
                </a:cxn>
                <a:cxn ang="0">
                  <a:pos x="4" y="46"/>
                </a:cxn>
                <a:cxn ang="0">
                  <a:pos x="0" y="32"/>
                </a:cxn>
                <a:cxn ang="0">
                  <a:pos x="17" y="43"/>
                </a:cxn>
                <a:cxn ang="0">
                  <a:pos x="8" y="52"/>
                </a:cxn>
                <a:cxn ang="0">
                  <a:pos x="19" y="44"/>
                </a:cxn>
                <a:cxn ang="0">
                  <a:pos x="19" y="44"/>
                </a:cxn>
                <a:cxn ang="0">
                  <a:pos x="17" y="44"/>
                </a:cxn>
                <a:cxn ang="0">
                  <a:pos x="10" y="54"/>
                </a:cxn>
                <a:cxn ang="0">
                  <a:pos x="19" y="44"/>
                </a:cxn>
                <a:cxn ang="0">
                  <a:pos x="19" y="44"/>
                </a:cxn>
                <a:cxn ang="0">
                  <a:pos x="16" y="58"/>
                </a:cxn>
                <a:cxn ang="0">
                  <a:pos x="19" y="44"/>
                </a:cxn>
                <a:cxn ang="0">
                  <a:pos x="27" y="49"/>
                </a:cxn>
                <a:cxn ang="0">
                  <a:pos x="16" y="58"/>
                </a:cxn>
                <a:cxn ang="0">
                  <a:pos x="34" y="51"/>
                </a:cxn>
                <a:cxn ang="0">
                  <a:pos x="54" y="46"/>
                </a:cxn>
                <a:cxn ang="0">
                  <a:pos x="44" y="63"/>
                </a:cxn>
                <a:cxn ang="0">
                  <a:pos x="27" y="49"/>
                </a:cxn>
                <a:cxn ang="0">
                  <a:pos x="56" y="44"/>
                </a:cxn>
                <a:cxn ang="0">
                  <a:pos x="62" y="57"/>
                </a:cxn>
                <a:cxn ang="0">
                  <a:pos x="59" y="40"/>
                </a:cxn>
                <a:cxn ang="0">
                  <a:pos x="71" y="38"/>
                </a:cxn>
                <a:cxn ang="0">
                  <a:pos x="65" y="54"/>
                </a:cxn>
                <a:cxn ang="0">
                  <a:pos x="57" y="27"/>
                </a:cxn>
                <a:cxn ang="0">
                  <a:pos x="68" y="18"/>
                </a:cxn>
                <a:cxn ang="0">
                  <a:pos x="71" y="33"/>
                </a:cxn>
                <a:cxn ang="0">
                  <a:pos x="54" y="19"/>
                </a:cxn>
                <a:cxn ang="0">
                  <a:pos x="63" y="10"/>
                </a:cxn>
                <a:cxn ang="0">
                  <a:pos x="62" y="8"/>
                </a:cxn>
                <a:cxn ang="0">
                  <a:pos x="62" y="8"/>
                </a:cxn>
                <a:cxn ang="0">
                  <a:pos x="53" y="18"/>
                </a:cxn>
                <a:cxn ang="0">
                  <a:pos x="62" y="8"/>
                </a:cxn>
                <a:cxn ang="0">
                  <a:pos x="60" y="8"/>
                </a:cxn>
                <a:cxn ang="0">
                  <a:pos x="53" y="18"/>
                </a:cxn>
                <a:cxn ang="0">
                  <a:pos x="54" y="4"/>
                </a:cxn>
                <a:cxn ang="0">
                  <a:pos x="53" y="18"/>
                </a:cxn>
                <a:cxn ang="0">
                  <a:pos x="51" y="10"/>
                </a:cxn>
                <a:cxn ang="0">
                  <a:pos x="47" y="15"/>
                </a:cxn>
                <a:cxn ang="0">
                  <a:pos x="50" y="4"/>
                </a:cxn>
                <a:cxn ang="0">
                  <a:pos x="44" y="15"/>
                </a:cxn>
                <a:cxn ang="0">
                  <a:pos x="44" y="15"/>
                </a:cxn>
                <a:cxn ang="0">
                  <a:pos x="30" y="15"/>
                </a:cxn>
                <a:cxn ang="0">
                  <a:pos x="10" y="8"/>
                </a:cxn>
                <a:cxn ang="0">
                  <a:pos x="36" y="0"/>
                </a:cxn>
              </a:cxnLst>
              <a:rect l="0" t="0" r="r" b="b"/>
              <a:pathLst>
                <a:path w="71" h="63">
                  <a:moveTo>
                    <a:pt x="17" y="19"/>
                  </a:moveTo>
                  <a:lnTo>
                    <a:pt x="17" y="19"/>
                  </a:lnTo>
                  <a:lnTo>
                    <a:pt x="16" y="21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7" y="19"/>
                  </a:lnTo>
                  <a:close/>
                  <a:moveTo>
                    <a:pt x="16" y="21"/>
                  </a:moveTo>
                  <a:lnTo>
                    <a:pt x="13" y="25"/>
                  </a:lnTo>
                  <a:lnTo>
                    <a:pt x="13" y="3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6" y="21"/>
                  </a:lnTo>
                  <a:close/>
                  <a:moveTo>
                    <a:pt x="13" y="30"/>
                  </a:moveTo>
                  <a:lnTo>
                    <a:pt x="14" y="36"/>
                  </a:lnTo>
                  <a:lnTo>
                    <a:pt x="16" y="43"/>
                  </a:lnTo>
                  <a:lnTo>
                    <a:pt x="7" y="51"/>
                  </a:lnTo>
                  <a:lnTo>
                    <a:pt x="4" y="46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13" y="30"/>
                  </a:lnTo>
                  <a:close/>
                  <a:moveTo>
                    <a:pt x="16" y="43"/>
                  </a:moveTo>
                  <a:lnTo>
                    <a:pt x="17" y="43"/>
                  </a:lnTo>
                  <a:lnTo>
                    <a:pt x="19" y="44"/>
                  </a:lnTo>
                  <a:lnTo>
                    <a:pt x="10" y="54"/>
                  </a:lnTo>
                  <a:lnTo>
                    <a:pt x="8" y="52"/>
                  </a:lnTo>
                  <a:lnTo>
                    <a:pt x="7" y="51"/>
                  </a:lnTo>
                  <a:lnTo>
                    <a:pt x="16" y="43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4" y="49"/>
                  </a:lnTo>
                  <a:lnTo>
                    <a:pt x="19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7" y="4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9" y="44"/>
                  </a:lnTo>
                  <a:close/>
                  <a:moveTo>
                    <a:pt x="17" y="44"/>
                  </a:moveTo>
                  <a:lnTo>
                    <a:pt x="19" y="44"/>
                  </a:lnTo>
                  <a:lnTo>
                    <a:pt x="14" y="49"/>
                  </a:lnTo>
                  <a:lnTo>
                    <a:pt x="17" y="44"/>
                  </a:lnTo>
                  <a:close/>
                  <a:moveTo>
                    <a:pt x="19" y="44"/>
                  </a:moveTo>
                  <a:lnTo>
                    <a:pt x="20" y="46"/>
                  </a:lnTo>
                  <a:lnTo>
                    <a:pt x="22" y="46"/>
                  </a:lnTo>
                  <a:lnTo>
                    <a:pt x="16" y="58"/>
                  </a:lnTo>
                  <a:lnTo>
                    <a:pt x="13" y="57"/>
                  </a:lnTo>
                  <a:lnTo>
                    <a:pt x="10" y="54"/>
                  </a:lnTo>
                  <a:lnTo>
                    <a:pt x="19" y="44"/>
                  </a:lnTo>
                  <a:close/>
                  <a:moveTo>
                    <a:pt x="22" y="46"/>
                  </a:moveTo>
                  <a:lnTo>
                    <a:pt x="25" y="47"/>
                  </a:lnTo>
                  <a:lnTo>
                    <a:pt x="27" y="49"/>
                  </a:lnTo>
                  <a:lnTo>
                    <a:pt x="24" y="62"/>
                  </a:lnTo>
                  <a:lnTo>
                    <a:pt x="19" y="60"/>
                  </a:lnTo>
                  <a:lnTo>
                    <a:pt x="16" y="58"/>
                  </a:lnTo>
                  <a:lnTo>
                    <a:pt x="22" y="46"/>
                  </a:lnTo>
                  <a:close/>
                  <a:moveTo>
                    <a:pt x="27" y="49"/>
                  </a:moveTo>
                  <a:lnTo>
                    <a:pt x="34" y="51"/>
                  </a:lnTo>
                  <a:lnTo>
                    <a:pt x="42" y="51"/>
                  </a:lnTo>
                  <a:lnTo>
                    <a:pt x="48" y="49"/>
                  </a:lnTo>
                  <a:lnTo>
                    <a:pt x="54" y="46"/>
                  </a:lnTo>
                  <a:lnTo>
                    <a:pt x="62" y="57"/>
                  </a:lnTo>
                  <a:lnTo>
                    <a:pt x="54" y="62"/>
                  </a:lnTo>
                  <a:lnTo>
                    <a:pt x="44" y="63"/>
                  </a:lnTo>
                  <a:lnTo>
                    <a:pt x="33" y="63"/>
                  </a:lnTo>
                  <a:lnTo>
                    <a:pt x="24" y="62"/>
                  </a:lnTo>
                  <a:lnTo>
                    <a:pt x="27" y="49"/>
                  </a:lnTo>
                  <a:close/>
                  <a:moveTo>
                    <a:pt x="54" y="46"/>
                  </a:moveTo>
                  <a:lnTo>
                    <a:pt x="54" y="46"/>
                  </a:lnTo>
                  <a:lnTo>
                    <a:pt x="56" y="44"/>
                  </a:lnTo>
                  <a:lnTo>
                    <a:pt x="65" y="54"/>
                  </a:lnTo>
                  <a:lnTo>
                    <a:pt x="63" y="55"/>
                  </a:lnTo>
                  <a:lnTo>
                    <a:pt x="62" y="57"/>
                  </a:lnTo>
                  <a:lnTo>
                    <a:pt x="54" y="46"/>
                  </a:lnTo>
                  <a:close/>
                  <a:moveTo>
                    <a:pt x="56" y="44"/>
                  </a:moveTo>
                  <a:lnTo>
                    <a:pt x="59" y="40"/>
                  </a:lnTo>
                  <a:lnTo>
                    <a:pt x="59" y="33"/>
                  </a:lnTo>
                  <a:lnTo>
                    <a:pt x="71" y="33"/>
                  </a:lnTo>
                  <a:lnTo>
                    <a:pt x="71" y="38"/>
                  </a:lnTo>
                  <a:lnTo>
                    <a:pt x="70" y="44"/>
                  </a:lnTo>
                  <a:lnTo>
                    <a:pt x="68" y="49"/>
                  </a:lnTo>
                  <a:lnTo>
                    <a:pt x="65" y="54"/>
                  </a:lnTo>
                  <a:lnTo>
                    <a:pt x="56" y="44"/>
                  </a:lnTo>
                  <a:close/>
                  <a:moveTo>
                    <a:pt x="59" y="33"/>
                  </a:moveTo>
                  <a:lnTo>
                    <a:pt x="57" y="27"/>
                  </a:lnTo>
                  <a:lnTo>
                    <a:pt x="54" y="21"/>
                  </a:lnTo>
                  <a:lnTo>
                    <a:pt x="65" y="13"/>
                  </a:lnTo>
                  <a:lnTo>
                    <a:pt x="68" y="18"/>
                  </a:lnTo>
                  <a:lnTo>
                    <a:pt x="70" y="22"/>
                  </a:lnTo>
                  <a:lnTo>
                    <a:pt x="71" y="27"/>
                  </a:lnTo>
                  <a:lnTo>
                    <a:pt x="71" y="33"/>
                  </a:lnTo>
                  <a:lnTo>
                    <a:pt x="59" y="33"/>
                  </a:lnTo>
                  <a:close/>
                  <a:moveTo>
                    <a:pt x="54" y="21"/>
                  </a:moveTo>
                  <a:lnTo>
                    <a:pt x="54" y="19"/>
                  </a:lnTo>
                  <a:lnTo>
                    <a:pt x="53" y="19"/>
                  </a:lnTo>
                  <a:lnTo>
                    <a:pt x="62" y="8"/>
                  </a:lnTo>
                  <a:lnTo>
                    <a:pt x="63" y="10"/>
                  </a:lnTo>
                  <a:lnTo>
                    <a:pt x="65" y="13"/>
                  </a:lnTo>
                  <a:lnTo>
                    <a:pt x="54" y="21"/>
                  </a:lnTo>
                  <a:close/>
                  <a:moveTo>
                    <a:pt x="62" y="8"/>
                  </a:moveTo>
                  <a:lnTo>
                    <a:pt x="62" y="8"/>
                  </a:lnTo>
                  <a:lnTo>
                    <a:pt x="57" y="15"/>
                  </a:lnTo>
                  <a:lnTo>
                    <a:pt x="62" y="8"/>
                  </a:lnTo>
                  <a:close/>
                  <a:moveTo>
                    <a:pt x="53" y="19"/>
                  </a:moveTo>
                  <a:lnTo>
                    <a:pt x="53" y="19"/>
                  </a:lnTo>
                  <a:lnTo>
                    <a:pt x="53" y="1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53" y="19"/>
                  </a:lnTo>
                  <a:close/>
                  <a:moveTo>
                    <a:pt x="60" y="8"/>
                  </a:moveTo>
                  <a:lnTo>
                    <a:pt x="60" y="8"/>
                  </a:lnTo>
                  <a:lnTo>
                    <a:pt x="56" y="13"/>
                  </a:lnTo>
                  <a:lnTo>
                    <a:pt x="60" y="8"/>
                  </a:lnTo>
                  <a:close/>
                  <a:moveTo>
                    <a:pt x="53" y="18"/>
                  </a:moveTo>
                  <a:lnTo>
                    <a:pt x="51" y="18"/>
                  </a:lnTo>
                  <a:lnTo>
                    <a:pt x="48" y="16"/>
                  </a:lnTo>
                  <a:lnTo>
                    <a:pt x="54" y="4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53" y="18"/>
                  </a:lnTo>
                  <a:close/>
                  <a:moveTo>
                    <a:pt x="48" y="16"/>
                  </a:moveTo>
                  <a:lnTo>
                    <a:pt x="48" y="16"/>
                  </a:lnTo>
                  <a:lnTo>
                    <a:pt x="51" y="10"/>
                  </a:lnTo>
                  <a:lnTo>
                    <a:pt x="48" y="16"/>
                  </a:lnTo>
                  <a:close/>
                  <a:moveTo>
                    <a:pt x="48" y="16"/>
                  </a:moveTo>
                  <a:lnTo>
                    <a:pt x="47" y="15"/>
                  </a:lnTo>
                  <a:lnTo>
                    <a:pt x="44" y="15"/>
                  </a:lnTo>
                  <a:lnTo>
                    <a:pt x="47" y="2"/>
                  </a:lnTo>
                  <a:lnTo>
                    <a:pt x="50" y="4"/>
                  </a:lnTo>
                  <a:lnTo>
                    <a:pt x="54" y="4"/>
                  </a:lnTo>
                  <a:lnTo>
                    <a:pt x="48" y="16"/>
                  </a:lnTo>
                  <a:close/>
                  <a:moveTo>
                    <a:pt x="44" y="15"/>
                  </a:moveTo>
                  <a:lnTo>
                    <a:pt x="44" y="15"/>
                  </a:lnTo>
                  <a:lnTo>
                    <a:pt x="45" y="8"/>
                  </a:lnTo>
                  <a:lnTo>
                    <a:pt x="44" y="15"/>
                  </a:lnTo>
                  <a:close/>
                  <a:moveTo>
                    <a:pt x="44" y="15"/>
                  </a:moveTo>
                  <a:lnTo>
                    <a:pt x="36" y="13"/>
                  </a:lnTo>
                  <a:lnTo>
                    <a:pt x="30" y="15"/>
                  </a:lnTo>
                  <a:lnTo>
                    <a:pt x="22" y="16"/>
                  </a:lnTo>
                  <a:lnTo>
                    <a:pt x="17" y="19"/>
                  </a:lnTo>
                  <a:lnTo>
                    <a:pt x="10" y="8"/>
                  </a:lnTo>
                  <a:lnTo>
                    <a:pt x="17" y="4"/>
                  </a:lnTo>
                  <a:lnTo>
                    <a:pt x="27" y="2"/>
                  </a:lnTo>
                  <a:lnTo>
                    <a:pt x="36" y="0"/>
                  </a:lnTo>
                  <a:lnTo>
                    <a:pt x="47" y="2"/>
                  </a:lnTo>
                  <a:lnTo>
                    <a:pt x="44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88" name="Freeform 92"/>
            <p:cNvSpPr>
              <a:spLocks noEditPoints="1"/>
            </p:cNvSpPr>
            <p:nvPr/>
          </p:nvSpPr>
          <p:spPr bwMode="auto">
            <a:xfrm>
              <a:off x="600" y="499"/>
              <a:ext cx="70" cy="64"/>
            </a:xfrm>
            <a:custGeom>
              <a:avLst/>
              <a:gdLst/>
              <a:ahLst/>
              <a:cxnLst>
                <a:cxn ang="0">
                  <a:pos x="57" y="20"/>
                </a:cxn>
                <a:cxn ang="0">
                  <a:pos x="63" y="8"/>
                </a:cxn>
                <a:cxn ang="0">
                  <a:pos x="59" y="25"/>
                </a:cxn>
                <a:cxn ang="0">
                  <a:pos x="73" y="25"/>
                </a:cxn>
                <a:cxn ang="0">
                  <a:pos x="66" y="11"/>
                </a:cxn>
                <a:cxn ang="0">
                  <a:pos x="59" y="36"/>
                </a:cxn>
                <a:cxn ang="0">
                  <a:pos x="69" y="45"/>
                </a:cxn>
                <a:cxn ang="0">
                  <a:pos x="73" y="31"/>
                </a:cxn>
                <a:cxn ang="0">
                  <a:pos x="56" y="42"/>
                </a:cxn>
                <a:cxn ang="0">
                  <a:pos x="65" y="51"/>
                </a:cxn>
                <a:cxn ang="0">
                  <a:pos x="63" y="53"/>
                </a:cxn>
                <a:cxn ang="0">
                  <a:pos x="63" y="53"/>
                </a:cxn>
                <a:cxn ang="0">
                  <a:pos x="54" y="44"/>
                </a:cxn>
                <a:cxn ang="0">
                  <a:pos x="63" y="53"/>
                </a:cxn>
                <a:cxn ang="0">
                  <a:pos x="62" y="53"/>
                </a:cxn>
                <a:cxn ang="0">
                  <a:pos x="54" y="44"/>
                </a:cxn>
                <a:cxn ang="0">
                  <a:pos x="57" y="58"/>
                </a:cxn>
                <a:cxn ang="0">
                  <a:pos x="54" y="44"/>
                </a:cxn>
                <a:cxn ang="0">
                  <a:pos x="46" y="48"/>
                </a:cxn>
                <a:cxn ang="0">
                  <a:pos x="57" y="58"/>
                </a:cxn>
                <a:cxn ang="0">
                  <a:pos x="39" y="50"/>
                </a:cxn>
                <a:cxn ang="0">
                  <a:pos x="19" y="45"/>
                </a:cxn>
                <a:cxn ang="0">
                  <a:pos x="29" y="62"/>
                </a:cxn>
                <a:cxn ang="0">
                  <a:pos x="46" y="48"/>
                </a:cxn>
                <a:cxn ang="0">
                  <a:pos x="17" y="44"/>
                </a:cxn>
                <a:cxn ang="0">
                  <a:pos x="11" y="56"/>
                </a:cxn>
                <a:cxn ang="0">
                  <a:pos x="14" y="39"/>
                </a:cxn>
                <a:cxn ang="0">
                  <a:pos x="2" y="37"/>
                </a:cxn>
                <a:cxn ang="0">
                  <a:pos x="8" y="53"/>
                </a:cxn>
                <a:cxn ang="0">
                  <a:pos x="16" y="26"/>
                </a:cxn>
                <a:cxn ang="0">
                  <a:pos x="5" y="17"/>
                </a:cxn>
                <a:cxn ang="0">
                  <a:pos x="0" y="33"/>
                </a:cxn>
                <a:cxn ang="0">
                  <a:pos x="19" y="19"/>
                </a:cxn>
                <a:cxn ang="0">
                  <a:pos x="9" y="9"/>
                </a:cxn>
                <a:cxn ang="0">
                  <a:pos x="20" y="19"/>
                </a:cxn>
                <a:cxn ang="0">
                  <a:pos x="20" y="19"/>
                </a:cxn>
                <a:cxn ang="0">
                  <a:pos x="20" y="17"/>
                </a:cxn>
                <a:cxn ang="0">
                  <a:pos x="11" y="8"/>
                </a:cxn>
                <a:cxn ang="0">
                  <a:pos x="20" y="17"/>
                </a:cxn>
                <a:cxn ang="0">
                  <a:pos x="20" y="17"/>
                </a:cxn>
                <a:cxn ang="0">
                  <a:pos x="19" y="3"/>
                </a:cxn>
                <a:cxn ang="0">
                  <a:pos x="20" y="17"/>
                </a:cxn>
                <a:cxn ang="0">
                  <a:pos x="22" y="9"/>
                </a:cxn>
                <a:cxn ang="0">
                  <a:pos x="26" y="14"/>
                </a:cxn>
                <a:cxn ang="0">
                  <a:pos x="23" y="3"/>
                </a:cxn>
                <a:cxn ang="0">
                  <a:pos x="26" y="1"/>
                </a:cxn>
                <a:cxn ang="0">
                  <a:pos x="26" y="1"/>
                </a:cxn>
                <a:cxn ang="0">
                  <a:pos x="43" y="14"/>
                </a:cxn>
                <a:cxn ang="0">
                  <a:pos x="63" y="8"/>
                </a:cxn>
                <a:cxn ang="0">
                  <a:pos x="36" y="0"/>
                </a:cxn>
              </a:cxnLst>
              <a:rect l="0" t="0" r="r" b="b"/>
              <a:pathLst>
                <a:path w="73" h="62">
                  <a:moveTo>
                    <a:pt x="56" y="19"/>
                  </a:moveTo>
                  <a:lnTo>
                    <a:pt x="56" y="19"/>
                  </a:lnTo>
                  <a:lnTo>
                    <a:pt x="57" y="20"/>
                  </a:lnTo>
                  <a:lnTo>
                    <a:pt x="66" y="11"/>
                  </a:lnTo>
                  <a:lnTo>
                    <a:pt x="65" y="9"/>
                  </a:lnTo>
                  <a:lnTo>
                    <a:pt x="63" y="8"/>
                  </a:lnTo>
                  <a:lnTo>
                    <a:pt x="56" y="19"/>
                  </a:lnTo>
                  <a:close/>
                  <a:moveTo>
                    <a:pt x="57" y="20"/>
                  </a:moveTo>
                  <a:lnTo>
                    <a:pt x="59" y="25"/>
                  </a:lnTo>
                  <a:lnTo>
                    <a:pt x="60" y="29"/>
                  </a:lnTo>
                  <a:lnTo>
                    <a:pt x="73" y="31"/>
                  </a:lnTo>
                  <a:lnTo>
                    <a:pt x="73" y="25"/>
                  </a:lnTo>
                  <a:lnTo>
                    <a:pt x="71" y="20"/>
                  </a:lnTo>
                  <a:lnTo>
                    <a:pt x="69" y="15"/>
                  </a:lnTo>
                  <a:lnTo>
                    <a:pt x="66" y="11"/>
                  </a:lnTo>
                  <a:lnTo>
                    <a:pt x="57" y="20"/>
                  </a:lnTo>
                  <a:close/>
                  <a:moveTo>
                    <a:pt x="60" y="29"/>
                  </a:moveTo>
                  <a:lnTo>
                    <a:pt x="59" y="36"/>
                  </a:lnTo>
                  <a:lnTo>
                    <a:pt x="56" y="42"/>
                  </a:lnTo>
                  <a:lnTo>
                    <a:pt x="66" y="50"/>
                  </a:lnTo>
                  <a:lnTo>
                    <a:pt x="69" y="45"/>
                  </a:lnTo>
                  <a:lnTo>
                    <a:pt x="71" y="40"/>
                  </a:lnTo>
                  <a:lnTo>
                    <a:pt x="73" y="36"/>
                  </a:lnTo>
                  <a:lnTo>
                    <a:pt x="73" y="31"/>
                  </a:lnTo>
                  <a:lnTo>
                    <a:pt x="60" y="29"/>
                  </a:lnTo>
                  <a:close/>
                  <a:moveTo>
                    <a:pt x="56" y="42"/>
                  </a:moveTo>
                  <a:lnTo>
                    <a:pt x="56" y="42"/>
                  </a:lnTo>
                  <a:lnTo>
                    <a:pt x="54" y="44"/>
                  </a:lnTo>
                  <a:lnTo>
                    <a:pt x="63" y="53"/>
                  </a:lnTo>
                  <a:lnTo>
                    <a:pt x="65" y="51"/>
                  </a:lnTo>
                  <a:lnTo>
                    <a:pt x="66" y="50"/>
                  </a:lnTo>
                  <a:lnTo>
                    <a:pt x="56" y="42"/>
                  </a:lnTo>
                  <a:close/>
                  <a:moveTo>
                    <a:pt x="63" y="53"/>
                  </a:moveTo>
                  <a:lnTo>
                    <a:pt x="63" y="53"/>
                  </a:lnTo>
                  <a:lnTo>
                    <a:pt x="59" y="48"/>
                  </a:lnTo>
                  <a:lnTo>
                    <a:pt x="63" y="53"/>
                  </a:lnTo>
                  <a:close/>
                  <a:moveTo>
                    <a:pt x="54" y="44"/>
                  </a:moveTo>
                  <a:lnTo>
                    <a:pt x="54" y="44"/>
                  </a:lnTo>
                  <a:lnTo>
                    <a:pt x="54" y="44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3" y="53"/>
                  </a:lnTo>
                  <a:lnTo>
                    <a:pt x="54" y="44"/>
                  </a:lnTo>
                  <a:close/>
                  <a:moveTo>
                    <a:pt x="63" y="53"/>
                  </a:moveTo>
                  <a:lnTo>
                    <a:pt x="62" y="53"/>
                  </a:lnTo>
                  <a:lnTo>
                    <a:pt x="59" y="48"/>
                  </a:lnTo>
                  <a:lnTo>
                    <a:pt x="63" y="53"/>
                  </a:lnTo>
                  <a:close/>
                  <a:moveTo>
                    <a:pt x="54" y="44"/>
                  </a:moveTo>
                  <a:lnTo>
                    <a:pt x="53" y="45"/>
                  </a:lnTo>
                  <a:lnTo>
                    <a:pt x="51" y="45"/>
                  </a:lnTo>
                  <a:lnTo>
                    <a:pt x="57" y="58"/>
                  </a:lnTo>
                  <a:lnTo>
                    <a:pt x="60" y="56"/>
                  </a:lnTo>
                  <a:lnTo>
                    <a:pt x="63" y="53"/>
                  </a:lnTo>
                  <a:lnTo>
                    <a:pt x="54" y="44"/>
                  </a:lnTo>
                  <a:close/>
                  <a:moveTo>
                    <a:pt x="51" y="45"/>
                  </a:moveTo>
                  <a:lnTo>
                    <a:pt x="48" y="47"/>
                  </a:lnTo>
                  <a:lnTo>
                    <a:pt x="46" y="48"/>
                  </a:lnTo>
                  <a:lnTo>
                    <a:pt x="49" y="61"/>
                  </a:lnTo>
                  <a:lnTo>
                    <a:pt x="53" y="59"/>
                  </a:lnTo>
                  <a:lnTo>
                    <a:pt x="57" y="58"/>
                  </a:lnTo>
                  <a:lnTo>
                    <a:pt x="51" y="45"/>
                  </a:lnTo>
                  <a:close/>
                  <a:moveTo>
                    <a:pt x="46" y="48"/>
                  </a:moveTo>
                  <a:lnTo>
                    <a:pt x="39" y="50"/>
                  </a:lnTo>
                  <a:lnTo>
                    <a:pt x="31" y="50"/>
                  </a:lnTo>
                  <a:lnTo>
                    <a:pt x="25" y="48"/>
                  </a:lnTo>
                  <a:lnTo>
                    <a:pt x="19" y="45"/>
                  </a:lnTo>
                  <a:lnTo>
                    <a:pt x="11" y="56"/>
                  </a:lnTo>
                  <a:lnTo>
                    <a:pt x="19" y="61"/>
                  </a:lnTo>
                  <a:lnTo>
                    <a:pt x="29" y="62"/>
                  </a:lnTo>
                  <a:lnTo>
                    <a:pt x="39" y="62"/>
                  </a:lnTo>
                  <a:lnTo>
                    <a:pt x="49" y="61"/>
                  </a:lnTo>
                  <a:lnTo>
                    <a:pt x="46" y="48"/>
                  </a:lnTo>
                  <a:close/>
                  <a:moveTo>
                    <a:pt x="19" y="45"/>
                  </a:moveTo>
                  <a:lnTo>
                    <a:pt x="19" y="45"/>
                  </a:lnTo>
                  <a:lnTo>
                    <a:pt x="17" y="44"/>
                  </a:lnTo>
                  <a:lnTo>
                    <a:pt x="8" y="53"/>
                  </a:lnTo>
                  <a:lnTo>
                    <a:pt x="9" y="55"/>
                  </a:lnTo>
                  <a:lnTo>
                    <a:pt x="11" y="56"/>
                  </a:lnTo>
                  <a:lnTo>
                    <a:pt x="19" y="45"/>
                  </a:lnTo>
                  <a:close/>
                  <a:moveTo>
                    <a:pt x="17" y="44"/>
                  </a:moveTo>
                  <a:lnTo>
                    <a:pt x="14" y="39"/>
                  </a:lnTo>
                  <a:lnTo>
                    <a:pt x="14" y="33"/>
                  </a:lnTo>
                  <a:lnTo>
                    <a:pt x="0" y="33"/>
                  </a:lnTo>
                  <a:lnTo>
                    <a:pt x="2" y="37"/>
                  </a:lnTo>
                  <a:lnTo>
                    <a:pt x="2" y="44"/>
                  </a:lnTo>
                  <a:lnTo>
                    <a:pt x="5" y="48"/>
                  </a:lnTo>
                  <a:lnTo>
                    <a:pt x="8" y="53"/>
                  </a:lnTo>
                  <a:lnTo>
                    <a:pt x="17" y="44"/>
                  </a:lnTo>
                  <a:close/>
                  <a:moveTo>
                    <a:pt x="14" y="33"/>
                  </a:moveTo>
                  <a:lnTo>
                    <a:pt x="16" y="26"/>
                  </a:lnTo>
                  <a:lnTo>
                    <a:pt x="17" y="20"/>
                  </a:lnTo>
                  <a:lnTo>
                    <a:pt x="8" y="12"/>
                  </a:lnTo>
                  <a:lnTo>
                    <a:pt x="5" y="17"/>
                  </a:lnTo>
                  <a:lnTo>
                    <a:pt x="3" y="22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14" y="33"/>
                  </a:lnTo>
                  <a:close/>
                  <a:moveTo>
                    <a:pt x="17" y="20"/>
                  </a:moveTo>
                  <a:lnTo>
                    <a:pt x="19" y="19"/>
                  </a:lnTo>
                  <a:lnTo>
                    <a:pt x="20" y="19"/>
                  </a:lnTo>
                  <a:lnTo>
                    <a:pt x="11" y="8"/>
                  </a:lnTo>
                  <a:lnTo>
                    <a:pt x="9" y="9"/>
                  </a:lnTo>
                  <a:lnTo>
                    <a:pt x="8" y="12"/>
                  </a:lnTo>
                  <a:lnTo>
                    <a:pt x="17" y="20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16" y="12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7"/>
                  </a:lnTo>
                  <a:lnTo>
                    <a:pt x="20" y="17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20" y="19"/>
                  </a:lnTo>
                  <a:close/>
                  <a:moveTo>
                    <a:pt x="20" y="17"/>
                  </a:moveTo>
                  <a:lnTo>
                    <a:pt x="20" y="17"/>
                  </a:lnTo>
                  <a:lnTo>
                    <a:pt x="16" y="12"/>
                  </a:lnTo>
                  <a:lnTo>
                    <a:pt x="20" y="17"/>
                  </a:lnTo>
                  <a:close/>
                  <a:moveTo>
                    <a:pt x="20" y="17"/>
                  </a:moveTo>
                  <a:lnTo>
                    <a:pt x="22" y="17"/>
                  </a:lnTo>
                  <a:lnTo>
                    <a:pt x="23" y="15"/>
                  </a:lnTo>
                  <a:lnTo>
                    <a:pt x="19" y="3"/>
                  </a:lnTo>
                  <a:lnTo>
                    <a:pt x="16" y="4"/>
                  </a:lnTo>
                  <a:lnTo>
                    <a:pt x="13" y="8"/>
                  </a:lnTo>
                  <a:lnTo>
                    <a:pt x="20" y="17"/>
                  </a:lnTo>
                  <a:close/>
                  <a:moveTo>
                    <a:pt x="19" y="3"/>
                  </a:moveTo>
                  <a:lnTo>
                    <a:pt x="19" y="3"/>
                  </a:lnTo>
                  <a:lnTo>
                    <a:pt x="22" y="9"/>
                  </a:lnTo>
                  <a:lnTo>
                    <a:pt x="19" y="3"/>
                  </a:lnTo>
                  <a:close/>
                  <a:moveTo>
                    <a:pt x="23" y="15"/>
                  </a:moveTo>
                  <a:lnTo>
                    <a:pt x="26" y="14"/>
                  </a:lnTo>
                  <a:lnTo>
                    <a:pt x="29" y="14"/>
                  </a:lnTo>
                  <a:lnTo>
                    <a:pt x="26" y="1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23" y="15"/>
                  </a:lnTo>
                  <a:close/>
                  <a:moveTo>
                    <a:pt x="26" y="1"/>
                  </a:moveTo>
                  <a:lnTo>
                    <a:pt x="26" y="1"/>
                  </a:lnTo>
                  <a:lnTo>
                    <a:pt x="28" y="8"/>
                  </a:lnTo>
                  <a:lnTo>
                    <a:pt x="26" y="1"/>
                  </a:lnTo>
                  <a:close/>
                  <a:moveTo>
                    <a:pt x="29" y="14"/>
                  </a:moveTo>
                  <a:lnTo>
                    <a:pt x="36" y="12"/>
                  </a:lnTo>
                  <a:lnTo>
                    <a:pt x="43" y="14"/>
                  </a:lnTo>
                  <a:lnTo>
                    <a:pt x="49" y="15"/>
                  </a:lnTo>
                  <a:lnTo>
                    <a:pt x="56" y="19"/>
                  </a:lnTo>
                  <a:lnTo>
                    <a:pt x="63" y="8"/>
                  </a:lnTo>
                  <a:lnTo>
                    <a:pt x="56" y="3"/>
                  </a:lnTo>
                  <a:lnTo>
                    <a:pt x="46" y="1"/>
                  </a:lnTo>
                  <a:lnTo>
                    <a:pt x="36" y="0"/>
                  </a:lnTo>
                  <a:lnTo>
                    <a:pt x="26" y="1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89" name="Freeform 93"/>
            <p:cNvSpPr>
              <a:spLocks noEditPoints="1"/>
            </p:cNvSpPr>
            <p:nvPr/>
          </p:nvSpPr>
          <p:spPr bwMode="auto">
            <a:xfrm>
              <a:off x="1159" y="543"/>
              <a:ext cx="261" cy="33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15" y="20"/>
                </a:cxn>
                <a:cxn ang="0">
                  <a:pos x="10" y="27"/>
                </a:cxn>
                <a:cxn ang="0">
                  <a:pos x="26" y="27"/>
                </a:cxn>
                <a:cxn ang="0">
                  <a:pos x="35" y="24"/>
                </a:cxn>
                <a:cxn ang="0">
                  <a:pos x="21" y="33"/>
                </a:cxn>
                <a:cxn ang="0">
                  <a:pos x="40" y="2"/>
                </a:cxn>
                <a:cxn ang="0">
                  <a:pos x="32" y="16"/>
                </a:cxn>
                <a:cxn ang="0">
                  <a:pos x="56" y="14"/>
                </a:cxn>
                <a:cxn ang="0">
                  <a:pos x="56" y="14"/>
                </a:cxn>
                <a:cxn ang="0">
                  <a:pos x="53" y="27"/>
                </a:cxn>
                <a:cxn ang="0">
                  <a:pos x="64" y="22"/>
                </a:cxn>
                <a:cxn ang="0">
                  <a:pos x="66" y="30"/>
                </a:cxn>
                <a:cxn ang="0">
                  <a:pos x="70" y="5"/>
                </a:cxn>
                <a:cxn ang="0">
                  <a:pos x="73" y="17"/>
                </a:cxn>
                <a:cxn ang="0">
                  <a:pos x="89" y="9"/>
                </a:cxn>
                <a:cxn ang="0">
                  <a:pos x="78" y="2"/>
                </a:cxn>
                <a:cxn ang="0">
                  <a:pos x="92" y="28"/>
                </a:cxn>
                <a:cxn ang="0">
                  <a:pos x="96" y="24"/>
                </a:cxn>
                <a:cxn ang="0">
                  <a:pos x="104" y="27"/>
                </a:cxn>
                <a:cxn ang="0">
                  <a:pos x="104" y="9"/>
                </a:cxn>
                <a:cxn ang="0">
                  <a:pos x="112" y="11"/>
                </a:cxn>
                <a:cxn ang="0">
                  <a:pos x="123" y="6"/>
                </a:cxn>
                <a:cxn ang="0">
                  <a:pos x="115" y="8"/>
                </a:cxn>
                <a:cxn ang="0">
                  <a:pos x="132" y="31"/>
                </a:cxn>
                <a:cxn ang="0">
                  <a:pos x="127" y="16"/>
                </a:cxn>
                <a:cxn ang="0">
                  <a:pos x="141" y="22"/>
                </a:cxn>
                <a:cxn ang="0">
                  <a:pos x="136" y="16"/>
                </a:cxn>
                <a:cxn ang="0">
                  <a:pos x="147" y="8"/>
                </a:cxn>
                <a:cxn ang="0">
                  <a:pos x="152" y="2"/>
                </a:cxn>
                <a:cxn ang="0">
                  <a:pos x="152" y="11"/>
                </a:cxn>
                <a:cxn ang="0">
                  <a:pos x="167" y="25"/>
                </a:cxn>
                <a:cxn ang="0">
                  <a:pos x="153" y="17"/>
                </a:cxn>
                <a:cxn ang="0">
                  <a:pos x="181" y="17"/>
                </a:cxn>
                <a:cxn ang="0">
                  <a:pos x="167" y="25"/>
                </a:cxn>
                <a:cxn ang="0">
                  <a:pos x="189" y="0"/>
                </a:cxn>
                <a:cxn ang="0">
                  <a:pos x="189" y="0"/>
                </a:cxn>
                <a:cxn ang="0">
                  <a:pos x="196" y="16"/>
                </a:cxn>
                <a:cxn ang="0">
                  <a:pos x="204" y="20"/>
                </a:cxn>
                <a:cxn ang="0">
                  <a:pos x="198" y="20"/>
                </a:cxn>
                <a:cxn ang="0">
                  <a:pos x="215" y="14"/>
                </a:cxn>
                <a:cxn ang="0">
                  <a:pos x="207" y="30"/>
                </a:cxn>
                <a:cxn ang="0">
                  <a:pos x="224" y="2"/>
                </a:cxn>
                <a:cxn ang="0">
                  <a:pos x="215" y="14"/>
                </a:cxn>
                <a:cxn ang="0">
                  <a:pos x="239" y="16"/>
                </a:cxn>
                <a:cxn ang="0">
                  <a:pos x="239" y="16"/>
                </a:cxn>
                <a:cxn ang="0">
                  <a:pos x="238" y="28"/>
                </a:cxn>
                <a:cxn ang="0">
                  <a:pos x="249" y="25"/>
                </a:cxn>
                <a:cxn ang="0">
                  <a:pos x="256" y="27"/>
                </a:cxn>
                <a:cxn ang="0">
                  <a:pos x="252" y="20"/>
                </a:cxn>
                <a:cxn ang="0">
                  <a:pos x="258" y="22"/>
                </a:cxn>
              </a:cxnLst>
              <a:rect l="0" t="0" r="r" b="b"/>
              <a:pathLst>
                <a:path w="259" h="33">
                  <a:moveTo>
                    <a:pt x="4" y="2"/>
                  </a:moveTo>
                  <a:lnTo>
                    <a:pt x="7" y="8"/>
                  </a:lnTo>
                  <a:lnTo>
                    <a:pt x="10" y="13"/>
                  </a:lnTo>
                  <a:lnTo>
                    <a:pt x="4" y="16"/>
                  </a:lnTo>
                  <a:lnTo>
                    <a:pt x="3" y="11"/>
                  </a:lnTo>
                  <a:lnTo>
                    <a:pt x="0" y="6"/>
                  </a:lnTo>
                  <a:lnTo>
                    <a:pt x="4" y="2"/>
                  </a:lnTo>
                  <a:close/>
                  <a:moveTo>
                    <a:pt x="10" y="13"/>
                  </a:moveTo>
                  <a:lnTo>
                    <a:pt x="12" y="17"/>
                  </a:lnTo>
                  <a:lnTo>
                    <a:pt x="15" y="20"/>
                  </a:lnTo>
                  <a:lnTo>
                    <a:pt x="18" y="25"/>
                  </a:lnTo>
                  <a:lnTo>
                    <a:pt x="23" y="27"/>
                  </a:lnTo>
                  <a:lnTo>
                    <a:pt x="21" y="33"/>
                  </a:lnTo>
                  <a:lnTo>
                    <a:pt x="15" y="30"/>
                  </a:lnTo>
                  <a:lnTo>
                    <a:pt x="10" y="27"/>
                  </a:lnTo>
                  <a:lnTo>
                    <a:pt x="7" y="20"/>
                  </a:lnTo>
                  <a:lnTo>
                    <a:pt x="4" y="16"/>
                  </a:lnTo>
                  <a:lnTo>
                    <a:pt x="10" y="13"/>
                  </a:lnTo>
                  <a:close/>
                  <a:moveTo>
                    <a:pt x="23" y="27"/>
                  </a:moveTo>
                  <a:lnTo>
                    <a:pt x="26" y="27"/>
                  </a:lnTo>
                  <a:lnTo>
                    <a:pt x="29" y="24"/>
                  </a:lnTo>
                  <a:lnTo>
                    <a:pt x="30" y="20"/>
                  </a:lnTo>
                  <a:lnTo>
                    <a:pt x="32" y="16"/>
                  </a:lnTo>
                  <a:lnTo>
                    <a:pt x="38" y="17"/>
                  </a:lnTo>
                  <a:lnTo>
                    <a:pt x="35" y="24"/>
                  </a:lnTo>
                  <a:lnTo>
                    <a:pt x="32" y="30"/>
                  </a:lnTo>
                  <a:lnTo>
                    <a:pt x="30" y="31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1" y="33"/>
                  </a:lnTo>
                  <a:lnTo>
                    <a:pt x="23" y="27"/>
                  </a:lnTo>
                  <a:close/>
                  <a:moveTo>
                    <a:pt x="32" y="16"/>
                  </a:moveTo>
                  <a:lnTo>
                    <a:pt x="33" y="9"/>
                  </a:lnTo>
                  <a:lnTo>
                    <a:pt x="36" y="5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44" y="6"/>
                  </a:lnTo>
                  <a:lnTo>
                    <a:pt x="40" y="9"/>
                  </a:lnTo>
                  <a:lnTo>
                    <a:pt x="38" y="17"/>
                  </a:lnTo>
                  <a:lnTo>
                    <a:pt x="32" y="16"/>
                  </a:lnTo>
                  <a:close/>
                  <a:moveTo>
                    <a:pt x="44" y="0"/>
                  </a:moveTo>
                  <a:lnTo>
                    <a:pt x="49" y="2"/>
                  </a:lnTo>
                  <a:lnTo>
                    <a:pt x="52" y="5"/>
                  </a:lnTo>
                  <a:lnTo>
                    <a:pt x="53" y="9"/>
                  </a:lnTo>
                  <a:lnTo>
                    <a:pt x="56" y="14"/>
                  </a:lnTo>
                  <a:lnTo>
                    <a:pt x="50" y="16"/>
                  </a:lnTo>
                  <a:lnTo>
                    <a:pt x="47" y="9"/>
                  </a:lnTo>
                  <a:lnTo>
                    <a:pt x="44" y="6"/>
                  </a:lnTo>
                  <a:lnTo>
                    <a:pt x="44" y="0"/>
                  </a:lnTo>
                  <a:close/>
                  <a:moveTo>
                    <a:pt x="56" y="14"/>
                  </a:moveTo>
                  <a:lnTo>
                    <a:pt x="58" y="20"/>
                  </a:lnTo>
                  <a:lnTo>
                    <a:pt x="61" y="24"/>
                  </a:lnTo>
                  <a:lnTo>
                    <a:pt x="61" y="31"/>
                  </a:lnTo>
                  <a:lnTo>
                    <a:pt x="56" y="30"/>
                  </a:lnTo>
                  <a:lnTo>
                    <a:pt x="53" y="27"/>
                  </a:lnTo>
                  <a:lnTo>
                    <a:pt x="52" y="22"/>
                  </a:lnTo>
                  <a:lnTo>
                    <a:pt x="50" y="16"/>
                  </a:lnTo>
                  <a:lnTo>
                    <a:pt x="56" y="14"/>
                  </a:lnTo>
                  <a:close/>
                  <a:moveTo>
                    <a:pt x="61" y="24"/>
                  </a:moveTo>
                  <a:lnTo>
                    <a:pt x="64" y="22"/>
                  </a:lnTo>
                  <a:lnTo>
                    <a:pt x="67" y="14"/>
                  </a:lnTo>
                  <a:lnTo>
                    <a:pt x="73" y="17"/>
                  </a:lnTo>
                  <a:lnTo>
                    <a:pt x="72" y="22"/>
                  </a:lnTo>
                  <a:lnTo>
                    <a:pt x="69" y="27"/>
                  </a:lnTo>
                  <a:lnTo>
                    <a:pt x="66" y="30"/>
                  </a:lnTo>
                  <a:lnTo>
                    <a:pt x="61" y="31"/>
                  </a:lnTo>
                  <a:lnTo>
                    <a:pt x="61" y="24"/>
                  </a:lnTo>
                  <a:close/>
                  <a:moveTo>
                    <a:pt x="67" y="14"/>
                  </a:moveTo>
                  <a:lnTo>
                    <a:pt x="69" y="9"/>
                  </a:lnTo>
                  <a:lnTo>
                    <a:pt x="70" y="5"/>
                  </a:lnTo>
                  <a:lnTo>
                    <a:pt x="73" y="2"/>
                  </a:lnTo>
                  <a:lnTo>
                    <a:pt x="78" y="2"/>
                  </a:lnTo>
                  <a:lnTo>
                    <a:pt x="78" y="8"/>
                  </a:lnTo>
                  <a:lnTo>
                    <a:pt x="75" y="11"/>
                  </a:lnTo>
                  <a:lnTo>
                    <a:pt x="73" y="17"/>
                  </a:lnTo>
                  <a:lnTo>
                    <a:pt x="67" y="14"/>
                  </a:lnTo>
                  <a:close/>
                  <a:moveTo>
                    <a:pt x="78" y="2"/>
                  </a:moveTo>
                  <a:lnTo>
                    <a:pt x="83" y="2"/>
                  </a:lnTo>
                  <a:lnTo>
                    <a:pt x="86" y="5"/>
                  </a:lnTo>
                  <a:lnTo>
                    <a:pt x="89" y="9"/>
                  </a:lnTo>
                  <a:lnTo>
                    <a:pt x="90" y="14"/>
                  </a:lnTo>
                  <a:lnTo>
                    <a:pt x="84" y="17"/>
                  </a:lnTo>
                  <a:lnTo>
                    <a:pt x="81" y="11"/>
                  </a:lnTo>
                  <a:lnTo>
                    <a:pt x="78" y="8"/>
                  </a:lnTo>
                  <a:lnTo>
                    <a:pt x="78" y="2"/>
                  </a:lnTo>
                  <a:close/>
                  <a:moveTo>
                    <a:pt x="90" y="14"/>
                  </a:moveTo>
                  <a:lnTo>
                    <a:pt x="93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2" y="28"/>
                  </a:lnTo>
                  <a:lnTo>
                    <a:pt x="89" y="25"/>
                  </a:lnTo>
                  <a:lnTo>
                    <a:pt x="86" y="22"/>
                  </a:lnTo>
                  <a:lnTo>
                    <a:pt x="84" y="17"/>
                  </a:lnTo>
                  <a:lnTo>
                    <a:pt x="90" y="14"/>
                  </a:lnTo>
                  <a:close/>
                  <a:moveTo>
                    <a:pt x="96" y="24"/>
                  </a:moveTo>
                  <a:lnTo>
                    <a:pt x="100" y="20"/>
                  </a:lnTo>
                  <a:lnTo>
                    <a:pt x="103" y="14"/>
                  </a:lnTo>
                  <a:lnTo>
                    <a:pt x="109" y="17"/>
                  </a:lnTo>
                  <a:lnTo>
                    <a:pt x="107" y="22"/>
                  </a:lnTo>
                  <a:lnTo>
                    <a:pt x="104" y="27"/>
                  </a:lnTo>
                  <a:lnTo>
                    <a:pt x="101" y="28"/>
                  </a:lnTo>
                  <a:lnTo>
                    <a:pt x="96" y="30"/>
                  </a:lnTo>
                  <a:lnTo>
                    <a:pt x="96" y="24"/>
                  </a:lnTo>
                  <a:close/>
                  <a:moveTo>
                    <a:pt x="103" y="14"/>
                  </a:moveTo>
                  <a:lnTo>
                    <a:pt x="104" y="9"/>
                  </a:lnTo>
                  <a:lnTo>
                    <a:pt x="107" y="6"/>
                  </a:lnTo>
                  <a:lnTo>
                    <a:pt x="110" y="3"/>
                  </a:lnTo>
                  <a:lnTo>
                    <a:pt x="115" y="2"/>
                  </a:lnTo>
                  <a:lnTo>
                    <a:pt x="115" y="8"/>
                  </a:lnTo>
                  <a:lnTo>
                    <a:pt x="112" y="11"/>
                  </a:lnTo>
                  <a:lnTo>
                    <a:pt x="109" y="17"/>
                  </a:lnTo>
                  <a:lnTo>
                    <a:pt x="103" y="14"/>
                  </a:lnTo>
                  <a:close/>
                  <a:moveTo>
                    <a:pt x="115" y="2"/>
                  </a:moveTo>
                  <a:lnTo>
                    <a:pt x="120" y="3"/>
                  </a:lnTo>
                  <a:lnTo>
                    <a:pt x="123" y="6"/>
                  </a:lnTo>
                  <a:lnTo>
                    <a:pt x="124" y="9"/>
                  </a:lnTo>
                  <a:lnTo>
                    <a:pt x="127" y="16"/>
                  </a:lnTo>
                  <a:lnTo>
                    <a:pt x="121" y="17"/>
                  </a:lnTo>
                  <a:lnTo>
                    <a:pt x="118" y="11"/>
                  </a:lnTo>
                  <a:lnTo>
                    <a:pt x="115" y="8"/>
                  </a:lnTo>
                  <a:lnTo>
                    <a:pt x="115" y="2"/>
                  </a:lnTo>
                  <a:close/>
                  <a:moveTo>
                    <a:pt x="127" y="16"/>
                  </a:moveTo>
                  <a:lnTo>
                    <a:pt x="130" y="22"/>
                  </a:lnTo>
                  <a:lnTo>
                    <a:pt x="133" y="24"/>
                  </a:lnTo>
                  <a:lnTo>
                    <a:pt x="132" y="31"/>
                  </a:lnTo>
                  <a:lnTo>
                    <a:pt x="129" y="30"/>
                  </a:lnTo>
                  <a:lnTo>
                    <a:pt x="126" y="27"/>
                  </a:lnTo>
                  <a:lnTo>
                    <a:pt x="123" y="22"/>
                  </a:lnTo>
                  <a:lnTo>
                    <a:pt x="121" y="17"/>
                  </a:lnTo>
                  <a:lnTo>
                    <a:pt x="127" y="16"/>
                  </a:lnTo>
                  <a:close/>
                  <a:moveTo>
                    <a:pt x="133" y="24"/>
                  </a:moveTo>
                  <a:lnTo>
                    <a:pt x="135" y="22"/>
                  </a:lnTo>
                  <a:lnTo>
                    <a:pt x="136" y="16"/>
                  </a:lnTo>
                  <a:lnTo>
                    <a:pt x="143" y="17"/>
                  </a:lnTo>
                  <a:lnTo>
                    <a:pt x="141" y="22"/>
                  </a:lnTo>
                  <a:lnTo>
                    <a:pt x="140" y="27"/>
                  </a:lnTo>
                  <a:lnTo>
                    <a:pt x="136" y="30"/>
                  </a:lnTo>
                  <a:lnTo>
                    <a:pt x="132" y="31"/>
                  </a:lnTo>
                  <a:lnTo>
                    <a:pt x="133" y="24"/>
                  </a:lnTo>
                  <a:close/>
                  <a:moveTo>
                    <a:pt x="136" y="16"/>
                  </a:moveTo>
                  <a:lnTo>
                    <a:pt x="138" y="9"/>
                  </a:lnTo>
                  <a:lnTo>
                    <a:pt x="141" y="5"/>
                  </a:lnTo>
                  <a:lnTo>
                    <a:pt x="144" y="2"/>
                  </a:lnTo>
                  <a:lnTo>
                    <a:pt x="149" y="2"/>
                  </a:lnTo>
                  <a:lnTo>
                    <a:pt x="147" y="8"/>
                  </a:lnTo>
                  <a:lnTo>
                    <a:pt x="146" y="11"/>
                  </a:lnTo>
                  <a:lnTo>
                    <a:pt x="143" y="17"/>
                  </a:lnTo>
                  <a:lnTo>
                    <a:pt x="136" y="16"/>
                  </a:lnTo>
                  <a:close/>
                  <a:moveTo>
                    <a:pt x="149" y="2"/>
                  </a:moveTo>
                  <a:lnTo>
                    <a:pt x="152" y="2"/>
                  </a:lnTo>
                  <a:lnTo>
                    <a:pt x="155" y="5"/>
                  </a:lnTo>
                  <a:lnTo>
                    <a:pt x="158" y="9"/>
                  </a:lnTo>
                  <a:lnTo>
                    <a:pt x="160" y="16"/>
                  </a:lnTo>
                  <a:lnTo>
                    <a:pt x="153" y="17"/>
                  </a:lnTo>
                  <a:lnTo>
                    <a:pt x="152" y="11"/>
                  </a:lnTo>
                  <a:lnTo>
                    <a:pt x="147" y="8"/>
                  </a:lnTo>
                  <a:lnTo>
                    <a:pt x="149" y="2"/>
                  </a:lnTo>
                  <a:close/>
                  <a:moveTo>
                    <a:pt x="160" y="16"/>
                  </a:moveTo>
                  <a:lnTo>
                    <a:pt x="163" y="22"/>
                  </a:lnTo>
                  <a:lnTo>
                    <a:pt x="167" y="25"/>
                  </a:lnTo>
                  <a:lnTo>
                    <a:pt x="167" y="31"/>
                  </a:lnTo>
                  <a:lnTo>
                    <a:pt x="163" y="31"/>
                  </a:lnTo>
                  <a:lnTo>
                    <a:pt x="160" y="28"/>
                  </a:lnTo>
                  <a:lnTo>
                    <a:pt x="156" y="24"/>
                  </a:lnTo>
                  <a:lnTo>
                    <a:pt x="153" y="17"/>
                  </a:lnTo>
                  <a:lnTo>
                    <a:pt x="160" y="16"/>
                  </a:lnTo>
                  <a:close/>
                  <a:moveTo>
                    <a:pt x="167" y="25"/>
                  </a:moveTo>
                  <a:lnTo>
                    <a:pt x="172" y="22"/>
                  </a:lnTo>
                  <a:lnTo>
                    <a:pt x="175" y="14"/>
                  </a:lnTo>
                  <a:lnTo>
                    <a:pt x="181" y="17"/>
                  </a:lnTo>
                  <a:lnTo>
                    <a:pt x="178" y="22"/>
                  </a:lnTo>
                  <a:lnTo>
                    <a:pt x="176" y="27"/>
                  </a:lnTo>
                  <a:lnTo>
                    <a:pt x="172" y="30"/>
                  </a:lnTo>
                  <a:lnTo>
                    <a:pt x="167" y="31"/>
                  </a:lnTo>
                  <a:lnTo>
                    <a:pt x="167" y="25"/>
                  </a:lnTo>
                  <a:close/>
                  <a:moveTo>
                    <a:pt x="175" y="14"/>
                  </a:moveTo>
                  <a:lnTo>
                    <a:pt x="178" y="9"/>
                  </a:lnTo>
                  <a:lnTo>
                    <a:pt x="180" y="5"/>
                  </a:lnTo>
                  <a:lnTo>
                    <a:pt x="184" y="2"/>
                  </a:lnTo>
                  <a:lnTo>
                    <a:pt x="189" y="0"/>
                  </a:lnTo>
                  <a:lnTo>
                    <a:pt x="189" y="6"/>
                  </a:lnTo>
                  <a:lnTo>
                    <a:pt x="184" y="9"/>
                  </a:lnTo>
                  <a:lnTo>
                    <a:pt x="181" y="17"/>
                  </a:lnTo>
                  <a:lnTo>
                    <a:pt x="175" y="14"/>
                  </a:lnTo>
                  <a:close/>
                  <a:moveTo>
                    <a:pt x="189" y="0"/>
                  </a:moveTo>
                  <a:lnTo>
                    <a:pt x="193" y="0"/>
                  </a:lnTo>
                  <a:lnTo>
                    <a:pt x="196" y="3"/>
                  </a:lnTo>
                  <a:lnTo>
                    <a:pt x="199" y="8"/>
                  </a:lnTo>
                  <a:lnTo>
                    <a:pt x="203" y="14"/>
                  </a:lnTo>
                  <a:lnTo>
                    <a:pt x="196" y="16"/>
                  </a:lnTo>
                  <a:lnTo>
                    <a:pt x="193" y="9"/>
                  </a:lnTo>
                  <a:lnTo>
                    <a:pt x="189" y="6"/>
                  </a:lnTo>
                  <a:lnTo>
                    <a:pt x="189" y="0"/>
                  </a:lnTo>
                  <a:close/>
                  <a:moveTo>
                    <a:pt x="203" y="14"/>
                  </a:moveTo>
                  <a:lnTo>
                    <a:pt x="204" y="20"/>
                  </a:lnTo>
                  <a:lnTo>
                    <a:pt x="209" y="24"/>
                  </a:lnTo>
                  <a:lnTo>
                    <a:pt x="207" y="30"/>
                  </a:lnTo>
                  <a:lnTo>
                    <a:pt x="203" y="28"/>
                  </a:lnTo>
                  <a:lnTo>
                    <a:pt x="199" y="25"/>
                  </a:lnTo>
                  <a:lnTo>
                    <a:pt x="198" y="20"/>
                  </a:lnTo>
                  <a:lnTo>
                    <a:pt x="196" y="16"/>
                  </a:lnTo>
                  <a:lnTo>
                    <a:pt x="203" y="14"/>
                  </a:lnTo>
                  <a:close/>
                  <a:moveTo>
                    <a:pt x="209" y="24"/>
                  </a:moveTo>
                  <a:lnTo>
                    <a:pt x="212" y="20"/>
                  </a:lnTo>
                  <a:lnTo>
                    <a:pt x="215" y="14"/>
                  </a:lnTo>
                  <a:lnTo>
                    <a:pt x="221" y="17"/>
                  </a:lnTo>
                  <a:lnTo>
                    <a:pt x="218" y="22"/>
                  </a:lnTo>
                  <a:lnTo>
                    <a:pt x="215" y="27"/>
                  </a:lnTo>
                  <a:lnTo>
                    <a:pt x="212" y="30"/>
                  </a:lnTo>
                  <a:lnTo>
                    <a:pt x="207" y="30"/>
                  </a:lnTo>
                  <a:lnTo>
                    <a:pt x="209" y="24"/>
                  </a:lnTo>
                  <a:close/>
                  <a:moveTo>
                    <a:pt x="215" y="14"/>
                  </a:moveTo>
                  <a:lnTo>
                    <a:pt x="216" y="9"/>
                  </a:lnTo>
                  <a:lnTo>
                    <a:pt x="219" y="5"/>
                  </a:lnTo>
                  <a:lnTo>
                    <a:pt x="224" y="2"/>
                  </a:lnTo>
                  <a:lnTo>
                    <a:pt x="229" y="2"/>
                  </a:lnTo>
                  <a:lnTo>
                    <a:pt x="227" y="8"/>
                  </a:lnTo>
                  <a:lnTo>
                    <a:pt x="224" y="9"/>
                  </a:lnTo>
                  <a:lnTo>
                    <a:pt x="221" y="17"/>
                  </a:lnTo>
                  <a:lnTo>
                    <a:pt x="215" y="14"/>
                  </a:lnTo>
                  <a:close/>
                  <a:moveTo>
                    <a:pt x="229" y="2"/>
                  </a:moveTo>
                  <a:lnTo>
                    <a:pt x="232" y="3"/>
                  </a:lnTo>
                  <a:lnTo>
                    <a:pt x="235" y="6"/>
                  </a:lnTo>
                  <a:lnTo>
                    <a:pt x="238" y="11"/>
                  </a:lnTo>
                  <a:lnTo>
                    <a:pt x="239" y="16"/>
                  </a:lnTo>
                  <a:lnTo>
                    <a:pt x="233" y="17"/>
                  </a:lnTo>
                  <a:lnTo>
                    <a:pt x="230" y="11"/>
                  </a:lnTo>
                  <a:lnTo>
                    <a:pt x="227" y="8"/>
                  </a:lnTo>
                  <a:lnTo>
                    <a:pt x="229" y="2"/>
                  </a:lnTo>
                  <a:close/>
                  <a:moveTo>
                    <a:pt x="239" y="16"/>
                  </a:moveTo>
                  <a:lnTo>
                    <a:pt x="243" y="22"/>
                  </a:lnTo>
                  <a:lnTo>
                    <a:pt x="246" y="25"/>
                  </a:lnTo>
                  <a:lnTo>
                    <a:pt x="246" y="33"/>
                  </a:lnTo>
                  <a:lnTo>
                    <a:pt x="241" y="31"/>
                  </a:lnTo>
                  <a:lnTo>
                    <a:pt x="238" y="28"/>
                  </a:lnTo>
                  <a:lnTo>
                    <a:pt x="235" y="24"/>
                  </a:lnTo>
                  <a:lnTo>
                    <a:pt x="233" y="17"/>
                  </a:lnTo>
                  <a:lnTo>
                    <a:pt x="239" y="16"/>
                  </a:lnTo>
                  <a:close/>
                  <a:moveTo>
                    <a:pt x="246" y="25"/>
                  </a:moveTo>
                  <a:lnTo>
                    <a:pt x="249" y="25"/>
                  </a:lnTo>
                  <a:lnTo>
                    <a:pt x="250" y="24"/>
                  </a:lnTo>
                  <a:lnTo>
                    <a:pt x="252" y="22"/>
                  </a:lnTo>
                  <a:lnTo>
                    <a:pt x="252" y="20"/>
                  </a:lnTo>
                  <a:lnTo>
                    <a:pt x="258" y="22"/>
                  </a:lnTo>
                  <a:lnTo>
                    <a:pt x="256" y="27"/>
                  </a:lnTo>
                  <a:lnTo>
                    <a:pt x="255" y="30"/>
                  </a:lnTo>
                  <a:lnTo>
                    <a:pt x="252" y="31"/>
                  </a:lnTo>
                  <a:lnTo>
                    <a:pt x="246" y="33"/>
                  </a:lnTo>
                  <a:lnTo>
                    <a:pt x="246" y="25"/>
                  </a:lnTo>
                  <a:close/>
                  <a:moveTo>
                    <a:pt x="252" y="20"/>
                  </a:moveTo>
                  <a:lnTo>
                    <a:pt x="253" y="17"/>
                  </a:lnTo>
                  <a:lnTo>
                    <a:pt x="253" y="16"/>
                  </a:lnTo>
                  <a:lnTo>
                    <a:pt x="259" y="17"/>
                  </a:lnTo>
                  <a:lnTo>
                    <a:pt x="258" y="20"/>
                  </a:lnTo>
                  <a:lnTo>
                    <a:pt x="258" y="22"/>
                  </a:lnTo>
                  <a:lnTo>
                    <a:pt x="252" y="2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90" name="Freeform 94"/>
            <p:cNvSpPr>
              <a:spLocks noEditPoints="1"/>
            </p:cNvSpPr>
            <p:nvPr/>
          </p:nvSpPr>
          <p:spPr bwMode="auto">
            <a:xfrm>
              <a:off x="345" y="539"/>
              <a:ext cx="261" cy="33"/>
            </a:xfrm>
            <a:custGeom>
              <a:avLst/>
              <a:gdLst/>
              <a:ahLst/>
              <a:cxnLst>
                <a:cxn ang="0">
                  <a:pos x="257" y="11"/>
                </a:cxn>
                <a:cxn ang="0">
                  <a:pos x="245" y="22"/>
                </a:cxn>
                <a:cxn ang="0">
                  <a:pos x="249" y="27"/>
                </a:cxn>
                <a:cxn ang="0">
                  <a:pos x="234" y="27"/>
                </a:cxn>
                <a:cxn ang="0">
                  <a:pos x="225" y="23"/>
                </a:cxn>
                <a:cxn ang="0">
                  <a:pos x="238" y="33"/>
                </a:cxn>
                <a:cxn ang="0">
                  <a:pos x="221" y="1"/>
                </a:cxn>
                <a:cxn ang="0">
                  <a:pos x="229" y="16"/>
                </a:cxn>
                <a:cxn ang="0">
                  <a:pos x="205" y="14"/>
                </a:cxn>
                <a:cxn ang="0">
                  <a:pos x="205" y="14"/>
                </a:cxn>
                <a:cxn ang="0">
                  <a:pos x="206" y="27"/>
                </a:cxn>
                <a:cxn ang="0">
                  <a:pos x="195" y="22"/>
                </a:cxn>
                <a:cxn ang="0">
                  <a:pos x="194" y="30"/>
                </a:cxn>
                <a:cxn ang="0">
                  <a:pos x="189" y="6"/>
                </a:cxn>
                <a:cxn ang="0">
                  <a:pos x="186" y="17"/>
                </a:cxn>
                <a:cxn ang="0">
                  <a:pos x="171" y="9"/>
                </a:cxn>
                <a:cxn ang="0">
                  <a:pos x="181" y="1"/>
                </a:cxn>
                <a:cxn ang="0">
                  <a:pos x="168" y="30"/>
                </a:cxn>
                <a:cxn ang="0">
                  <a:pos x="163" y="23"/>
                </a:cxn>
                <a:cxn ang="0">
                  <a:pos x="155" y="27"/>
                </a:cxn>
                <a:cxn ang="0">
                  <a:pos x="155" y="9"/>
                </a:cxn>
                <a:cxn ang="0">
                  <a:pos x="148" y="11"/>
                </a:cxn>
                <a:cxn ang="0">
                  <a:pos x="137" y="6"/>
                </a:cxn>
                <a:cxn ang="0">
                  <a:pos x="145" y="8"/>
                </a:cxn>
                <a:cxn ang="0">
                  <a:pos x="128" y="31"/>
                </a:cxn>
                <a:cxn ang="0">
                  <a:pos x="134" y="16"/>
                </a:cxn>
                <a:cxn ang="0">
                  <a:pos x="118" y="22"/>
                </a:cxn>
                <a:cxn ang="0">
                  <a:pos x="123" y="16"/>
                </a:cxn>
                <a:cxn ang="0">
                  <a:pos x="112" y="8"/>
                </a:cxn>
                <a:cxn ang="0">
                  <a:pos x="108" y="3"/>
                </a:cxn>
                <a:cxn ang="0">
                  <a:pos x="109" y="11"/>
                </a:cxn>
                <a:cxn ang="0">
                  <a:pos x="92" y="25"/>
                </a:cxn>
                <a:cxn ang="0">
                  <a:pos x="106" y="17"/>
                </a:cxn>
                <a:cxn ang="0">
                  <a:pos x="78" y="17"/>
                </a:cxn>
                <a:cxn ang="0">
                  <a:pos x="92" y="25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65" y="16"/>
                </a:cxn>
                <a:cxn ang="0">
                  <a:pos x="55" y="20"/>
                </a:cxn>
                <a:cxn ang="0">
                  <a:pos x="62" y="22"/>
                </a:cxn>
                <a:cxn ang="0">
                  <a:pos x="45" y="14"/>
                </a:cxn>
                <a:cxn ang="0">
                  <a:pos x="52" y="30"/>
                </a:cxn>
                <a:cxn ang="0">
                  <a:pos x="37" y="1"/>
                </a:cxn>
                <a:cxn ang="0">
                  <a:pos x="45" y="14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23" y="28"/>
                </a:cxn>
                <a:cxn ang="0">
                  <a:pos x="11" y="25"/>
                </a:cxn>
                <a:cxn ang="0">
                  <a:pos x="3" y="27"/>
                </a:cxn>
                <a:cxn ang="0">
                  <a:pos x="8" y="20"/>
                </a:cxn>
                <a:cxn ang="0">
                  <a:pos x="2" y="23"/>
                </a:cxn>
              </a:cxnLst>
              <a:rect l="0" t="0" r="r" b="b"/>
              <a:pathLst>
                <a:path w="260" h="33">
                  <a:moveTo>
                    <a:pt x="255" y="3"/>
                  </a:moveTo>
                  <a:lnTo>
                    <a:pt x="252" y="8"/>
                  </a:lnTo>
                  <a:lnTo>
                    <a:pt x="249" y="12"/>
                  </a:lnTo>
                  <a:lnTo>
                    <a:pt x="255" y="16"/>
                  </a:lnTo>
                  <a:lnTo>
                    <a:pt x="257" y="11"/>
                  </a:lnTo>
                  <a:lnTo>
                    <a:pt x="260" y="6"/>
                  </a:lnTo>
                  <a:lnTo>
                    <a:pt x="255" y="3"/>
                  </a:lnTo>
                  <a:close/>
                  <a:moveTo>
                    <a:pt x="249" y="12"/>
                  </a:moveTo>
                  <a:lnTo>
                    <a:pt x="248" y="17"/>
                  </a:lnTo>
                  <a:lnTo>
                    <a:pt x="245" y="22"/>
                  </a:lnTo>
                  <a:lnTo>
                    <a:pt x="241" y="25"/>
                  </a:lnTo>
                  <a:lnTo>
                    <a:pt x="237" y="27"/>
                  </a:lnTo>
                  <a:lnTo>
                    <a:pt x="238" y="33"/>
                  </a:lnTo>
                  <a:lnTo>
                    <a:pt x="245" y="30"/>
                  </a:lnTo>
                  <a:lnTo>
                    <a:pt x="249" y="27"/>
                  </a:lnTo>
                  <a:lnTo>
                    <a:pt x="252" y="20"/>
                  </a:lnTo>
                  <a:lnTo>
                    <a:pt x="255" y="16"/>
                  </a:lnTo>
                  <a:lnTo>
                    <a:pt x="249" y="12"/>
                  </a:lnTo>
                  <a:close/>
                  <a:moveTo>
                    <a:pt x="237" y="27"/>
                  </a:moveTo>
                  <a:lnTo>
                    <a:pt x="234" y="27"/>
                  </a:lnTo>
                  <a:lnTo>
                    <a:pt x="232" y="23"/>
                  </a:lnTo>
                  <a:lnTo>
                    <a:pt x="231" y="20"/>
                  </a:lnTo>
                  <a:lnTo>
                    <a:pt x="229" y="16"/>
                  </a:lnTo>
                  <a:lnTo>
                    <a:pt x="223" y="17"/>
                  </a:lnTo>
                  <a:lnTo>
                    <a:pt x="225" y="23"/>
                  </a:lnTo>
                  <a:lnTo>
                    <a:pt x="228" y="30"/>
                  </a:lnTo>
                  <a:lnTo>
                    <a:pt x="229" y="31"/>
                  </a:lnTo>
                  <a:lnTo>
                    <a:pt x="232" y="33"/>
                  </a:lnTo>
                  <a:lnTo>
                    <a:pt x="235" y="33"/>
                  </a:lnTo>
                  <a:lnTo>
                    <a:pt x="238" y="33"/>
                  </a:lnTo>
                  <a:lnTo>
                    <a:pt x="237" y="27"/>
                  </a:lnTo>
                  <a:close/>
                  <a:moveTo>
                    <a:pt x="229" y="16"/>
                  </a:moveTo>
                  <a:lnTo>
                    <a:pt x="226" y="9"/>
                  </a:lnTo>
                  <a:lnTo>
                    <a:pt x="225" y="5"/>
                  </a:lnTo>
                  <a:lnTo>
                    <a:pt x="221" y="1"/>
                  </a:lnTo>
                  <a:lnTo>
                    <a:pt x="217" y="0"/>
                  </a:lnTo>
                  <a:lnTo>
                    <a:pt x="217" y="6"/>
                  </a:lnTo>
                  <a:lnTo>
                    <a:pt x="220" y="11"/>
                  </a:lnTo>
                  <a:lnTo>
                    <a:pt x="223" y="17"/>
                  </a:lnTo>
                  <a:lnTo>
                    <a:pt x="229" y="16"/>
                  </a:lnTo>
                  <a:close/>
                  <a:moveTo>
                    <a:pt x="217" y="0"/>
                  </a:moveTo>
                  <a:lnTo>
                    <a:pt x="211" y="1"/>
                  </a:lnTo>
                  <a:lnTo>
                    <a:pt x="208" y="5"/>
                  </a:lnTo>
                  <a:lnTo>
                    <a:pt x="206" y="9"/>
                  </a:lnTo>
                  <a:lnTo>
                    <a:pt x="205" y="14"/>
                  </a:lnTo>
                  <a:lnTo>
                    <a:pt x="211" y="17"/>
                  </a:lnTo>
                  <a:lnTo>
                    <a:pt x="212" y="9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05" y="14"/>
                  </a:moveTo>
                  <a:lnTo>
                    <a:pt x="201" y="22"/>
                  </a:lnTo>
                  <a:lnTo>
                    <a:pt x="198" y="25"/>
                  </a:lnTo>
                  <a:lnTo>
                    <a:pt x="198" y="31"/>
                  </a:lnTo>
                  <a:lnTo>
                    <a:pt x="203" y="30"/>
                  </a:lnTo>
                  <a:lnTo>
                    <a:pt x="206" y="27"/>
                  </a:lnTo>
                  <a:lnTo>
                    <a:pt x="209" y="22"/>
                  </a:lnTo>
                  <a:lnTo>
                    <a:pt x="211" y="17"/>
                  </a:lnTo>
                  <a:lnTo>
                    <a:pt x="205" y="14"/>
                  </a:lnTo>
                  <a:close/>
                  <a:moveTo>
                    <a:pt x="198" y="25"/>
                  </a:moveTo>
                  <a:lnTo>
                    <a:pt x="195" y="22"/>
                  </a:lnTo>
                  <a:lnTo>
                    <a:pt x="192" y="16"/>
                  </a:lnTo>
                  <a:lnTo>
                    <a:pt x="186" y="17"/>
                  </a:lnTo>
                  <a:lnTo>
                    <a:pt x="188" y="22"/>
                  </a:lnTo>
                  <a:lnTo>
                    <a:pt x="191" y="27"/>
                  </a:lnTo>
                  <a:lnTo>
                    <a:pt x="194" y="30"/>
                  </a:lnTo>
                  <a:lnTo>
                    <a:pt x="198" y="31"/>
                  </a:lnTo>
                  <a:lnTo>
                    <a:pt x="198" y="25"/>
                  </a:lnTo>
                  <a:close/>
                  <a:moveTo>
                    <a:pt x="192" y="16"/>
                  </a:moveTo>
                  <a:lnTo>
                    <a:pt x="191" y="9"/>
                  </a:lnTo>
                  <a:lnTo>
                    <a:pt x="189" y="6"/>
                  </a:lnTo>
                  <a:lnTo>
                    <a:pt x="186" y="3"/>
                  </a:lnTo>
                  <a:lnTo>
                    <a:pt x="181" y="1"/>
                  </a:lnTo>
                  <a:lnTo>
                    <a:pt x="181" y="8"/>
                  </a:lnTo>
                  <a:lnTo>
                    <a:pt x="185" y="11"/>
                  </a:lnTo>
                  <a:lnTo>
                    <a:pt x="186" y="17"/>
                  </a:lnTo>
                  <a:lnTo>
                    <a:pt x="192" y="16"/>
                  </a:lnTo>
                  <a:close/>
                  <a:moveTo>
                    <a:pt x="181" y="1"/>
                  </a:moveTo>
                  <a:lnTo>
                    <a:pt x="177" y="3"/>
                  </a:lnTo>
                  <a:lnTo>
                    <a:pt x="174" y="5"/>
                  </a:lnTo>
                  <a:lnTo>
                    <a:pt x="171" y="9"/>
                  </a:lnTo>
                  <a:lnTo>
                    <a:pt x="169" y="14"/>
                  </a:lnTo>
                  <a:lnTo>
                    <a:pt x="175" y="17"/>
                  </a:lnTo>
                  <a:lnTo>
                    <a:pt x="178" y="11"/>
                  </a:lnTo>
                  <a:lnTo>
                    <a:pt x="181" y="8"/>
                  </a:lnTo>
                  <a:lnTo>
                    <a:pt x="181" y="1"/>
                  </a:lnTo>
                  <a:close/>
                  <a:moveTo>
                    <a:pt x="169" y="14"/>
                  </a:moveTo>
                  <a:lnTo>
                    <a:pt x="166" y="20"/>
                  </a:lnTo>
                  <a:lnTo>
                    <a:pt x="163" y="23"/>
                  </a:lnTo>
                  <a:lnTo>
                    <a:pt x="163" y="30"/>
                  </a:lnTo>
                  <a:lnTo>
                    <a:pt x="168" y="30"/>
                  </a:lnTo>
                  <a:lnTo>
                    <a:pt x="171" y="27"/>
                  </a:lnTo>
                  <a:lnTo>
                    <a:pt x="174" y="22"/>
                  </a:lnTo>
                  <a:lnTo>
                    <a:pt x="175" y="17"/>
                  </a:lnTo>
                  <a:lnTo>
                    <a:pt x="169" y="14"/>
                  </a:lnTo>
                  <a:close/>
                  <a:moveTo>
                    <a:pt x="163" y="23"/>
                  </a:moveTo>
                  <a:lnTo>
                    <a:pt x="160" y="20"/>
                  </a:lnTo>
                  <a:lnTo>
                    <a:pt x="157" y="14"/>
                  </a:lnTo>
                  <a:lnTo>
                    <a:pt x="151" y="17"/>
                  </a:lnTo>
                  <a:lnTo>
                    <a:pt x="154" y="22"/>
                  </a:lnTo>
                  <a:lnTo>
                    <a:pt x="155" y="27"/>
                  </a:lnTo>
                  <a:lnTo>
                    <a:pt x="160" y="30"/>
                  </a:lnTo>
                  <a:lnTo>
                    <a:pt x="163" y="30"/>
                  </a:lnTo>
                  <a:lnTo>
                    <a:pt x="163" y="23"/>
                  </a:lnTo>
                  <a:close/>
                  <a:moveTo>
                    <a:pt x="157" y="14"/>
                  </a:moveTo>
                  <a:lnTo>
                    <a:pt x="155" y="9"/>
                  </a:lnTo>
                  <a:lnTo>
                    <a:pt x="152" y="6"/>
                  </a:lnTo>
                  <a:lnTo>
                    <a:pt x="149" y="3"/>
                  </a:lnTo>
                  <a:lnTo>
                    <a:pt x="145" y="1"/>
                  </a:lnTo>
                  <a:lnTo>
                    <a:pt x="145" y="8"/>
                  </a:lnTo>
                  <a:lnTo>
                    <a:pt x="148" y="11"/>
                  </a:lnTo>
                  <a:lnTo>
                    <a:pt x="151" y="17"/>
                  </a:lnTo>
                  <a:lnTo>
                    <a:pt x="157" y="14"/>
                  </a:lnTo>
                  <a:close/>
                  <a:moveTo>
                    <a:pt x="145" y="1"/>
                  </a:moveTo>
                  <a:lnTo>
                    <a:pt x="142" y="3"/>
                  </a:lnTo>
                  <a:lnTo>
                    <a:pt x="137" y="6"/>
                  </a:lnTo>
                  <a:lnTo>
                    <a:pt x="135" y="11"/>
                  </a:lnTo>
                  <a:lnTo>
                    <a:pt x="134" y="16"/>
                  </a:lnTo>
                  <a:lnTo>
                    <a:pt x="138" y="17"/>
                  </a:lnTo>
                  <a:lnTo>
                    <a:pt x="142" y="11"/>
                  </a:lnTo>
                  <a:lnTo>
                    <a:pt x="145" y="8"/>
                  </a:lnTo>
                  <a:lnTo>
                    <a:pt x="145" y="1"/>
                  </a:lnTo>
                  <a:close/>
                  <a:moveTo>
                    <a:pt x="134" y="16"/>
                  </a:moveTo>
                  <a:lnTo>
                    <a:pt x="131" y="22"/>
                  </a:lnTo>
                  <a:lnTo>
                    <a:pt x="128" y="25"/>
                  </a:lnTo>
                  <a:lnTo>
                    <a:pt x="128" y="31"/>
                  </a:lnTo>
                  <a:lnTo>
                    <a:pt x="132" y="30"/>
                  </a:lnTo>
                  <a:lnTo>
                    <a:pt x="135" y="27"/>
                  </a:lnTo>
                  <a:lnTo>
                    <a:pt x="137" y="22"/>
                  </a:lnTo>
                  <a:lnTo>
                    <a:pt x="138" y="17"/>
                  </a:lnTo>
                  <a:lnTo>
                    <a:pt x="134" y="16"/>
                  </a:lnTo>
                  <a:close/>
                  <a:moveTo>
                    <a:pt x="128" y="25"/>
                  </a:moveTo>
                  <a:lnTo>
                    <a:pt x="125" y="22"/>
                  </a:lnTo>
                  <a:lnTo>
                    <a:pt x="123" y="16"/>
                  </a:lnTo>
                  <a:lnTo>
                    <a:pt x="117" y="17"/>
                  </a:lnTo>
                  <a:lnTo>
                    <a:pt x="118" y="22"/>
                  </a:lnTo>
                  <a:lnTo>
                    <a:pt x="120" y="27"/>
                  </a:lnTo>
                  <a:lnTo>
                    <a:pt x="123" y="30"/>
                  </a:lnTo>
                  <a:lnTo>
                    <a:pt x="128" y="31"/>
                  </a:lnTo>
                  <a:lnTo>
                    <a:pt x="128" y="25"/>
                  </a:lnTo>
                  <a:close/>
                  <a:moveTo>
                    <a:pt x="123" y="16"/>
                  </a:moveTo>
                  <a:lnTo>
                    <a:pt x="122" y="11"/>
                  </a:lnTo>
                  <a:lnTo>
                    <a:pt x="120" y="6"/>
                  </a:lnTo>
                  <a:lnTo>
                    <a:pt x="117" y="3"/>
                  </a:lnTo>
                  <a:lnTo>
                    <a:pt x="112" y="1"/>
                  </a:lnTo>
                  <a:lnTo>
                    <a:pt x="112" y="8"/>
                  </a:lnTo>
                  <a:lnTo>
                    <a:pt x="115" y="11"/>
                  </a:lnTo>
                  <a:lnTo>
                    <a:pt x="117" y="17"/>
                  </a:lnTo>
                  <a:lnTo>
                    <a:pt x="123" y="16"/>
                  </a:lnTo>
                  <a:close/>
                  <a:moveTo>
                    <a:pt x="112" y="1"/>
                  </a:moveTo>
                  <a:lnTo>
                    <a:pt x="108" y="3"/>
                  </a:lnTo>
                  <a:lnTo>
                    <a:pt x="105" y="6"/>
                  </a:lnTo>
                  <a:lnTo>
                    <a:pt x="102" y="9"/>
                  </a:lnTo>
                  <a:lnTo>
                    <a:pt x="100" y="16"/>
                  </a:lnTo>
                  <a:lnTo>
                    <a:pt x="106" y="17"/>
                  </a:lnTo>
                  <a:lnTo>
                    <a:pt x="109" y="11"/>
                  </a:lnTo>
                  <a:lnTo>
                    <a:pt x="112" y="8"/>
                  </a:lnTo>
                  <a:lnTo>
                    <a:pt x="112" y="1"/>
                  </a:lnTo>
                  <a:close/>
                  <a:moveTo>
                    <a:pt x="100" y="16"/>
                  </a:moveTo>
                  <a:lnTo>
                    <a:pt x="97" y="22"/>
                  </a:lnTo>
                  <a:lnTo>
                    <a:pt x="92" y="25"/>
                  </a:lnTo>
                  <a:lnTo>
                    <a:pt x="92" y="31"/>
                  </a:lnTo>
                  <a:lnTo>
                    <a:pt x="97" y="31"/>
                  </a:lnTo>
                  <a:lnTo>
                    <a:pt x="102" y="28"/>
                  </a:lnTo>
                  <a:lnTo>
                    <a:pt x="103" y="23"/>
                  </a:lnTo>
                  <a:lnTo>
                    <a:pt x="106" y="17"/>
                  </a:lnTo>
                  <a:lnTo>
                    <a:pt x="100" y="16"/>
                  </a:lnTo>
                  <a:close/>
                  <a:moveTo>
                    <a:pt x="92" y="25"/>
                  </a:moveTo>
                  <a:lnTo>
                    <a:pt x="89" y="22"/>
                  </a:lnTo>
                  <a:lnTo>
                    <a:pt x="85" y="14"/>
                  </a:lnTo>
                  <a:lnTo>
                    <a:pt x="78" y="17"/>
                  </a:lnTo>
                  <a:lnTo>
                    <a:pt x="82" y="22"/>
                  </a:lnTo>
                  <a:lnTo>
                    <a:pt x="85" y="27"/>
                  </a:lnTo>
                  <a:lnTo>
                    <a:pt x="88" y="30"/>
                  </a:lnTo>
                  <a:lnTo>
                    <a:pt x="92" y="31"/>
                  </a:lnTo>
                  <a:lnTo>
                    <a:pt x="92" y="25"/>
                  </a:lnTo>
                  <a:close/>
                  <a:moveTo>
                    <a:pt x="85" y="14"/>
                  </a:moveTo>
                  <a:lnTo>
                    <a:pt x="83" y="9"/>
                  </a:lnTo>
                  <a:lnTo>
                    <a:pt x="80" y="5"/>
                  </a:lnTo>
                  <a:lnTo>
                    <a:pt x="77" y="1"/>
                  </a:lnTo>
                  <a:lnTo>
                    <a:pt x="72" y="0"/>
                  </a:lnTo>
                  <a:lnTo>
                    <a:pt x="71" y="6"/>
                  </a:lnTo>
                  <a:lnTo>
                    <a:pt x="75" y="9"/>
                  </a:lnTo>
                  <a:lnTo>
                    <a:pt x="78" y="17"/>
                  </a:lnTo>
                  <a:lnTo>
                    <a:pt x="85" y="14"/>
                  </a:lnTo>
                  <a:close/>
                  <a:moveTo>
                    <a:pt x="72" y="0"/>
                  </a:moveTo>
                  <a:lnTo>
                    <a:pt x="66" y="0"/>
                  </a:lnTo>
                  <a:lnTo>
                    <a:pt x="63" y="3"/>
                  </a:lnTo>
                  <a:lnTo>
                    <a:pt x="60" y="8"/>
                  </a:lnTo>
                  <a:lnTo>
                    <a:pt x="58" y="14"/>
                  </a:lnTo>
                  <a:lnTo>
                    <a:pt x="65" y="16"/>
                  </a:lnTo>
                  <a:lnTo>
                    <a:pt x="68" y="9"/>
                  </a:lnTo>
                  <a:lnTo>
                    <a:pt x="71" y="6"/>
                  </a:lnTo>
                  <a:lnTo>
                    <a:pt x="72" y="0"/>
                  </a:lnTo>
                  <a:close/>
                  <a:moveTo>
                    <a:pt x="58" y="14"/>
                  </a:moveTo>
                  <a:lnTo>
                    <a:pt x="55" y="20"/>
                  </a:lnTo>
                  <a:lnTo>
                    <a:pt x="52" y="23"/>
                  </a:lnTo>
                  <a:lnTo>
                    <a:pt x="52" y="30"/>
                  </a:lnTo>
                  <a:lnTo>
                    <a:pt x="57" y="28"/>
                  </a:lnTo>
                  <a:lnTo>
                    <a:pt x="60" y="25"/>
                  </a:lnTo>
                  <a:lnTo>
                    <a:pt x="62" y="22"/>
                  </a:lnTo>
                  <a:lnTo>
                    <a:pt x="65" y="16"/>
                  </a:lnTo>
                  <a:lnTo>
                    <a:pt x="58" y="14"/>
                  </a:lnTo>
                  <a:close/>
                  <a:moveTo>
                    <a:pt x="52" y="23"/>
                  </a:moveTo>
                  <a:lnTo>
                    <a:pt x="49" y="20"/>
                  </a:lnTo>
                  <a:lnTo>
                    <a:pt x="45" y="14"/>
                  </a:lnTo>
                  <a:lnTo>
                    <a:pt x="40" y="17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2" y="23"/>
                  </a:lnTo>
                  <a:close/>
                  <a:moveTo>
                    <a:pt x="45" y="14"/>
                  </a:moveTo>
                  <a:lnTo>
                    <a:pt x="43" y="9"/>
                  </a:lnTo>
                  <a:lnTo>
                    <a:pt x="40" y="5"/>
                  </a:lnTo>
                  <a:lnTo>
                    <a:pt x="37" y="1"/>
                  </a:lnTo>
                  <a:lnTo>
                    <a:pt x="32" y="1"/>
                  </a:lnTo>
                  <a:lnTo>
                    <a:pt x="32" y="8"/>
                  </a:lnTo>
                  <a:lnTo>
                    <a:pt x="37" y="11"/>
                  </a:lnTo>
                  <a:lnTo>
                    <a:pt x="40" y="17"/>
                  </a:lnTo>
                  <a:lnTo>
                    <a:pt x="45" y="14"/>
                  </a:lnTo>
                  <a:close/>
                  <a:moveTo>
                    <a:pt x="32" y="1"/>
                  </a:moveTo>
                  <a:lnTo>
                    <a:pt x="28" y="3"/>
                  </a:lnTo>
                  <a:lnTo>
                    <a:pt x="25" y="6"/>
                  </a:lnTo>
                  <a:lnTo>
                    <a:pt x="22" y="11"/>
                  </a:lnTo>
                  <a:lnTo>
                    <a:pt x="20" y="16"/>
                  </a:lnTo>
                  <a:lnTo>
                    <a:pt x="26" y="19"/>
                  </a:lnTo>
                  <a:lnTo>
                    <a:pt x="29" y="11"/>
                  </a:lnTo>
                  <a:lnTo>
                    <a:pt x="32" y="8"/>
                  </a:lnTo>
                  <a:lnTo>
                    <a:pt x="32" y="1"/>
                  </a:lnTo>
                  <a:close/>
                  <a:moveTo>
                    <a:pt x="20" y="16"/>
                  </a:moveTo>
                  <a:lnTo>
                    <a:pt x="18" y="23"/>
                  </a:lnTo>
                  <a:lnTo>
                    <a:pt x="14" y="25"/>
                  </a:lnTo>
                  <a:lnTo>
                    <a:pt x="14" y="33"/>
                  </a:lnTo>
                  <a:lnTo>
                    <a:pt x="18" y="31"/>
                  </a:lnTo>
                  <a:lnTo>
                    <a:pt x="23" y="28"/>
                  </a:lnTo>
                  <a:lnTo>
                    <a:pt x="25" y="23"/>
                  </a:lnTo>
                  <a:lnTo>
                    <a:pt x="26" y="19"/>
                  </a:lnTo>
                  <a:lnTo>
                    <a:pt x="20" y="16"/>
                  </a:lnTo>
                  <a:close/>
                  <a:moveTo>
                    <a:pt x="14" y="25"/>
                  </a:moveTo>
                  <a:lnTo>
                    <a:pt x="11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8" y="20"/>
                  </a:lnTo>
                  <a:lnTo>
                    <a:pt x="2" y="23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9" y="31"/>
                  </a:lnTo>
                  <a:lnTo>
                    <a:pt x="14" y="33"/>
                  </a:lnTo>
                  <a:lnTo>
                    <a:pt x="14" y="25"/>
                  </a:lnTo>
                  <a:close/>
                  <a:moveTo>
                    <a:pt x="8" y="20"/>
                  </a:moveTo>
                  <a:lnTo>
                    <a:pt x="8" y="19"/>
                  </a:lnTo>
                  <a:lnTo>
                    <a:pt x="6" y="16"/>
                  </a:lnTo>
                  <a:lnTo>
                    <a:pt x="0" y="19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91" name="Freeform 95"/>
            <p:cNvSpPr>
              <a:spLocks noEditPoints="1"/>
            </p:cNvSpPr>
            <p:nvPr/>
          </p:nvSpPr>
          <p:spPr bwMode="auto">
            <a:xfrm>
              <a:off x="1186" y="603"/>
              <a:ext cx="60" cy="114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4" y="113"/>
                </a:cxn>
                <a:cxn ang="0">
                  <a:pos x="0" y="25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24"/>
                </a:cxn>
                <a:cxn ang="0">
                  <a:pos x="14" y="25"/>
                </a:cxn>
                <a:cxn ang="0">
                  <a:pos x="0" y="25"/>
                </a:cxn>
                <a:cxn ang="0">
                  <a:pos x="14" y="25"/>
                </a:cxn>
                <a:cxn ang="0">
                  <a:pos x="14" y="25"/>
                </a:cxn>
                <a:cxn ang="0">
                  <a:pos x="2" y="22"/>
                </a:cxn>
                <a:cxn ang="0">
                  <a:pos x="14" y="22"/>
                </a:cxn>
                <a:cxn ang="0">
                  <a:pos x="14" y="25"/>
                </a:cxn>
                <a:cxn ang="0">
                  <a:pos x="2" y="19"/>
                </a:cxn>
                <a:cxn ang="0">
                  <a:pos x="8" y="20"/>
                </a:cxn>
                <a:cxn ang="0">
                  <a:pos x="2" y="19"/>
                </a:cxn>
                <a:cxn ang="0">
                  <a:pos x="3" y="14"/>
                </a:cxn>
                <a:cxn ang="0">
                  <a:pos x="14" y="20"/>
                </a:cxn>
                <a:cxn ang="0">
                  <a:pos x="2" y="19"/>
                </a:cxn>
                <a:cxn ang="0">
                  <a:pos x="8" y="8"/>
                </a:cxn>
                <a:cxn ang="0">
                  <a:pos x="20" y="0"/>
                </a:cxn>
                <a:cxn ang="0">
                  <a:pos x="28" y="13"/>
                </a:cxn>
                <a:cxn ang="0">
                  <a:pos x="20" y="14"/>
                </a:cxn>
                <a:cxn ang="0">
                  <a:pos x="16" y="19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8" y="13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33" y="0"/>
                </a:cxn>
                <a:cxn ang="0">
                  <a:pos x="34" y="13"/>
                </a:cxn>
                <a:cxn ang="0">
                  <a:pos x="29" y="13"/>
                </a:cxn>
                <a:cxn ang="0">
                  <a:pos x="36" y="0"/>
                </a:cxn>
                <a:cxn ang="0">
                  <a:pos x="42" y="2"/>
                </a:cxn>
                <a:cxn ang="0">
                  <a:pos x="36" y="14"/>
                </a:cxn>
                <a:cxn ang="0">
                  <a:pos x="36" y="0"/>
                </a:cxn>
                <a:cxn ang="0">
                  <a:pos x="49" y="6"/>
                </a:cxn>
                <a:cxn ang="0">
                  <a:pos x="59" y="19"/>
                </a:cxn>
                <a:cxn ang="0">
                  <a:pos x="46" y="27"/>
                </a:cxn>
                <a:cxn ang="0">
                  <a:pos x="45" y="19"/>
                </a:cxn>
                <a:cxn ang="0">
                  <a:pos x="37" y="14"/>
                </a:cxn>
                <a:cxn ang="0">
                  <a:pos x="46" y="27"/>
                </a:cxn>
                <a:cxn ang="0">
                  <a:pos x="54" y="27"/>
                </a:cxn>
                <a:cxn ang="0">
                  <a:pos x="60" y="27"/>
                </a:cxn>
                <a:cxn ang="0">
                  <a:pos x="48" y="113"/>
                </a:cxn>
                <a:cxn ang="0">
                  <a:pos x="60" y="27"/>
                </a:cxn>
              </a:cxnLst>
              <a:rect l="0" t="0" r="r" b="b"/>
              <a:pathLst>
                <a:path w="60" h="113">
                  <a:moveTo>
                    <a:pt x="2" y="113"/>
                  </a:moveTo>
                  <a:lnTo>
                    <a:pt x="0" y="25"/>
                  </a:lnTo>
                  <a:lnTo>
                    <a:pt x="14" y="25"/>
                  </a:lnTo>
                  <a:lnTo>
                    <a:pt x="14" y="113"/>
                  </a:lnTo>
                  <a:lnTo>
                    <a:pt x="2" y="113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8" y="25"/>
                  </a:lnTo>
                  <a:lnTo>
                    <a:pt x="0" y="25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0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0" y="25"/>
                  </a:lnTo>
                  <a:close/>
                  <a:moveTo>
                    <a:pt x="14" y="25"/>
                  </a:moveTo>
                  <a:lnTo>
                    <a:pt x="14" y="25"/>
                  </a:lnTo>
                  <a:lnTo>
                    <a:pt x="8" y="25"/>
                  </a:lnTo>
                  <a:lnTo>
                    <a:pt x="14" y="25"/>
                  </a:lnTo>
                  <a:close/>
                  <a:moveTo>
                    <a:pt x="0" y="24"/>
                  </a:moveTo>
                  <a:lnTo>
                    <a:pt x="2" y="22"/>
                  </a:lnTo>
                  <a:lnTo>
                    <a:pt x="2" y="19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0" y="24"/>
                  </a:lnTo>
                  <a:close/>
                  <a:moveTo>
                    <a:pt x="2" y="19"/>
                  </a:moveTo>
                  <a:lnTo>
                    <a:pt x="2" y="19"/>
                  </a:lnTo>
                  <a:lnTo>
                    <a:pt x="8" y="20"/>
                  </a:lnTo>
                  <a:lnTo>
                    <a:pt x="2" y="19"/>
                  </a:lnTo>
                  <a:close/>
                  <a:moveTo>
                    <a:pt x="2" y="19"/>
                  </a:moveTo>
                  <a:lnTo>
                    <a:pt x="2" y="16"/>
                  </a:lnTo>
                  <a:lnTo>
                    <a:pt x="3" y="14"/>
                  </a:lnTo>
                  <a:lnTo>
                    <a:pt x="16" y="19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2" y="19"/>
                  </a:lnTo>
                  <a:close/>
                  <a:moveTo>
                    <a:pt x="3" y="14"/>
                  </a:moveTo>
                  <a:lnTo>
                    <a:pt x="8" y="8"/>
                  </a:lnTo>
                  <a:lnTo>
                    <a:pt x="13" y="3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28" y="13"/>
                  </a:lnTo>
                  <a:lnTo>
                    <a:pt x="23" y="13"/>
                  </a:lnTo>
                  <a:lnTo>
                    <a:pt x="20" y="14"/>
                  </a:lnTo>
                  <a:lnTo>
                    <a:pt x="17" y="17"/>
                  </a:lnTo>
                  <a:lnTo>
                    <a:pt x="16" y="19"/>
                  </a:lnTo>
                  <a:lnTo>
                    <a:pt x="3" y="14"/>
                  </a:lnTo>
                  <a:close/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9" y="0"/>
                  </a:lnTo>
                  <a:close/>
                  <a:moveTo>
                    <a:pt x="29" y="0"/>
                  </a:moveTo>
                  <a:lnTo>
                    <a:pt x="29" y="0"/>
                  </a:lnTo>
                  <a:lnTo>
                    <a:pt x="29" y="6"/>
                  </a:lnTo>
                  <a:lnTo>
                    <a:pt x="29" y="0"/>
                  </a:lnTo>
                  <a:close/>
                  <a:moveTo>
                    <a:pt x="29" y="0"/>
                  </a:moveTo>
                  <a:lnTo>
                    <a:pt x="33" y="0"/>
                  </a:lnTo>
                  <a:lnTo>
                    <a:pt x="36" y="0"/>
                  </a:lnTo>
                  <a:lnTo>
                    <a:pt x="34" y="13"/>
                  </a:lnTo>
                  <a:lnTo>
                    <a:pt x="31" y="13"/>
                  </a:lnTo>
                  <a:lnTo>
                    <a:pt x="29" y="13"/>
                  </a:lnTo>
                  <a:lnTo>
                    <a:pt x="29" y="0"/>
                  </a:lnTo>
                  <a:close/>
                  <a:moveTo>
                    <a:pt x="36" y="0"/>
                  </a:moveTo>
                  <a:lnTo>
                    <a:pt x="39" y="2"/>
                  </a:lnTo>
                  <a:lnTo>
                    <a:pt x="42" y="2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4" y="13"/>
                  </a:lnTo>
                  <a:lnTo>
                    <a:pt x="36" y="0"/>
                  </a:lnTo>
                  <a:close/>
                  <a:moveTo>
                    <a:pt x="42" y="2"/>
                  </a:moveTo>
                  <a:lnTo>
                    <a:pt x="49" y="6"/>
                  </a:lnTo>
                  <a:lnTo>
                    <a:pt x="56" y="11"/>
                  </a:lnTo>
                  <a:lnTo>
                    <a:pt x="59" y="19"/>
                  </a:lnTo>
                  <a:lnTo>
                    <a:pt x="60" y="27"/>
                  </a:lnTo>
                  <a:lnTo>
                    <a:pt x="46" y="27"/>
                  </a:lnTo>
                  <a:lnTo>
                    <a:pt x="46" y="22"/>
                  </a:lnTo>
                  <a:lnTo>
                    <a:pt x="45" y="19"/>
                  </a:lnTo>
                  <a:lnTo>
                    <a:pt x="42" y="16"/>
                  </a:lnTo>
                  <a:lnTo>
                    <a:pt x="37" y="14"/>
                  </a:lnTo>
                  <a:lnTo>
                    <a:pt x="42" y="2"/>
                  </a:lnTo>
                  <a:close/>
                  <a:moveTo>
                    <a:pt x="46" y="27"/>
                  </a:moveTo>
                  <a:lnTo>
                    <a:pt x="46" y="27"/>
                  </a:lnTo>
                  <a:lnTo>
                    <a:pt x="54" y="27"/>
                  </a:lnTo>
                  <a:lnTo>
                    <a:pt x="46" y="27"/>
                  </a:lnTo>
                  <a:close/>
                  <a:moveTo>
                    <a:pt x="60" y="27"/>
                  </a:moveTo>
                  <a:lnTo>
                    <a:pt x="60" y="113"/>
                  </a:lnTo>
                  <a:lnTo>
                    <a:pt x="48" y="113"/>
                  </a:lnTo>
                  <a:lnTo>
                    <a:pt x="46" y="27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92" name="Freeform 96"/>
            <p:cNvSpPr>
              <a:spLocks noEditPoints="1"/>
            </p:cNvSpPr>
            <p:nvPr/>
          </p:nvSpPr>
          <p:spPr bwMode="auto">
            <a:xfrm>
              <a:off x="1162" y="583"/>
              <a:ext cx="107" cy="5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6" y="44"/>
                </a:cxn>
                <a:cxn ang="0">
                  <a:pos x="0" y="40"/>
                </a:cxn>
                <a:cxn ang="0">
                  <a:pos x="4" y="31"/>
                </a:cxn>
                <a:cxn ang="0">
                  <a:pos x="13" y="42"/>
                </a:cxn>
                <a:cxn ang="0">
                  <a:pos x="0" y="40"/>
                </a:cxn>
                <a:cxn ang="0">
                  <a:pos x="7" y="26"/>
                </a:cxn>
                <a:cxn ang="0">
                  <a:pos x="21" y="31"/>
                </a:cxn>
                <a:cxn ang="0">
                  <a:pos x="15" y="39"/>
                </a:cxn>
                <a:cxn ang="0">
                  <a:pos x="10" y="23"/>
                </a:cxn>
                <a:cxn ang="0">
                  <a:pos x="30" y="6"/>
                </a:cxn>
                <a:cxn ang="0">
                  <a:pos x="41" y="1"/>
                </a:cxn>
                <a:cxn ang="0">
                  <a:pos x="53" y="0"/>
                </a:cxn>
                <a:cxn ang="0">
                  <a:pos x="44" y="14"/>
                </a:cxn>
                <a:cxn ang="0">
                  <a:pos x="27" y="23"/>
                </a:cxn>
                <a:cxn ang="0">
                  <a:pos x="10" y="23"/>
                </a:cxn>
                <a:cxn ang="0">
                  <a:pos x="53" y="0"/>
                </a:cxn>
                <a:cxn ang="0">
                  <a:pos x="53" y="12"/>
                </a:cxn>
                <a:cxn ang="0">
                  <a:pos x="53" y="12"/>
                </a:cxn>
                <a:cxn ang="0">
                  <a:pos x="55" y="0"/>
                </a:cxn>
                <a:cxn ang="0">
                  <a:pos x="64" y="1"/>
                </a:cxn>
                <a:cxn ang="0">
                  <a:pos x="58" y="12"/>
                </a:cxn>
                <a:cxn ang="0">
                  <a:pos x="55" y="0"/>
                </a:cxn>
                <a:cxn ang="0">
                  <a:pos x="69" y="3"/>
                </a:cxn>
                <a:cxn ang="0">
                  <a:pos x="67" y="17"/>
                </a:cxn>
                <a:cxn ang="0">
                  <a:pos x="61" y="14"/>
                </a:cxn>
                <a:cxn ang="0">
                  <a:pos x="73" y="4"/>
                </a:cxn>
                <a:cxn ang="0">
                  <a:pos x="93" y="22"/>
                </a:cxn>
                <a:cxn ang="0">
                  <a:pos x="107" y="44"/>
                </a:cxn>
                <a:cxn ang="0">
                  <a:pos x="90" y="40"/>
                </a:cxn>
                <a:cxn ang="0">
                  <a:pos x="77" y="22"/>
                </a:cxn>
                <a:cxn ang="0">
                  <a:pos x="73" y="4"/>
                </a:cxn>
              </a:cxnLst>
              <a:rect l="0" t="0" r="r" b="b"/>
              <a:pathLst>
                <a:path w="107" h="50">
                  <a:moveTo>
                    <a:pt x="0" y="40"/>
                  </a:moveTo>
                  <a:lnTo>
                    <a:pt x="0" y="40"/>
                  </a:lnTo>
                  <a:lnTo>
                    <a:pt x="0" y="39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0" y="40"/>
                  </a:lnTo>
                  <a:close/>
                  <a:moveTo>
                    <a:pt x="10" y="47"/>
                  </a:moveTo>
                  <a:lnTo>
                    <a:pt x="10" y="47"/>
                  </a:lnTo>
                  <a:lnTo>
                    <a:pt x="6" y="44"/>
                  </a:lnTo>
                  <a:lnTo>
                    <a:pt x="10" y="47"/>
                  </a:lnTo>
                  <a:close/>
                  <a:moveTo>
                    <a:pt x="0" y="40"/>
                  </a:moveTo>
                  <a:lnTo>
                    <a:pt x="3" y="36"/>
                  </a:lnTo>
                  <a:lnTo>
                    <a:pt x="4" y="31"/>
                  </a:lnTo>
                  <a:lnTo>
                    <a:pt x="15" y="39"/>
                  </a:lnTo>
                  <a:lnTo>
                    <a:pt x="13" y="42"/>
                  </a:lnTo>
                  <a:lnTo>
                    <a:pt x="10" y="47"/>
                  </a:lnTo>
                  <a:lnTo>
                    <a:pt x="0" y="40"/>
                  </a:lnTo>
                  <a:close/>
                  <a:moveTo>
                    <a:pt x="4" y="31"/>
                  </a:moveTo>
                  <a:lnTo>
                    <a:pt x="7" y="26"/>
                  </a:lnTo>
                  <a:lnTo>
                    <a:pt x="10" y="23"/>
                  </a:lnTo>
                  <a:lnTo>
                    <a:pt x="21" y="31"/>
                  </a:lnTo>
                  <a:lnTo>
                    <a:pt x="18" y="36"/>
                  </a:lnTo>
                  <a:lnTo>
                    <a:pt x="15" y="39"/>
                  </a:lnTo>
                  <a:lnTo>
                    <a:pt x="4" y="31"/>
                  </a:lnTo>
                  <a:close/>
                  <a:moveTo>
                    <a:pt x="10" y="23"/>
                  </a:moveTo>
                  <a:lnTo>
                    <a:pt x="20" y="14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3" y="12"/>
                  </a:lnTo>
                  <a:lnTo>
                    <a:pt x="44" y="14"/>
                  </a:lnTo>
                  <a:lnTo>
                    <a:pt x="35" y="19"/>
                  </a:lnTo>
                  <a:lnTo>
                    <a:pt x="27" y="23"/>
                  </a:lnTo>
                  <a:lnTo>
                    <a:pt x="21" y="31"/>
                  </a:lnTo>
                  <a:lnTo>
                    <a:pt x="10" y="23"/>
                  </a:lnTo>
                  <a:close/>
                  <a:moveTo>
                    <a:pt x="53" y="0"/>
                  </a:moveTo>
                  <a:lnTo>
                    <a:pt x="53" y="0"/>
                  </a:lnTo>
                  <a:lnTo>
                    <a:pt x="55" y="0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3" y="0"/>
                  </a:lnTo>
                  <a:close/>
                  <a:moveTo>
                    <a:pt x="55" y="0"/>
                  </a:moveTo>
                  <a:lnTo>
                    <a:pt x="60" y="0"/>
                  </a:lnTo>
                  <a:lnTo>
                    <a:pt x="64" y="1"/>
                  </a:lnTo>
                  <a:lnTo>
                    <a:pt x="61" y="14"/>
                  </a:lnTo>
                  <a:lnTo>
                    <a:pt x="58" y="12"/>
                  </a:lnTo>
                  <a:lnTo>
                    <a:pt x="53" y="12"/>
                  </a:lnTo>
                  <a:lnTo>
                    <a:pt x="55" y="0"/>
                  </a:lnTo>
                  <a:close/>
                  <a:moveTo>
                    <a:pt x="64" y="1"/>
                  </a:moveTo>
                  <a:lnTo>
                    <a:pt x="69" y="3"/>
                  </a:lnTo>
                  <a:lnTo>
                    <a:pt x="73" y="4"/>
                  </a:lnTo>
                  <a:lnTo>
                    <a:pt x="67" y="17"/>
                  </a:lnTo>
                  <a:lnTo>
                    <a:pt x="64" y="15"/>
                  </a:lnTo>
                  <a:lnTo>
                    <a:pt x="61" y="14"/>
                  </a:lnTo>
                  <a:lnTo>
                    <a:pt x="64" y="1"/>
                  </a:lnTo>
                  <a:close/>
                  <a:moveTo>
                    <a:pt x="73" y="4"/>
                  </a:moveTo>
                  <a:lnTo>
                    <a:pt x="84" y="12"/>
                  </a:lnTo>
                  <a:lnTo>
                    <a:pt x="93" y="22"/>
                  </a:lnTo>
                  <a:lnTo>
                    <a:pt x="101" y="33"/>
                  </a:lnTo>
                  <a:lnTo>
                    <a:pt x="107" y="44"/>
                  </a:lnTo>
                  <a:lnTo>
                    <a:pt x="97" y="50"/>
                  </a:lnTo>
                  <a:lnTo>
                    <a:pt x="90" y="40"/>
                  </a:lnTo>
                  <a:lnTo>
                    <a:pt x="84" y="30"/>
                  </a:lnTo>
                  <a:lnTo>
                    <a:pt x="77" y="22"/>
                  </a:lnTo>
                  <a:lnTo>
                    <a:pt x="67" y="17"/>
                  </a:lnTo>
                  <a:lnTo>
                    <a:pt x="73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93" name="Freeform 97"/>
            <p:cNvSpPr>
              <a:spLocks noEditPoints="1"/>
            </p:cNvSpPr>
            <p:nvPr/>
          </p:nvSpPr>
          <p:spPr bwMode="auto">
            <a:xfrm>
              <a:off x="1326" y="603"/>
              <a:ext cx="60" cy="114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4" y="113"/>
                </a:cxn>
                <a:cxn ang="0">
                  <a:pos x="0" y="25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24"/>
                </a:cxn>
                <a:cxn ang="0">
                  <a:pos x="14" y="25"/>
                </a:cxn>
                <a:cxn ang="0">
                  <a:pos x="0" y="25"/>
                </a:cxn>
                <a:cxn ang="0">
                  <a:pos x="14" y="25"/>
                </a:cxn>
                <a:cxn ang="0">
                  <a:pos x="14" y="25"/>
                </a:cxn>
                <a:cxn ang="0">
                  <a:pos x="1" y="22"/>
                </a:cxn>
                <a:cxn ang="0">
                  <a:pos x="14" y="22"/>
                </a:cxn>
                <a:cxn ang="0">
                  <a:pos x="14" y="25"/>
                </a:cxn>
                <a:cxn ang="0">
                  <a:pos x="1" y="19"/>
                </a:cxn>
                <a:cxn ang="0">
                  <a:pos x="7" y="20"/>
                </a:cxn>
                <a:cxn ang="0">
                  <a:pos x="1" y="19"/>
                </a:cxn>
                <a:cxn ang="0">
                  <a:pos x="3" y="14"/>
                </a:cxn>
                <a:cxn ang="0">
                  <a:pos x="14" y="20"/>
                </a:cxn>
                <a:cxn ang="0">
                  <a:pos x="1" y="19"/>
                </a:cxn>
                <a:cxn ang="0">
                  <a:pos x="7" y="8"/>
                </a:cxn>
                <a:cxn ang="0">
                  <a:pos x="20" y="0"/>
                </a:cxn>
                <a:cxn ang="0">
                  <a:pos x="27" y="13"/>
                </a:cxn>
                <a:cxn ang="0">
                  <a:pos x="20" y="14"/>
                </a:cxn>
                <a:cxn ang="0">
                  <a:pos x="15" y="19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13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32" y="0"/>
                </a:cxn>
                <a:cxn ang="0">
                  <a:pos x="33" y="13"/>
                </a:cxn>
                <a:cxn ang="0">
                  <a:pos x="29" y="13"/>
                </a:cxn>
                <a:cxn ang="0">
                  <a:pos x="35" y="0"/>
                </a:cxn>
                <a:cxn ang="0">
                  <a:pos x="41" y="2"/>
                </a:cxn>
                <a:cxn ang="0">
                  <a:pos x="35" y="14"/>
                </a:cxn>
                <a:cxn ang="0">
                  <a:pos x="35" y="0"/>
                </a:cxn>
                <a:cxn ang="0">
                  <a:pos x="49" y="6"/>
                </a:cxn>
                <a:cxn ang="0">
                  <a:pos x="58" y="19"/>
                </a:cxn>
                <a:cxn ang="0">
                  <a:pos x="47" y="27"/>
                </a:cxn>
                <a:cxn ang="0">
                  <a:pos x="44" y="19"/>
                </a:cxn>
                <a:cxn ang="0">
                  <a:pos x="37" y="14"/>
                </a:cxn>
                <a:cxn ang="0">
                  <a:pos x="47" y="27"/>
                </a:cxn>
                <a:cxn ang="0">
                  <a:pos x="53" y="27"/>
                </a:cxn>
                <a:cxn ang="0">
                  <a:pos x="60" y="27"/>
                </a:cxn>
                <a:cxn ang="0">
                  <a:pos x="47" y="113"/>
                </a:cxn>
                <a:cxn ang="0">
                  <a:pos x="60" y="27"/>
                </a:cxn>
              </a:cxnLst>
              <a:rect l="0" t="0" r="r" b="b"/>
              <a:pathLst>
                <a:path w="60" h="113">
                  <a:moveTo>
                    <a:pt x="1" y="113"/>
                  </a:moveTo>
                  <a:lnTo>
                    <a:pt x="0" y="25"/>
                  </a:lnTo>
                  <a:lnTo>
                    <a:pt x="14" y="25"/>
                  </a:lnTo>
                  <a:lnTo>
                    <a:pt x="14" y="113"/>
                  </a:lnTo>
                  <a:lnTo>
                    <a:pt x="1" y="113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7" y="25"/>
                  </a:lnTo>
                  <a:lnTo>
                    <a:pt x="0" y="25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0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0" y="25"/>
                  </a:lnTo>
                  <a:close/>
                  <a:moveTo>
                    <a:pt x="14" y="25"/>
                  </a:moveTo>
                  <a:lnTo>
                    <a:pt x="14" y="25"/>
                  </a:lnTo>
                  <a:lnTo>
                    <a:pt x="7" y="25"/>
                  </a:lnTo>
                  <a:lnTo>
                    <a:pt x="14" y="25"/>
                  </a:lnTo>
                  <a:close/>
                  <a:moveTo>
                    <a:pt x="0" y="24"/>
                  </a:moveTo>
                  <a:lnTo>
                    <a:pt x="1" y="22"/>
                  </a:lnTo>
                  <a:lnTo>
                    <a:pt x="1" y="19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0" y="24"/>
                  </a:lnTo>
                  <a:close/>
                  <a:moveTo>
                    <a:pt x="1" y="19"/>
                  </a:moveTo>
                  <a:lnTo>
                    <a:pt x="1" y="19"/>
                  </a:lnTo>
                  <a:lnTo>
                    <a:pt x="7" y="20"/>
                  </a:lnTo>
                  <a:lnTo>
                    <a:pt x="1" y="19"/>
                  </a:lnTo>
                  <a:close/>
                  <a:moveTo>
                    <a:pt x="1" y="19"/>
                  </a:moveTo>
                  <a:lnTo>
                    <a:pt x="3" y="16"/>
                  </a:lnTo>
                  <a:lnTo>
                    <a:pt x="3" y="14"/>
                  </a:lnTo>
                  <a:lnTo>
                    <a:pt x="15" y="19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" y="19"/>
                  </a:lnTo>
                  <a:close/>
                  <a:moveTo>
                    <a:pt x="3" y="14"/>
                  </a:moveTo>
                  <a:lnTo>
                    <a:pt x="7" y="8"/>
                  </a:lnTo>
                  <a:lnTo>
                    <a:pt x="12" y="3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27" y="13"/>
                  </a:lnTo>
                  <a:lnTo>
                    <a:pt x="23" y="13"/>
                  </a:lnTo>
                  <a:lnTo>
                    <a:pt x="20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3" y="14"/>
                  </a:lnTo>
                  <a:close/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9" y="0"/>
                  </a:lnTo>
                  <a:close/>
                  <a:moveTo>
                    <a:pt x="29" y="0"/>
                  </a:moveTo>
                  <a:lnTo>
                    <a:pt x="29" y="0"/>
                  </a:lnTo>
                  <a:lnTo>
                    <a:pt x="29" y="6"/>
                  </a:lnTo>
                  <a:lnTo>
                    <a:pt x="29" y="0"/>
                  </a:lnTo>
                  <a:close/>
                  <a:moveTo>
                    <a:pt x="29" y="0"/>
                  </a:moveTo>
                  <a:lnTo>
                    <a:pt x="32" y="0"/>
                  </a:lnTo>
                  <a:lnTo>
                    <a:pt x="35" y="0"/>
                  </a:lnTo>
                  <a:lnTo>
                    <a:pt x="33" y="13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9" y="0"/>
                  </a:lnTo>
                  <a:close/>
                  <a:moveTo>
                    <a:pt x="35" y="0"/>
                  </a:moveTo>
                  <a:lnTo>
                    <a:pt x="38" y="2"/>
                  </a:lnTo>
                  <a:lnTo>
                    <a:pt x="41" y="2"/>
                  </a:lnTo>
                  <a:lnTo>
                    <a:pt x="37" y="14"/>
                  </a:lnTo>
                  <a:lnTo>
                    <a:pt x="35" y="14"/>
                  </a:lnTo>
                  <a:lnTo>
                    <a:pt x="33" y="13"/>
                  </a:lnTo>
                  <a:lnTo>
                    <a:pt x="35" y="0"/>
                  </a:lnTo>
                  <a:close/>
                  <a:moveTo>
                    <a:pt x="41" y="2"/>
                  </a:moveTo>
                  <a:lnTo>
                    <a:pt x="49" y="6"/>
                  </a:lnTo>
                  <a:lnTo>
                    <a:pt x="55" y="11"/>
                  </a:lnTo>
                  <a:lnTo>
                    <a:pt x="58" y="19"/>
                  </a:lnTo>
                  <a:lnTo>
                    <a:pt x="60" y="27"/>
                  </a:lnTo>
                  <a:lnTo>
                    <a:pt x="47" y="27"/>
                  </a:lnTo>
                  <a:lnTo>
                    <a:pt x="46" y="22"/>
                  </a:lnTo>
                  <a:lnTo>
                    <a:pt x="44" y="19"/>
                  </a:lnTo>
                  <a:lnTo>
                    <a:pt x="41" y="16"/>
                  </a:lnTo>
                  <a:lnTo>
                    <a:pt x="37" y="14"/>
                  </a:lnTo>
                  <a:lnTo>
                    <a:pt x="41" y="2"/>
                  </a:lnTo>
                  <a:close/>
                  <a:moveTo>
                    <a:pt x="47" y="27"/>
                  </a:moveTo>
                  <a:lnTo>
                    <a:pt x="47" y="27"/>
                  </a:lnTo>
                  <a:lnTo>
                    <a:pt x="53" y="27"/>
                  </a:lnTo>
                  <a:lnTo>
                    <a:pt x="47" y="27"/>
                  </a:lnTo>
                  <a:close/>
                  <a:moveTo>
                    <a:pt x="60" y="27"/>
                  </a:moveTo>
                  <a:lnTo>
                    <a:pt x="60" y="113"/>
                  </a:lnTo>
                  <a:lnTo>
                    <a:pt x="47" y="113"/>
                  </a:lnTo>
                  <a:lnTo>
                    <a:pt x="47" y="27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94" name="Freeform 98"/>
            <p:cNvSpPr>
              <a:spLocks noEditPoints="1"/>
            </p:cNvSpPr>
            <p:nvPr/>
          </p:nvSpPr>
          <p:spPr bwMode="auto">
            <a:xfrm>
              <a:off x="1300" y="583"/>
              <a:ext cx="111" cy="5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1" y="47"/>
                </a:cxn>
                <a:cxn ang="0">
                  <a:pos x="11" y="47"/>
                </a:cxn>
                <a:cxn ang="0">
                  <a:pos x="11" y="47"/>
                </a:cxn>
                <a:cxn ang="0">
                  <a:pos x="6" y="44"/>
                </a:cxn>
                <a:cxn ang="0">
                  <a:pos x="0" y="40"/>
                </a:cxn>
                <a:cxn ang="0">
                  <a:pos x="6" y="31"/>
                </a:cxn>
                <a:cxn ang="0">
                  <a:pos x="14" y="42"/>
                </a:cxn>
                <a:cxn ang="0">
                  <a:pos x="0" y="40"/>
                </a:cxn>
                <a:cxn ang="0">
                  <a:pos x="8" y="26"/>
                </a:cxn>
                <a:cxn ang="0">
                  <a:pos x="22" y="31"/>
                </a:cxn>
                <a:cxn ang="0">
                  <a:pos x="15" y="39"/>
                </a:cxn>
                <a:cxn ang="0">
                  <a:pos x="11" y="23"/>
                </a:cxn>
                <a:cxn ang="0">
                  <a:pos x="31" y="6"/>
                </a:cxn>
                <a:cxn ang="0">
                  <a:pos x="42" y="1"/>
                </a:cxn>
                <a:cxn ang="0">
                  <a:pos x="54" y="0"/>
                </a:cxn>
                <a:cxn ang="0">
                  <a:pos x="45" y="14"/>
                </a:cxn>
                <a:cxn ang="0">
                  <a:pos x="28" y="23"/>
                </a:cxn>
                <a:cxn ang="0">
                  <a:pos x="11" y="23"/>
                </a:cxn>
                <a:cxn ang="0">
                  <a:pos x="54" y="0"/>
                </a:cxn>
                <a:cxn ang="0">
                  <a:pos x="54" y="12"/>
                </a:cxn>
                <a:cxn ang="0">
                  <a:pos x="54" y="12"/>
                </a:cxn>
                <a:cxn ang="0">
                  <a:pos x="55" y="0"/>
                </a:cxn>
                <a:cxn ang="0">
                  <a:pos x="65" y="1"/>
                </a:cxn>
                <a:cxn ang="0">
                  <a:pos x="58" y="12"/>
                </a:cxn>
                <a:cxn ang="0">
                  <a:pos x="55" y="0"/>
                </a:cxn>
                <a:cxn ang="0">
                  <a:pos x="69" y="3"/>
                </a:cxn>
                <a:cxn ang="0">
                  <a:pos x="68" y="17"/>
                </a:cxn>
                <a:cxn ang="0">
                  <a:pos x="62" y="14"/>
                </a:cxn>
                <a:cxn ang="0">
                  <a:pos x="74" y="4"/>
                </a:cxn>
                <a:cxn ang="0">
                  <a:pos x="94" y="22"/>
                </a:cxn>
                <a:cxn ang="0">
                  <a:pos x="109" y="44"/>
                </a:cxn>
                <a:cxn ang="0">
                  <a:pos x="91" y="40"/>
                </a:cxn>
                <a:cxn ang="0">
                  <a:pos x="77" y="22"/>
                </a:cxn>
                <a:cxn ang="0">
                  <a:pos x="74" y="4"/>
                </a:cxn>
              </a:cxnLst>
              <a:rect l="0" t="0" r="r" b="b"/>
              <a:pathLst>
                <a:path w="109" h="50">
                  <a:moveTo>
                    <a:pt x="0" y="40"/>
                  </a:moveTo>
                  <a:lnTo>
                    <a:pt x="0" y="40"/>
                  </a:lnTo>
                  <a:lnTo>
                    <a:pt x="0" y="39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0" y="40"/>
                  </a:lnTo>
                  <a:close/>
                  <a:moveTo>
                    <a:pt x="11" y="47"/>
                  </a:moveTo>
                  <a:lnTo>
                    <a:pt x="11" y="47"/>
                  </a:lnTo>
                  <a:lnTo>
                    <a:pt x="6" y="44"/>
                  </a:lnTo>
                  <a:lnTo>
                    <a:pt x="11" y="47"/>
                  </a:lnTo>
                  <a:close/>
                  <a:moveTo>
                    <a:pt x="0" y="40"/>
                  </a:moveTo>
                  <a:lnTo>
                    <a:pt x="3" y="36"/>
                  </a:lnTo>
                  <a:lnTo>
                    <a:pt x="6" y="31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7"/>
                  </a:lnTo>
                  <a:lnTo>
                    <a:pt x="0" y="40"/>
                  </a:lnTo>
                  <a:close/>
                  <a:moveTo>
                    <a:pt x="6" y="31"/>
                  </a:moveTo>
                  <a:lnTo>
                    <a:pt x="8" y="26"/>
                  </a:lnTo>
                  <a:lnTo>
                    <a:pt x="11" y="23"/>
                  </a:lnTo>
                  <a:lnTo>
                    <a:pt x="22" y="31"/>
                  </a:lnTo>
                  <a:lnTo>
                    <a:pt x="19" y="36"/>
                  </a:lnTo>
                  <a:lnTo>
                    <a:pt x="15" y="39"/>
                  </a:lnTo>
                  <a:lnTo>
                    <a:pt x="6" y="31"/>
                  </a:lnTo>
                  <a:close/>
                  <a:moveTo>
                    <a:pt x="11" y="23"/>
                  </a:moveTo>
                  <a:lnTo>
                    <a:pt x="20" y="14"/>
                  </a:lnTo>
                  <a:lnTo>
                    <a:pt x="31" y="6"/>
                  </a:lnTo>
                  <a:lnTo>
                    <a:pt x="35" y="3"/>
                  </a:lnTo>
                  <a:lnTo>
                    <a:pt x="42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45" y="14"/>
                  </a:lnTo>
                  <a:lnTo>
                    <a:pt x="35" y="19"/>
                  </a:lnTo>
                  <a:lnTo>
                    <a:pt x="28" y="23"/>
                  </a:lnTo>
                  <a:lnTo>
                    <a:pt x="22" y="31"/>
                  </a:lnTo>
                  <a:lnTo>
                    <a:pt x="11" y="23"/>
                  </a:lnTo>
                  <a:close/>
                  <a:moveTo>
                    <a:pt x="54" y="0"/>
                  </a:moveTo>
                  <a:lnTo>
                    <a:pt x="54" y="0"/>
                  </a:lnTo>
                  <a:lnTo>
                    <a:pt x="55" y="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0"/>
                  </a:lnTo>
                  <a:close/>
                  <a:moveTo>
                    <a:pt x="55" y="0"/>
                  </a:moveTo>
                  <a:lnTo>
                    <a:pt x="60" y="0"/>
                  </a:lnTo>
                  <a:lnTo>
                    <a:pt x="65" y="1"/>
                  </a:lnTo>
                  <a:lnTo>
                    <a:pt x="62" y="14"/>
                  </a:lnTo>
                  <a:lnTo>
                    <a:pt x="58" y="12"/>
                  </a:lnTo>
                  <a:lnTo>
                    <a:pt x="54" y="12"/>
                  </a:lnTo>
                  <a:lnTo>
                    <a:pt x="55" y="0"/>
                  </a:lnTo>
                  <a:close/>
                  <a:moveTo>
                    <a:pt x="65" y="1"/>
                  </a:moveTo>
                  <a:lnTo>
                    <a:pt x="69" y="3"/>
                  </a:lnTo>
                  <a:lnTo>
                    <a:pt x="74" y="4"/>
                  </a:lnTo>
                  <a:lnTo>
                    <a:pt x="68" y="17"/>
                  </a:lnTo>
                  <a:lnTo>
                    <a:pt x="65" y="15"/>
                  </a:lnTo>
                  <a:lnTo>
                    <a:pt x="62" y="14"/>
                  </a:lnTo>
                  <a:lnTo>
                    <a:pt x="65" y="1"/>
                  </a:lnTo>
                  <a:close/>
                  <a:moveTo>
                    <a:pt x="74" y="4"/>
                  </a:moveTo>
                  <a:lnTo>
                    <a:pt x="85" y="12"/>
                  </a:lnTo>
                  <a:lnTo>
                    <a:pt x="94" y="22"/>
                  </a:lnTo>
                  <a:lnTo>
                    <a:pt x="102" y="33"/>
                  </a:lnTo>
                  <a:lnTo>
                    <a:pt x="109" y="44"/>
                  </a:lnTo>
                  <a:lnTo>
                    <a:pt x="97" y="50"/>
                  </a:lnTo>
                  <a:lnTo>
                    <a:pt x="91" y="40"/>
                  </a:lnTo>
                  <a:lnTo>
                    <a:pt x="85" y="30"/>
                  </a:lnTo>
                  <a:lnTo>
                    <a:pt x="77" y="22"/>
                  </a:lnTo>
                  <a:lnTo>
                    <a:pt x="68" y="17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95" name="Freeform 99"/>
            <p:cNvSpPr>
              <a:spLocks noEditPoints="1"/>
            </p:cNvSpPr>
            <p:nvPr/>
          </p:nvSpPr>
          <p:spPr bwMode="auto">
            <a:xfrm>
              <a:off x="1323" y="814"/>
              <a:ext cx="60" cy="114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3" y="113"/>
                </a:cxn>
                <a:cxn ang="0">
                  <a:pos x="0" y="27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2" y="27"/>
                </a:cxn>
                <a:cxn ang="0">
                  <a:pos x="0" y="25"/>
                </a:cxn>
                <a:cxn ang="0">
                  <a:pos x="12" y="27"/>
                </a:cxn>
                <a:cxn ang="0">
                  <a:pos x="12" y="27"/>
                </a:cxn>
                <a:cxn ang="0">
                  <a:pos x="0" y="22"/>
                </a:cxn>
                <a:cxn ang="0">
                  <a:pos x="12" y="24"/>
                </a:cxn>
                <a:cxn ang="0">
                  <a:pos x="12" y="27"/>
                </a:cxn>
                <a:cxn ang="0">
                  <a:pos x="0" y="20"/>
                </a:cxn>
                <a:cxn ang="0">
                  <a:pos x="6" y="22"/>
                </a:cxn>
                <a:cxn ang="0">
                  <a:pos x="0" y="20"/>
                </a:cxn>
                <a:cxn ang="0">
                  <a:pos x="3" y="14"/>
                </a:cxn>
                <a:cxn ang="0">
                  <a:pos x="13" y="22"/>
                </a:cxn>
                <a:cxn ang="0">
                  <a:pos x="0" y="20"/>
                </a:cxn>
                <a:cxn ang="0">
                  <a:pos x="6" y="9"/>
                </a:cxn>
                <a:cxn ang="0">
                  <a:pos x="18" y="2"/>
                </a:cxn>
                <a:cxn ang="0">
                  <a:pos x="27" y="14"/>
                </a:cxn>
                <a:cxn ang="0">
                  <a:pos x="18" y="16"/>
                </a:cxn>
                <a:cxn ang="0">
                  <a:pos x="13" y="2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14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32" y="14"/>
                </a:cxn>
                <a:cxn ang="0">
                  <a:pos x="27" y="14"/>
                </a:cxn>
                <a:cxn ang="0">
                  <a:pos x="35" y="2"/>
                </a:cxn>
                <a:cxn ang="0">
                  <a:pos x="41" y="3"/>
                </a:cxn>
                <a:cxn ang="0">
                  <a:pos x="33" y="14"/>
                </a:cxn>
                <a:cxn ang="0">
                  <a:pos x="35" y="2"/>
                </a:cxn>
                <a:cxn ang="0">
                  <a:pos x="47" y="6"/>
                </a:cxn>
                <a:cxn ang="0">
                  <a:pos x="56" y="19"/>
                </a:cxn>
                <a:cxn ang="0">
                  <a:pos x="46" y="27"/>
                </a:cxn>
                <a:cxn ang="0">
                  <a:pos x="43" y="20"/>
                </a:cxn>
                <a:cxn ang="0">
                  <a:pos x="36" y="16"/>
                </a:cxn>
                <a:cxn ang="0">
                  <a:pos x="46" y="27"/>
                </a:cxn>
                <a:cxn ang="0">
                  <a:pos x="52" y="27"/>
                </a:cxn>
                <a:cxn ang="0">
                  <a:pos x="58" y="27"/>
                </a:cxn>
                <a:cxn ang="0">
                  <a:pos x="46" y="113"/>
                </a:cxn>
                <a:cxn ang="0">
                  <a:pos x="58" y="27"/>
                </a:cxn>
              </a:cxnLst>
              <a:rect l="0" t="0" r="r" b="b"/>
              <a:pathLst>
                <a:path w="60" h="113">
                  <a:moveTo>
                    <a:pt x="0" y="113"/>
                  </a:moveTo>
                  <a:lnTo>
                    <a:pt x="0" y="27"/>
                  </a:lnTo>
                  <a:lnTo>
                    <a:pt x="12" y="25"/>
                  </a:lnTo>
                  <a:lnTo>
                    <a:pt x="13" y="113"/>
                  </a:lnTo>
                  <a:lnTo>
                    <a:pt x="0" y="113"/>
                  </a:lnTo>
                  <a:close/>
                  <a:moveTo>
                    <a:pt x="0" y="27"/>
                  </a:moveTo>
                  <a:lnTo>
                    <a:pt x="0" y="25"/>
                  </a:lnTo>
                  <a:lnTo>
                    <a:pt x="6" y="25"/>
                  </a:lnTo>
                  <a:lnTo>
                    <a:pt x="0" y="27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0" y="25"/>
                  </a:lnTo>
                  <a:close/>
                  <a:moveTo>
                    <a:pt x="12" y="27"/>
                  </a:moveTo>
                  <a:lnTo>
                    <a:pt x="12" y="27"/>
                  </a:lnTo>
                  <a:lnTo>
                    <a:pt x="6" y="25"/>
                  </a:lnTo>
                  <a:lnTo>
                    <a:pt x="12" y="27"/>
                  </a:lnTo>
                  <a:close/>
                  <a:moveTo>
                    <a:pt x="0" y="25"/>
                  </a:moveTo>
                  <a:lnTo>
                    <a:pt x="0" y="22"/>
                  </a:lnTo>
                  <a:lnTo>
                    <a:pt x="0" y="20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0" y="25"/>
                  </a:lnTo>
                  <a:close/>
                  <a:moveTo>
                    <a:pt x="0" y="20"/>
                  </a:moveTo>
                  <a:lnTo>
                    <a:pt x="0" y="20"/>
                  </a:lnTo>
                  <a:lnTo>
                    <a:pt x="6" y="22"/>
                  </a:lnTo>
                  <a:lnTo>
                    <a:pt x="0" y="20"/>
                  </a:lnTo>
                  <a:close/>
                  <a:moveTo>
                    <a:pt x="0" y="20"/>
                  </a:moveTo>
                  <a:lnTo>
                    <a:pt x="1" y="17"/>
                  </a:lnTo>
                  <a:lnTo>
                    <a:pt x="3" y="14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12" y="24"/>
                  </a:lnTo>
                  <a:lnTo>
                    <a:pt x="0" y="20"/>
                  </a:lnTo>
                  <a:close/>
                  <a:moveTo>
                    <a:pt x="3" y="14"/>
                  </a:moveTo>
                  <a:lnTo>
                    <a:pt x="6" y="9"/>
                  </a:lnTo>
                  <a:lnTo>
                    <a:pt x="12" y="5"/>
                  </a:lnTo>
                  <a:lnTo>
                    <a:pt x="18" y="2"/>
                  </a:lnTo>
                  <a:lnTo>
                    <a:pt x="27" y="0"/>
                  </a:lnTo>
                  <a:lnTo>
                    <a:pt x="27" y="14"/>
                  </a:lnTo>
                  <a:lnTo>
                    <a:pt x="23" y="14"/>
                  </a:lnTo>
                  <a:lnTo>
                    <a:pt x="18" y="16"/>
                  </a:lnTo>
                  <a:lnTo>
                    <a:pt x="15" y="17"/>
                  </a:lnTo>
                  <a:lnTo>
                    <a:pt x="13" y="20"/>
                  </a:lnTo>
                  <a:lnTo>
                    <a:pt x="3" y="14"/>
                  </a:lnTo>
                  <a:close/>
                  <a:moveTo>
                    <a:pt x="27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30" y="0"/>
                  </a:lnTo>
                  <a:lnTo>
                    <a:pt x="35" y="2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7" y="14"/>
                  </a:lnTo>
                  <a:lnTo>
                    <a:pt x="27" y="0"/>
                  </a:lnTo>
                  <a:close/>
                  <a:moveTo>
                    <a:pt x="35" y="2"/>
                  </a:moveTo>
                  <a:lnTo>
                    <a:pt x="38" y="2"/>
                  </a:lnTo>
                  <a:lnTo>
                    <a:pt x="41" y="3"/>
                  </a:lnTo>
                  <a:lnTo>
                    <a:pt x="36" y="16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35" y="2"/>
                  </a:lnTo>
                  <a:close/>
                  <a:moveTo>
                    <a:pt x="41" y="3"/>
                  </a:moveTo>
                  <a:lnTo>
                    <a:pt x="47" y="6"/>
                  </a:lnTo>
                  <a:lnTo>
                    <a:pt x="53" y="13"/>
                  </a:lnTo>
                  <a:lnTo>
                    <a:pt x="56" y="19"/>
                  </a:lnTo>
                  <a:lnTo>
                    <a:pt x="58" y="27"/>
                  </a:lnTo>
                  <a:lnTo>
                    <a:pt x="46" y="27"/>
                  </a:lnTo>
                  <a:lnTo>
                    <a:pt x="44" y="24"/>
                  </a:lnTo>
                  <a:lnTo>
                    <a:pt x="43" y="20"/>
                  </a:lnTo>
                  <a:lnTo>
                    <a:pt x="40" y="17"/>
                  </a:lnTo>
                  <a:lnTo>
                    <a:pt x="36" y="16"/>
                  </a:lnTo>
                  <a:lnTo>
                    <a:pt x="41" y="3"/>
                  </a:lnTo>
                  <a:close/>
                  <a:moveTo>
                    <a:pt x="46" y="27"/>
                  </a:moveTo>
                  <a:lnTo>
                    <a:pt x="46" y="27"/>
                  </a:lnTo>
                  <a:lnTo>
                    <a:pt x="52" y="27"/>
                  </a:lnTo>
                  <a:lnTo>
                    <a:pt x="46" y="27"/>
                  </a:lnTo>
                  <a:close/>
                  <a:moveTo>
                    <a:pt x="58" y="27"/>
                  </a:moveTo>
                  <a:lnTo>
                    <a:pt x="60" y="113"/>
                  </a:lnTo>
                  <a:lnTo>
                    <a:pt x="46" y="113"/>
                  </a:lnTo>
                  <a:lnTo>
                    <a:pt x="46" y="27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96" name="Freeform 100"/>
            <p:cNvSpPr>
              <a:spLocks noEditPoints="1"/>
            </p:cNvSpPr>
            <p:nvPr/>
          </p:nvSpPr>
          <p:spPr bwMode="auto">
            <a:xfrm>
              <a:off x="1296" y="794"/>
              <a:ext cx="111" cy="5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3" y="47"/>
                </a:cxn>
                <a:cxn ang="0">
                  <a:pos x="11" y="48"/>
                </a:cxn>
                <a:cxn ang="0">
                  <a:pos x="13" y="47"/>
                </a:cxn>
                <a:cxn ang="0">
                  <a:pos x="7" y="44"/>
                </a:cxn>
                <a:cxn ang="0">
                  <a:pos x="0" y="40"/>
                </a:cxn>
                <a:cxn ang="0">
                  <a:pos x="7" y="33"/>
                </a:cxn>
                <a:cxn ang="0">
                  <a:pos x="14" y="44"/>
                </a:cxn>
                <a:cxn ang="0">
                  <a:pos x="0" y="40"/>
                </a:cxn>
                <a:cxn ang="0">
                  <a:pos x="10" y="28"/>
                </a:cxn>
                <a:cxn ang="0">
                  <a:pos x="22" y="33"/>
                </a:cxn>
                <a:cxn ang="0">
                  <a:pos x="17" y="39"/>
                </a:cxn>
                <a:cxn ang="0">
                  <a:pos x="13" y="25"/>
                </a:cxn>
                <a:cxn ang="0">
                  <a:pos x="31" y="7"/>
                </a:cxn>
                <a:cxn ang="0">
                  <a:pos x="42" y="1"/>
                </a:cxn>
                <a:cxn ang="0">
                  <a:pos x="54" y="0"/>
                </a:cxn>
                <a:cxn ang="0">
                  <a:pos x="45" y="15"/>
                </a:cxn>
                <a:cxn ang="0">
                  <a:pos x="30" y="25"/>
                </a:cxn>
                <a:cxn ang="0">
                  <a:pos x="13" y="25"/>
                </a:cxn>
                <a:cxn ang="0">
                  <a:pos x="56" y="0"/>
                </a:cxn>
                <a:cxn ang="0">
                  <a:pos x="56" y="14"/>
                </a:cxn>
                <a:cxn ang="0">
                  <a:pos x="54" y="14"/>
                </a:cxn>
                <a:cxn ang="0">
                  <a:pos x="56" y="0"/>
                </a:cxn>
                <a:cxn ang="0">
                  <a:pos x="65" y="1"/>
                </a:cxn>
                <a:cxn ang="0">
                  <a:pos x="59" y="14"/>
                </a:cxn>
                <a:cxn ang="0">
                  <a:pos x="56" y="0"/>
                </a:cxn>
                <a:cxn ang="0">
                  <a:pos x="70" y="3"/>
                </a:cxn>
                <a:cxn ang="0">
                  <a:pos x="68" y="17"/>
                </a:cxn>
                <a:cxn ang="0">
                  <a:pos x="62" y="14"/>
                </a:cxn>
                <a:cxn ang="0">
                  <a:pos x="74" y="6"/>
                </a:cxn>
                <a:cxn ang="0">
                  <a:pos x="94" y="22"/>
                </a:cxn>
                <a:cxn ang="0">
                  <a:pos x="110" y="45"/>
                </a:cxn>
                <a:cxn ang="0">
                  <a:pos x="93" y="40"/>
                </a:cxn>
                <a:cxn ang="0">
                  <a:pos x="77" y="23"/>
                </a:cxn>
                <a:cxn ang="0">
                  <a:pos x="74" y="6"/>
                </a:cxn>
              </a:cxnLst>
              <a:rect l="0" t="0" r="r" b="b"/>
              <a:pathLst>
                <a:path w="110" h="51">
                  <a:moveTo>
                    <a:pt x="0" y="42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1" y="48"/>
                  </a:lnTo>
                  <a:lnTo>
                    <a:pt x="0" y="42"/>
                  </a:lnTo>
                  <a:close/>
                  <a:moveTo>
                    <a:pt x="13" y="47"/>
                  </a:moveTo>
                  <a:lnTo>
                    <a:pt x="13" y="47"/>
                  </a:lnTo>
                  <a:lnTo>
                    <a:pt x="7" y="44"/>
                  </a:lnTo>
                  <a:lnTo>
                    <a:pt x="13" y="47"/>
                  </a:lnTo>
                  <a:close/>
                  <a:moveTo>
                    <a:pt x="0" y="40"/>
                  </a:moveTo>
                  <a:lnTo>
                    <a:pt x="4" y="36"/>
                  </a:lnTo>
                  <a:lnTo>
                    <a:pt x="7" y="33"/>
                  </a:lnTo>
                  <a:lnTo>
                    <a:pt x="17" y="39"/>
                  </a:lnTo>
                  <a:lnTo>
                    <a:pt x="14" y="44"/>
                  </a:lnTo>
                  <a:lnTo>
                    <a:pt x="13" y="47"/>
                  </a:lnTo>
                  <a:lnTo>
                    <a:pt x="0" y="40"/>
                  </a:lnTo>
                  <a:close/>
                  <a:moveTo>
                    <a:pt x="7" y="33"/>
                  </a:moveTo>
                  <a:lnTo>
                    <a:pt x="10" y="28"/>
                  </a:lnTo>
                  <a:lnTo>
                    <a:pt x="13" y="25"/>
                  </a:lnTo>
                  <a:lnTo>
                    <a:pt x="22" y="33"/>
                  </a:lnTo>
                  <a:lnTo>
                    <a:pt x="19" y="36"/>
                  </a:lnTo>
                  <a:lnTo>
                    <a:pt x="17" y="39"/>
                  </a:lnTo>
                  <a:lnTo>
                    <a:pt x="7" y="33"/>
                  </a:lnTo>
                  <a:close/>
                  <a:moveTo>
                    <a:pt x="13" y="25"/>
                  </a:moveTo>
                  <a:lnTo>
                    <a:pt x="22" y="14"/>
                  </a:lnTo>
                  <a:lnTo>
                    <a:pt x="31" y="7"/>
                  </a:lnTo>
                  <a:lnTo>
                    <a:pt x="37" y="4"/>
                  </a:lnTo>
                  <a:lnTo>
                    <a:pt x="42" y="1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54" y="14"/>
                  </a:lnTo>
                  <a:lnTo>
                    <a:pt x="45" y="15"/>
                  </a:lnTo>
                  <a:lnTo>
                    <a:pt x="37" y="18"/>
                  </a:lnTo>
                  <a:lnTo>
                    <a:pt x="30" y="25"/>
                  </a:lnTo>
                  <a:lnTo>
                    <a:pt x="22" y="33"/>
                  </a:lnTo>
                  <a:lnTo>
                    <a:pt x="13" y="25"/>
                  </a:lnTo>
                  <a:close/>
                  <a:moveTo>
                    <a:pt x="54" y="0"/>
                  </a:moveTo>
                  <a:lnTo>
                    <a:pt x="56" y="0"/>
                  </a:lnTo>
                  <a:lnTo>
                    <a:pt x="56" y="0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0"/>
                  </a:lnTo>
                  <a:close/>
                  <a:moveTo>
                    <a:pt x="56" y="0"/>
                  </a:moveTo>
                  <a:lnTo>
                    <a:pt x="60" y="1"/>
                  </a:lnTo>
                  <a:lnTo>
                    <a:pt x="65" y="1"/>
                  </a:lnTo>
                  <a:lnTo>
                    <a:pt x="62" y="14"/>
                  </a:lnTo>
                  <a:lnTo>
                    <a:pt x="59" y="14"/>
                  </a:lnTo>
                  <a:lnTo>
                    <a:pt x="56" y="14"/>
                  </a:lnTo>
                  <a:lnTo>
                    <a:pt x="56" y="0"/>
                  </a:lnTo>
                  <a:close/>
                  <a:moveTo>
                    <a:pt x="65" y="1"/>
                  </a:moveTo>
                  <a:lnTo>
                    <a:pt x="70" y="3"/>
                  </a:lnTo>
                  <a:lnTo>
                    <a:pt x="74" y="6"/>
                  </a:lnTo>
                  <a:lnTo>
                    <a:pt x="68" y="17"/>
                  </a:lnTo>
                  <a:lnTo>
                    <a:pt x="65" y="15"/>
                  </a:lnTo>
                  <a:lnTo>
                    <a:pt x="62" y="14"/>
                  </a:lnTo>
                  <a:lnTo>
                    <a:pt x="65" y="1"/>
                  </a:lnTo>
                  <a:close/>
                  <a:moveTo>
                    <a:pt x="74" y="6"/>
                  </a:moveTo>
                  <a:lnTo>
                    <a:pt x="85" y="12"/>
                  </a:lnTo>
                  <a:lnTo>
                    <a:pt x="94" y="22"/>
                  </a:lnTo>
                  <a:lnTo>
                    <a:pt x="102" y="33"/>
                  </a:lnTo>
                  <a:lnTo>
                    <a:pt x="110" y="45"/>
                  </a:lnTo>
                  <a:lnTo>
                    <a:pt x="97" y="51"/>
                  </a:lnTo>
                  <a:lnTo>
                    <a:pt x="93" y="40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8" y="17"/>
                  </a:lnTo>
                  <a:lnTo>
                    <a:pt x="74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97" name="Freeform 101"/>
            <p:cNvSpPr>
              <a:spLocks noEditPoints="1"/>
            </p:cNvSpPr>
            <p:nvPr/>
          </p:nvSpPr>
          <p:spPr bwMode="auto">
            <a:xfrm>
              <a:off x="1189" y="814"/>
              <a:ext cx="60" cy="114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4" y="112"/>
                </a:cxn>
                <a:cxn ang="0">
                  <a:pos x="0" y="25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2" y="25"/>
                </a:cxn>
                <a:cxn ang="0">
                  <a:pos x="0" y="2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0" y="22"/>
                </a:cxn>
                <a:cxn ang="0">
                  <a:pos x="14" y="22"/>
                </a:cxn>
                <a:cxn ang="0">
                  <a:pos x="12" y="25"/>
                </a:cxn>
                <a:cxn ang="0">
                  <a:pos x="1" y="18"/>
                </a:cxn>
                <a:cxn ang="0">
                  <a:pos x="7" y="20"/>
                </a:cxn>
                <a:cxn ang="0">
                  <a:pos x="1" y="18"/>
                </a:cxn>
                <a:cxn ang="0">
                  <a:pos x="3" y="14"/>
                </a:cxn>
                <a:cxn ang="0">
                  <a:pos x="14" y="20"/>
                </a:cxn>
                <a:cxn ang="0">
                  <a:pos x="1" y="18"/>
                </a:cxn>
                <a:cxn ang="0">
                  <a:pos x="6" y="7"/>
                </a:cxn>
                <a:cxn ang="0">
                  <a:pos x="18" y="0"/>
                </a:cxn>
                <a:cxn ang="0">
                  <a:pos x="27" y="12"/>
                </a:cxn>
                <a:cxn ang="0">
                  <a:pos x="18" y="14"/>
                </a:cxn>
                <a:cxn ang="0">
                  <a:pos x="14" y="2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1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2" y="14"/>
                </a:cxn>
                <a:cxn ang="0">
                  <a:pos x="27" y="12"/>
                </a:cxn>
                <a:cxn ang="0">
                  <a:pos x="35" y="0"/>
                </a:cxn>
                <a:cxn ang="0">
                  <a:pos x="41" y="1"/>
                </a:cxn>
                <a:cxn ang="0">
                  <a:pos x="35" y="14"/>
                </a:cxn>
                <a:cxn ang="0">
                  <a:pos x="35" y="0"/>
                </a:cxn>
                <a:cxn ang="0">
                  <a:pos x="47" y="6"/>
                </a:cxn>
                <a:cxn ang="0">
                  <a:pos x="57" y="18"/>
                </a:cxn>
                <a:cxn ang="0">
                  <a:pos x="46" y="26"/>
                </a:cxn>
                <a:cxn ang="0">
                  <a:pos x="43" y="18"/>
                </a:cxn>
                <a:cxn ang="0">
                  <a:pos x="37" y="14"/>
                </a:cxn>
                <a:cxn ang="0">
                  <a:pos x="46" y="26"/>
                </a:cxn>
                <a:cxn ang="0">
                  <a:pos x="52" y="26"/>
                </a:cxn>
                <a:cxn ang="0">
                  <a:pos x="58" y="26"/>
                </a:cxn>
                <a:cxn ang="0">
                  <a:pos x="46" y="112"/>
                </a:cxn>
                <a:cxn ang="0">
                  <a:pos x="58" y="26"/>
                </a:cxn>
              </a:cxnLst>
              <a:rect l="0" t="0" r="r" b="b"/>
              <a:pathLst>
                <a:path w="60" h="112">
                  <a:moveTo>
                    <a:pt x="0" y="112"/>
                  </a:moveTo>
                  <a:lnTo>
                    <a:pt x="0" y="25"/>
                  </a:lnTo>
                  <a:lnTo>
                    <a:pt x="12" y="25"/>
                  </a:lnTo>
                  <a:lnTo>
                    <a:pt x="14" y="112"/>
                  </a:lnTo>
                  <a:lnTo>
                    <a:pt x="0" y="112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6" y="25"/>
                  </a:lnTo>
                  <a:lnTo>
                    <a:pt x="0" y="25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0" y="25"/>
                  </a:lnTo>
                  <a:close/>
                  <a:moveTo>
                    <a:pt x="12" y="25"/>
                  </a:moveTo>
                  <a:lnTo>
                    <a:pt x="12" y="25"/>
                  </a:lnTo>
                  <a:lnTo>
                    <a:pt x="6" y="25"/>
                  </a:lnTo>
                  <a:lnTo>
                    <a:pt x="12" y="25"/>
                  </a:lnTo>
                  <a:close/>
                  <a:moveTo>
                    <a:pt x="0" y="25"/>
                  </a:moveTo>
                  <a:lnTo>
                    <a:pt x="0" y="22"/>
                  </a:lnTo>
                  <a:lnTo>
                    <a:pt x="1" y="18"/>
                  </a:lnTo>
                  <a:lnTo>
                    <a:pt x="14" y="22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0" y="25"/>
                  </a:lnTo>
                  <a:close/>
                  <a:moveTo>
                    <a:pt x="1" y="18"/>
                  </a:moveTo>
                  <a:lnTo>
                    <a:pt x="1" y="18"/>
                  </a:lnTo>
                  <a:lnTo>
                    <a:pt x="7" y="20"/>
                  </a:lnTo>
                  <a:lnTo>
                    <a:pt x="1" y="18"/>
                  </a:lnTo>
                  <a:close/>
                  <a:moveTo>
                    <a:pt x="1" y="18"/>
                  </a:moveTo>
                  <a:lnTo>
                    <a:pt x="1" y="15"/>
                  </a:lnTo>
                  <a:lnTo>
                    <a:pt x="3" y="14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" y="18"/>
                  </a:lnTo>
                  <a:close/>
                  <a:moveTo>
                    <a:pt x="3" y="14"/>
                  </a:moveTo>
                  <a:lnTo>
                    <a:pt x="6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27" y="12"/>
                  </a:lnTo>
                  <a:lnTo>
                    <a:pt x="23" y="12"/>
                  </a:lnTo>
                  <a:lnTo>
                    <a:pt x="18" y="14"/>
                  </a:lnTo>
                  <a:lnTo>
                    <a:pt x="15" y="17"/>
                  </a:lnTo>
                  <a:lnTo>
                    <a:pt x="14" y="20"/>
                  </a:lnTo>
                  <a:lnTo>
                    <a:pt x="3" y="14"/>
                  </a:lnTo>
                  <a:close/>
                  <a:moveTo>
                    <a:pt x="27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32" y="0"/>
                  </a:lnTo>
                  <a:lnTo>
                    <a:pt x="35" y="0"/>
                  </a:lnTo>
                  <a:lnTo>
                    <a:pt x="32" y="14"/>
                  </a:lnTo>
                  <a:lnTo>
                    <a:pt x="31" y="12"/>
                  </a:lnTo>
                  <a:lnTo>
                    <a:pt x="27" y="12"/>
                  </a:lnTo>
                  <a:lnTo>
                    <a:pt x="27" y="0"/>
                  </a:lnTo>
                  <a:close/>
                  <a:moveTo>
                    <a:pt x="35" y="0"/>
                  </a:moveTo>
                  <a:lnTo>
                    <a:pt x="38" y="1"/>
                  </a:lnTo>
                  <a:lnTo>
                    <a:pt x="41" y="1"/>
                  </a:lnTo>
                  <a:lnTo>
                    <a:pt x="37" y="14"/>
                  </a:lnTo>
                  <a:lnTo>
                    <a:pt x="35" y="14"/>
                  </a:lnTo>
                  <a:lnTo>
                    <a:pt x="32" y="14"/>
                  </a:lnTo>
                  <a:lnTo>
                    <a:pt x="35" y="0"/>
                  </a:lnTo>
                  <a:close/>
                  <a:moveTo>
                    <a:pt x="41" y="1"/>
                  </a:moveTo>
                  <a:lnTo>
                    <a:pt x="47" y="6"/>
                  </a:lnTo>
                  <a:lnTo>
                    <a:pt x="54" y="11"/>
                  </a:lnTo>
                  <a:lnTo>
                    <a:pt x="57" y="18"/>
                  </a:lnTo>
                  <a:lnTo>
                    <a:pt x="58" y="26"/>
                  </a:lnTo>
                  <a:lnTo>
                    <a:pt x="46" y="26"/>
                  </a:lnTo>
                  <a:lnTo>
                    <a:pt x="46" y="22"/>
                  </a:lnTo>
                  <a:lnTo>
                    <a:pt x="43" y="18"/>
                  </a:lnTo>
                  <a:lnTo>
                    <a:pt x="40" y="17"/>
                  </a:lnTo>
                  <a:lnTo>
                    <a:pt x="37" y="14"/>
                  </a:lnTo>
                  <a:lnTo>
                    <a:pt x="41" y="1"/>
                  </a:lnTo>
                  <a:close/>
                  <a:moveTo>
                    <a:pt x="46" y="26"/>
                  </a:moveTo>
                  <a:lnTo>
                    <a:pt x="46" y="26"/>
                  </a:lnTo>
                  <a:lnTo>
                    <a:pt x="52" y="26"/>
                  </a:lnTo>
                  <a:lnTo>
                    <a:pt x="46" y="26"/>
                  </a:lnTo>
                  <a:close/>
                  <a:moveTo>
                    <a:pt x="58" y="26"/>
                  </a:moveTo>
                  <a:lnTo>
                    <a:pt x="60" y="112"/>
                  </a:lnTo>
                  <a:lnTo>
                    <a:pt x="46" y="112"/>
                  </a:lnTo>
                  <a:lnTo>
                    <a:pt x="46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98" name="Freeform 102"/>
            <p:cNvSpPr>
              <a:spLocks noEditPoints="1"/>
            </p:cNvSpPr>
            <p:nvPr/>
          </p:nvSpPr>
          <p:spPr bwMode="auto">
            <a:xfrm>
              <a:off x="1162" y="794"/>
              <a:ext cx="111" cy="50"/>
            </a:xfrm>
            <a:custGeom>
              <a:avLst/>
              <a:gdLst/>
              <a:ahLst/>
              <a:cxnLst>
                <a:cxn ang="0">
                  <a:pos x="1" y="41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6" y="44"/>
                </a:cxn>
                <a:cxn ang="0">
                  <a:pos x="1" y="41"/>
                </a:cxn>
                <a:cxn ang="0">
                  <a:pos x="6" y="32"/>
                </a:cxn>
                <a:cxn ang="0">
                  <a:pos x="13" y="43"/>
                </a:cxn>
                <a:cxn ang="0">
                  <a:pos x="1" y="41"/>
                </a:cxn>
                <a:cxn ang="0">
                  <a:pos x="9" y="28"/>
                </a:cxn>
                <a:cxn ang="0">
                  <a:pos x="21" y="32"/>
                </a:cxn>
                <a:cxn ang="0">
                  <a:pos x="17" y="39"/>
                </a:cxn>
                <a:cxn ang="0">
                  <a:pos x="12" y="24"/>
                </a:cxn>
                <a:cxn ang="0">
                  <a:pos x="30" y="6"/>
                </a:cxn>
                <a:cxn ang="0">
                  <a:pos x="43" y="2"/>
                </a:cxn>
                <a:cxn ang="0">
                  <a:pos x="55" y="0"/>
                </a:cxn>
                <a:cxn ang="0">
                  <a:pos x="44" y="14"/>
                </a:cxn>
                <a:cxn ang="0">
                  <a:pos x="29" y="25"/>
                </a:cxn>
                <a:cxn ang="0">
                  <a:pos x="12" y="24"/>
                </a:cxn>
                <a:cxn ang="0">
                  <a:pos x="55" y="0"/>
                </a:cxn>
                <a:cxn ang="0">
                  <a:pos x="55" y="13"/>
                </a:cxn>
                <a:cxn ang="0">
                  <a:pos x="53" y="13"/>
                </a:cxn>
                <a:cxn ang="0">
                  <a:pos x="55" y="0"/>
                </a:cxn>
                <a:cxn ang="0">
                  <a:pos x="66" y="2"/>
                </a:cxn>
                <a:cxn ang="0">
                  <a:pos x="58" y="13"/>
                </a:cxn>
                <a:cxn ang="0">
                  <a:pos x="55" y="0"/>
                </a:cxn>
                <a:cxn ang="0">
                  <a:pos x="70" y="3"/>
                </a:cxn>
                <a:cxn ang="0">
                  <a:pos x="69" y="17"/>
                </a:cxn>
                <a:cxn ang="0">
                  <a:pos x="61" y="14"/>
                </a:cxn>
                <a:cxn ang="0">
                  <a:pos x="75" y="5"/>
                </a:cxn>
                <a:cxn ang="0">
                  <a:pos x="93" y="22"/>
                </a:cxn>
                <a:cxn ang="0">
                  <a:pos x="109" y="44"/>
                </a:cxn>
                <a:cxn ang="0">
                  <a:pos x="92" y="41"/>
                </a:cxn>
                <a:cxn ang="0">
                  <a:pos x="77" y="22"/>
                </a:cxn>
                <a:cxn ang="0">
                  <a:pos x="75" y="5"/>
                </a:cxn>
              </a:cxnLst>
              <a:rect l="0" t="0" r="r" b="b"/>
              <a:pathLst>
                <a:path w="109" h="50">
                  <a:moveTo>
                    <a:pt x="0" y="41"/>
                  </a:moveTo>
                  <a:lnTo>
                    <a:pt x="1" y="41"/>
                  </a:lnTo>
                  <a:lnTo>
                    <a:pt x="1" y="41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0" y="41"/>
                  </a:lnTo>
                  <a:close/>
                  <a:moveTo>
                    <a:pt x="12" y="47"/>
                  </a:moveTo>
                  <a:lnTo>
                    <a:pt x="12" y="47"/>
                  </a:lnTo>
                  <a:lnTo>
                    <a:pt x="6" y="44"/>
                  </a:lnTo>
                  <a:lnTo>
                    <a:pt x="12" y="47"/>
                  </a:lnTo>
                  <a:close/>
                  <a:moveTo>
                    <a:pt x="1" y="41"/>
                  </a:moveTo>
                  <a:lnTo>
                    <a:pt x="3" y="36"/>
                  </a:lnTo>
                  <a:lnTo>
                    <a:pt x="6" y="32"/>
                  </a:lnTo>
                  <a:lnTo>
                    <a:pt x="17" y="39"/>
                  </a:lnTo>
                  <a:lnTo>
                    <a:pt x="13" y="43"/>
                  </a:lnTo>
                  <a:lnTo>
                    <a:pt x="12" y="47"/>
                  </a:lnTo>
                  <a:lnTo>
                    <a:pt x="1" y="41"/>
                  </a:lnTo>
                  <a:close/>
                  <a:moveTo>
                    <a:pt x="6" y="32"/>
                  </a:moveTo>
                  <a:lnTo>
                    <a:pt x="9" y="28"/>
                  </a:lnTo>
                  <a:lnTo>
                    <a:pt x="12" y="24"/>
                  </a:lnTo>
                  <a:lnTo>
                    <a:pt x="21" y="32"/>
                  </a:lnTo>
                  <a:lnTo>
                    <a:pt x="20" y="36"/>
                  </a:lnTo>
                  <a:lnTo>
                    <a:pt x="17" y="39"/>
                  </a:lnTo>
                  <a:lnTo>
                    <a:pt x="6" y="32"/>
                  </a:lnTo>
                  <a:close/>
                  <a:moveTo>
                    <a:pt x="12" y="24"/>
                  </a:moveTo>
                  <a:lnTo>
                    <a:pt x="21" y="14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53" y="13"/>
                  </a:lnTo>
                  <a:lnTo>
                    <a:pt x="44" y="14"/>
                  </a:lnTo>
                  <a:lnTo>
                    <a:pt x="37" y="19"/>
                  </a:lnTo>
                  <a:lnTo>
                    <a:pt x="29" y="25"/>
                  </a:lnTo>
                  <a:lnTo>
                    <a:pt x="21" y="32"/>
                  </a:lnTo>
                  <a:lnTo>
                    <a:pt x="12" y="24"/>
                  </a:lnTo>
                  <a:close/>
                  <a:moveTo>
                    <a:pt x="55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3" y="13"/>
                  </a:lnTo>
                  <a:lnTo>
                    <a:pt x="55" y="0"/>
                  </a:lnTo>
                  <a:close/>
                  <a:moveTo>
                    <a:pt x="55" y="0"/>
                  </a:moveTo>
                  <a:lnTo>
                    <a:pt x="60" y="0"/>
                  </a:lnTo>
                  <a:lnTo>
                    <a:pt x="66" y="2"/>
                  </a:lnTo>
                  <a:lnTo>
                    <a:pt x="61" y="14"/>
                  </a:lnTo>
                  <a:lnTo>
                    <a:pt x="58" y="13"/>
                  </a:lnTo>
                  <a:lnTo>
                    <a:pt x="55" y="13"/>
                  </a:lnTo>
                  <a:lnTo>
                    <a:pt x="55" y="0"/>
                  </a:lnTo>
                  <a:close/>
                  <a:moveTo>
                    <a:pt x="66" y="2"/>
                  </a:moveTo>
                  <a:lnTo>
                    <a:pt x="70" y="3"/>
                  </a:lnTo>
                  <a:lnTo>
                    <a:pt x="75" y="5"/>
                  </a:lnTo>
                  <a:lnTo>
                    <a:pt x="69" y="17"/>
                  </a:lnTo>
                  <a:lnTo>
                    <a:pt x="64" y="16"/>
                  </a:lnTo>
                  <a:lnTo>
                    <a:pt x="61" y="14"/>
                  </a:lnTo>
                  <a:lnTo>
                    <a:pt x="66" y="2"/>
                  </a:lnTo>
                  <a:close/>
                  <a:moveTo>
                    <a:pt x="75" y="5"/>
                  </a:moveTo>
                  <a:lnTo>
                    <a:pt x="84" y="13"/>
                  </a:lnTo>
                  <a:lnTo>
                    <a:pt x="93" y="22"/>
                  </a:lnTo>
                  <a:lnTo>
                    <a:pt x="101" y="33"/>
                  </a:lnTo>
                  <a:lnTo>
                    <a:pt x="109" y="44"/>
                  </a:lnTo>
                  <a:lnTo>
                    <a:pt x="98" y="50"/>
                  </a:lnTo>
                  <a:lnTo>
                    <a:pt x="92" y="41"/>
                  </a:lnTo>
                  <a:lnTo>
                    <a:pt x="84" y="32"/>
                  </a:lnTo>
                  <a:lnTo>
                    <a:pt x="77" y="22"/>
                  </a:lnTo>
                  <a:lnTo>
                    <a:pt x="69" y="17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99" name="Freeform 103"/>
            <p:cNvSpPr>
              <a:spLocks noEditPoints="1"/>
            </p:cNvSpPr>
            <p:nvPr/>
          </p:nvSpPr>
          <p:spPr bwMode="auto">
            <a:xfrm>
              <a:off x="1186" y="1021"/>
              <a:ext cx="60" cy="13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4" y="138"/>
                </a:cxn>
                <a:cxn ang="0">
                  <a:pos x="0" y="25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3" y="26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0" y="22"/>
                </a:cxn>
                <a:cxn ang="0">
                  <a:pos x="14" y="22"/>
                </a:cxn>
                <a:cxn ang="0">
                  <a:pos x="13" y="25"/>
                </a:cxn>
                <a:cxn ang="0">
                  <a:pos x="0" y="19"/>
                </a:cxn>
                <a:cxn ang="0">
                  <a:pos x="6" y="20"/>
                </a:cxn>
                <a:cxn ang="0">
                  <a:pos x="0" y="19"/>
                </a:cxn>
                <a:cxn ang="0">
                  <a:pos x="3" y="14"/>
                </a:cxn>
                <a:cxn ang="0">
                  <a:pos x="14" y="22"/>
                </a:cxn>
                <a:cxn ang="0">
                  <a:pos x="0" y="19"/>
                </a:cxn>
                <a:cxn ang="0">
                  <a:pos x="6" y="8"/>
                </a:cxn>
                <a:cxn ang="0">
                  <a:pos x="19" y="1"/>
                </a:cxn>
                <a:cxn ang="0">
                  <a:pos x="28" y="12"/>
                </a:cxn>
                <a:cxn ang="0">
                  <a:pos x="19" y="15"/>
                </a:cxn>
                <a:cxn ang="0">
                  <a:pos x="14" y="2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1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3" y="0"/>
                </a:cxn>
                <a:cxn ang="0">
                  <a:pos x="33" y="14"/>
                </a:cxn>
                <a:cxn ang="0">
                  <a:pos x="28" y="12"/>
                </a:cxn>
                <a:cxn ang="0">
                  <a:pos x="36" y="1"/>
                </a:cxn>
                <a:cxn ang="0">
                  <a:pos x="42" y="3"/>
                </a:cxn>
                <a:cxn ang="0">
                  <a:pos x="34" y="14"/>
                </a:cxn>
                <a:cxn ang="0">
                  <a:pos x="36" y="1"/>
                </a:cxn>
                <a:cxn ang="0">
                  <a:pos x="48" y="6"/>
                </a:cxn>
                <a:cxn ang="0">
                  <a:pos x="57" y="19"/>
                </a:cxn>
                <a:cxn ang="0">
                  <a:pos x="46" y="26"/>
                </a:cxn>
                <a:cxn ang="0">
                  <a:pos x="43" y="20"/>
                </a:cxn>
                <a:cxn ang="0">
                  <a:pos x="37" y="15"/>
                </a:cxn>
                <a:cxn ang="0">
                  <a:pos x="46" y="26"/>
                </a:cxn>
                <a:cxn ang="0">
                  <a:pos x="53" y="26"/>
                </a:cxn>
                <a:cxn ang="0">
                  <a:pos x="59" y="26"/>
                </a:cxn>
                <a:cxn ang="0">
                  <a:pos x="48" y="136"/>
                </a:cxn>
                <a:cxn ang="0">
                  <a:pos x="59" y="26"/>
                </a:cxn>
              </a:cxnLst>
              <a:rect l="0" t="0" r="r" b="b"/>
              <a:pathLst>
                <a:path w="60" h="138">
                  <a:moveTo>
                    <a:pt x="0" y="138"/>
                  </a:moveTo>
                  <a:lnTo>
                    <a:pt x="0" y="25"/>
                  </a:lnTo>
                  <a:lnTo>
                    <a:pt x="13" y="25"/>
                  </a:lnTo>
                  <a:lnTo>
                    <a:pt x="14" y="138"/>
                  </a:lnTo>
                  <a:lnTo>
                    <a:pt x="0" y="138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6" y="25"/>
                  </a:lnTo>
                  <a:lnTo>
                    <a:pt x="0" y="25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0" y="25"/>
                  </a:lnTo>
                  <a:close/>
                  <a:moveTo>
                    <a:pt x="13" y="25"/>
                  </a:moveTo>
                  <a:lnTo>
                    <a:pt x="13" y="25"/>
                  </a:lnTo>
                  <a:lnTo>
                    <a:pt x="6" y="25"/>
                  </a:lnTo>
                  <a:lnTo>
                    <a:pt x="13" y="25"/>
                  </a:lnTo>
                  <a:close/>
                  <a:moveTo>
                    <a:pt x="0" y="25"/>
                  </a:moveTo>
                  <a:lnTo>
                    <a:pt x="0" y="22"/>
                  </a:lnTo>
                  <a:lnTo>
                    <a:pt x="0" y="19"/>
                  </a:lnTo>
                  <a:lnTo>
                    <a:pt x="14" y="22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0" y="25"/>
                  </a:lnTo>
                  <a:close/>
                  <a:moveTo>
                    <a:pt x="0" y="19"/>
                  </a:moveTo>
                  <a:lnTo>
                    <a:pt x="0" y="19"/>
                  </a:lnTo>
                  <a:lnTo>
                    <a:pt x="6" y="20"/>
                  </a:lnTo>
                  <a:lnTo>
                    <a:pt x="0" y="19"/>
                  </a:lnTo>
                  <a:close/>
                  <a:moveTo>
                    <a:pt x="0" y="19"/>
                  </a:moveTo>
                  <a:lnTo>
                    <a:pt x="2" y="17"/>
                  </a:lnTo>
                  <a:lnTo>
                    <a:pt x="3" y="14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0" y="19"/>
                  </a:lnTo>
                  <a:close/>
                  <a:moveTo>
                    <a:pt x="3" y="14"/>
                  </a:moveTo>
                  <a:lnTo>
                    <a:pt x="6" y="8"/>
                  </a:lnTo>
                  <a:lnTo>
                    <a:pt x="13" y="4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28" y="12"/>
                  </a:lnTo>
                  <a:lnTo>
                    <a:pt x="23" y="14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3" y="14"/>
                  </a:lnTo>
                  <a:close/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0"/>
                  </a:lnTo>
                  <a:close/>
                  <a:moveTo>
                    <a:pt x="28" y="0"/>
                  </a:moveTo>
                  <a:lnTo>
                    <a:pt x="28" y="0"/>
                  </a:lnTo>
                  <a:lnTo>
                    <a:pt x="28" y="6"/>
                  </a:lnTo>
                  <a:lnTo>
                    <a:pt x="28" y="0"/>
                  </a:lnTo>
                  <a:close/>
                  <a:moveTo>
                    <a:pt x="28" y="0"/>
                  </a:moveTo>
                  <a:lnTo>
                    <a:pt x="33" y="0"/>
                  </a:lnTo>
                  <a:lnTo>
                    <a:pt x="36" y="1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28" y="12"/>
                  </a:lnTo>
                  <a:lnTo>
                    <a:pt x="28" y="0"/>
                  </a:lnTo>
                  <a:close/>
                  <a:moveTo>
                    <a:pt x="36" y="1"/>
                  </a:moveTo>
                  <a:lnTo>
                    <a:pt x="39" y="1"/>
                  </a:lnTo>
                  <a:lnTo>
                    <a:pt x="42" y="3"/>
                  </a:lnTo>
                  <a:lnTo>
                    <a:pt x="37" y="15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6" y="1"/>
                  </a:lnTo>
                  <a:close/>
                  <a:moveTo>
                    <a:pt x="42" y="3"/>
                  </a:moveTo>
                  <a:lnTo>
                    <a:pt x="48" y="6"/>
                  </a:lnTo>
                  <a:lnTo>
                    <a:pt x="54" y="12"/>
                  </a:lnTo>
                  <a:lnTo>
                    <a:pt x="57" y="19"/>
                  </a:lnTo>
                  <a:lnTo>
                    <a:pt x="59" y="26"/>
                  </a:lnTo>
                  <a:lnTo>
                    <a:pt x="46" y="26"/>
                  </a:lnTo>
                  <a:lnTo>
                    <a:pt x="45" y="23"/>
                  </a:lnTo>
                  <a:lnTo>
                    <a:pt x="43" y="20"/>
                  </a:lnTo>
                  <a:lnTo>
                    <a:pt x="40" y="17"/>
                  </a:lnTo>
                  <a:lnTo>
                    <a:pt x="37" y="15"/>
                  </a:lnTo>
                  <a:lnTo>
                    <a:pt x="42" y="3"/>
                  </a:lnTo>
                  <a:close/>
                  <a:moveTo>
                    <a:pt x="46" y="26"/>
                  </a:moveTo>
                  <a:lnTo>
                    <a:pt x="46" y="26"/>
                  </a:lnTo>
                  <a:lnTo>
                    <a:pt x="53" y="26"/>
                  </a:lnTo>
                  <a:lnTo>
                    <a:pt x="46" y="26"/>
                  </a:lnTo>
                  <a:close/>
                  <a:moveTo>
                    <a:pt x="59" y="26"/>
                  </a:moveTo>
                  <a:lnTo>
                    <a:pt x="60" y="136"/>
                  </a:lnTo>
                  <a:lnTo>
                    <a:pt x="48" y="136"/>
                  </a:lnTo>
                  <a:lnTo>
                    <a:pt x="46" y="26"/>
                  </a:lnTo>
                  <a:lnTo>
                    <a:pt x="59" y="2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00" name="Freeform 104"/>
            <p:cNvSpPr>
              <a:spLocks noEditPoints="1"/>
            </p:cNvSpPr>
            <p:nvPr/>
          </p:nvSpPr>
          <p:spPr bwMode="auto">
            <a:xfrm>
              <a:off x="1162" y="998"/>
              <a:ext cx="107" cy="54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12" y="46"/>
                </a:cxn>
                <a:cxn ang="0">
                  <a:pos x="12" y="47"/>
                </a:cxn>
                <a:cxn ang="0">
                  <a:pos x="12" y="46"/>
                </a:cxn>
                <a:cxn ang="0">
                  <a:pos x="6" y="43"/>
                </a:cxn>
                <a:cxn ang="0">
                  <a:pos x="2" y="40"/>
                </a:cxn>
                <a:cxn ang="0">
                  <a:pos x="6" y="32"/>
                </a:cxn>
                <a:cxn ang="0">
                  <a:pos x="14" y="43"/>
                </a:cxn>
                <a:cxn ang="0">
                  <a:pos x="2" y="40"/>
                </a:cxn>
                <a:cxn ang="0">
                  <a:pos x="9" y="27"/>
                </a:cxn>
                <a:cxn ang="0">
                  <a:pos x="22" y="32"/>
                </a:cxn>
                <a:cxn ang="0">
                  <a:pos x="17" y="40"/>
                </a:cxn>
                <a:cxn ang="0">
                  <a:pos x="12" y="24"/>
                </a:cxn>
                <a:cxn ang="0">
                  <a:pos x="31" y="7"/>
                </a:cxn>
                <a:cxn ang="0">
                  <a:pos x="42" y="2"/>
                </a:cxn>
                <a:cxn ang="0">
                  <a:pos x="54" y="0"/>
                </a:cxn>
                <a:cxn ang="0">
                  <a:pos x="45" y="15"/>
                </a:cxn>
                <a:cxn ang="0">
                  <a:pos x="29" y="24"/>
                </a:cxn>
                <a:cxn ang="0">
                  <a:pos x="12" y="24"/>
                </a:cxn>
                <a:cxn ang="0">
                  <a:pos x="55" y="0"/>
                </a:cxn>
                <a:cxn ang="0">
                  <a:pos x="55" y="13"/>
                </a:cxn>
                <a:cxn ang="0">
                  <a:pos x="54" y="13"/>
                </a:cxn>
                <a:cxn ang="0">
                  <a:pos x="55" y="0"/>
                </a:cxn>
                <a:cxn ang="0">
                  <a:pos x="65" y="2"/>
                </a:cxn>
                <a:cxn ang="0">
                  <a:pos x="59" y="13"/>
                </a:cxn>
                <a:cxn ang="0">
                  <a:pos x="55" y="0"/>
                </a:cxn>
                <a:cxn ang="0">
                  <a:pos x="71" y="4"/>
                </a:cxn>
                <a:cxn ang="0">
                  <a:pos x="69" y="16"/>
                </a:cxn>
                <a:cxn ang="0">
                  <a:pos x="62" y="15"/>
                </a:cxn>
                <a:cxn ang="0">
                  <a:pos x="74" y="5"/>
                </a:cxn>
                <a:cxn ang="0">
                  <a:pos x="94" y="22"/>
                </a:cxn>
                <a:cxn ang="0">
                  <a:pos x="109" y="44"/>
                </a:cxn>
                <a:cxn ang="0">
                  <a:pos x="92" y="40"/>
                </a:cxn>
                <a:cxn ang="0">
                  <a:pos x="77" y="22"/>
                </a:cxn>
                <a:cxn ang="0">
                  <a:pos x="74" y="5"/>
                </a:cxn>
              </a:cxnLst>
              <a:rect l="0" t="0" r="r" b="b"/>
              <a:pathLst>
                <a:path w="109" h="51">
                  <a:moveTo>
                    <a:pt x="0" y="41"/>
                  </a:moveTo>
                  <a:lnTo>
                    <a:pt x="2" y="40"/>
                  </a:lnTo>
                  <a:lnTo>
                    <a:pt x="2" y="40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0" y="41"/>
                  </a:lnTo>
                  <a:close/>
                  <a:moveTo>
                    <a:pt x="12" y="46"/>
                  </a:moveTo>
                  <a:lnTo>
                    <a:pt x="12" y="46"/>
                  </a:lnTo>
                  <a:lnTo>
                    <a:pt x="6" y="43"/>
                  </a:lnTo>
                  <a:lnTo>
                    <a:pt x="12" y="46"/>
                  </a:lnTo>
                  <a:close/>
                  <a:moveTo>
                    <a:pt x="2" y="40"/>
                  </a:moveTo>
                  <a:lnTo>
                    <a:pt x="3" y="36"/>
                  </a:lnTo>
                  <a:lnTo>
                    <a:pt x="6" y="32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2" y="46"/>
                  </a:lnTo>
                  <a:lnTo>
                    <a:pt x="2" y="40"/>
                  </a:lnTo>
                  <a:close/>
                  <a:moveTo>
                    <a:pt x="6" y="32"/>
                  </a:moveTo>
                  <a:lnTo>
                    <a:pt x="9" y="27"/>
                  </a:lnTo>
                  <a:lnTo>
                    <a:pt x="12" y="24"/>
                  </a:lnTo>
                  <a:lnTo>
                    <a:pt x="22" y="32"/>
                  </a:lnTo>
                  <a:lnTo>
                    <a:pt x="19" y="35"/>
                  </a:lnTo>
                  <a:lnTo>
                    <a:pt x="17" y="40"/>
                  </a:lnTo>
                  <a:lnTo>
                    <a:pt x="6" y="32"/>
                  </a:lnTo>
                  <a:close/>
                  <a:moveTo>
                    <a:pt x="12" y="24"/>
                  </a:moveTo>
                  <a:lnTo>
                    <a:pt x="22" y="15"/>
                  </a:lnTo>
                  <a:lnTo>
                    <a:pt x="31" y="7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13"/>
                  </a:lnTo>
                  <a:lnTo>
                    <a:pt x="45" y="15"/>
                  </a:lnTo>
                  <a:lnTo>
                    <a:pt x="37" y="18"/>
                  </a:lnTo>
                  <a:lnTo>
                    <a:pt x="29" y="24"/>
                  </a:lnTo>
                  <a:lnTo>
                    <a:pt x="22" y="32"/>
                  </a:lnTo>
                  <a:lnTo>
                    <a:pt x="12" y="24"/>
                  </a:lnTo>
                  <a:close/>
                  <a:moveTo>
                    <a:pt x="54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55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4" y="0"/>
                  </a:lnTo>
                  <a:close/>
                  <a:moveTo>
                    <a:pt x="55" y="0"/>
                  </a:moveTo>
                  <a:lnTo>
                    <a:pt x="60" y="0"/>
                  </a:lnTo>
                  <a:lnTo>
                    <a:pt x="65" y="2"/>
                  </a:lnTo>
                  <a:lnTo>
                    <a:pt x="62" y="15"/>
                  </a:lnTo>
                  <a:lnTo>
                    <a:pt x="59" y="13"/>
                  </a:lnTo>
                  <a:lnTo>
                    <a:pt x="55" y="13"/>
                  </a:lnTo>
                  <a:lnTo>
                    <a:pt x="55" y="0"/>
                  </a:lnTo>
                  <a:close/>
                  <a:moveTo>
                    <a:pt x="65" y="2"/>
                  </a:moveTo>
                  <a:lnTo>
                    <a:pt x="71" y="4"/>
                  </a:lnTo>
                  <a:lnTo>
                    <a:pt x="74" y="5"/>
                  </a:lnTo>
                  <a:lnTo>
                    <a:pt x="69" y="16"/>
                  </a:lnTo>
                  <a:lnTo>
                    <a:pt x="65" y="15"/>
                  </a:lnTo>
                  <a:lnTo>
                    <a:pt x="62" y="15"/>
                  </a:lnTo>
                  <a:lnTo>
                    <a:pt x="65" y="2"/>
                  </a:lnTo>
                  <a:close/>
                  <a:moveTo>
                    <a:pt x="74" y="5"/>
                  </a:moveTo>
                  <a:lnTo>
                    <a:pt x="85" y="13"/>
                  </a:lnTo>
                  <a:lnTo>
                    <a:pt x="94" y="22"/>
                  </a:lnTo>
                  <a:lnTo>
                    <a:pt x="102" y="33"/>
                  </a:lnTo>
                  <a:lnTo>
                    <a:pt x="109" y="44"/>
                  </a:lnTo>
                  <a:lnTo>
                    <a:pt x="99" y="51"/>
                  </a:lnTo>
                  <a:lnTo>
                    <a:pt x="92" y="40"/>
                  </a:lnTo>
                  <a:lnTo>
                    <a:pt x="85" y="30"/>
                  </a:lnTo>
                  <a:lnTo>
                    <a:pt x="77" y="22"/>
                  </a:lnTo>
                  <a:lnTo>
                    <a:pt x="69" y="16"/>
                  </a:lnTo>
                  <a:lnTo>
                    <a:pt x="74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01" name="Freeform 105"/>
            <p:cNvSpPr>
              <a:spLocks noEditPoints="1"/>
            </p:cNvSpPr>
            <p:nvPr/>
          </p:nvSpPr>
          <p:spPr bwMode="auto">
            <a:xfrm>
              <a:off x="1323" y="1021"/>
              <a:ext cx="60" cy="14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4" y="138"/>
                </a:cxn>
                <a:cxn ang="0">
                  <a:pos x="0" y="25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24"/>
                </a:cxn>
                <a:cxn ang="0">
                  <a:pos x="12" y="25"/>
                </a:cxn>
                <a:cxn ang="0">
                  <a:pos x="0" y="2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0" y="22"/>
                </a:cxn>
                <a:cxn ang="0">
                  <a:pos x="12" y="22"/>
                </a:cxn>
                <a:cxn ang="0">
                  <a:pos x="12" y="25"/>
                </a:cxn>
                <a:cxn ang="0">
                  <a:pos x="0" y="19"/>
                </a:cxn>
                <a:cxn ang="0">
                  <a:pos x="6" y="21"/>
                </a:cxn>
                <a:cxn ang="0">
                  <a:pos x="0" y="19"/>
                </a:cxn>
                <a:cxn ang="0">
                  <a:pos x="3" y="14"/>
                </a:cxn>
                <a:cxn ang="0">
                  <a:pos x="14" y="21"/>
                </a:cxn>
                <a:cxn ang="0">
                  <a:pos x="0" y="19"/>
                </a:cxn>
                <a:cxn ang="0">
                  <a:pos x="6" y="8"/>
                </a:cxn>
                <a:cxn ang="0">
                  <a:pos x="19" y="0"/>
                </a:cxn>
                <a:cxn ang="0">
                  <a:pos x="28" y="13"/>
                </a:cxn>
                <a:cxn ang="0">
                  <a:pos x="19" y="14"/>
                </a:cxn>
                <a:cxn ang="0">
                  <a:pos x="14" y="19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13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2" y="13"/>
                </a:cxn>
                <a:cxn ang="0">
                  <a:pos x="28" y="13"/>
                </a:cxn>
                <a:cxn ang="0">
                  <a:pos x="35" y="0"/>
                </a:cxn>
                <a:cxn ang="0">
                  <a:pos x="42" y="2"/>
                </a:cxn>
                <a:cxn ang="0">
                  <a:pos x="34" y="14"/>
                </a:cxn>
                <a:cxn ang="0">
                  <a:pos x="35" y="0"/>
                </a:cxn>
                <a:cxn ang="0">
                  <a:pos x="48" y="7"/>
                </a:cxn>
                <a:cxn ang="0">
                  <a:pos x="57" y="19"/>
                </a:cxn>
                <a:cxn ang="0">
                  <a:pos x="46" y="27"/>
                </a:cxn>
                <a:cxn ang="0">
                  <a:pos x="43" y="19"/>
                </a:cxn>
                <a:cxn ang="0">
                  <a:pos x="37" y="14"/>
                </a:cxn>
                <a:cxn ang="0">
                  <a:pos x="59" y="27"/>
                </a:cxn>
                <a:cxn ang="0">
                  <a:pos x="46" y="140"/>
                </a:cxn>
                <a:cxn ang="0">
                  <a:pos x="59" y="27"/>
                </a:cxn>
              </a:cxnLst>
              <a:rect l="0" t="0" r="r" b="b"/>
              <a:pathLst>
                <a:path w="59" h="140">
                  <a:moveTo>
                    <a:pt x="2" y="138"/>
                  </a:moveTo>
                  <a:lnTo>
                    <a:pt x="0" y="25"/>
                  </a:lnTo>
                  <a:lnTo>
                    <a:pt x="12" y="25"/>
                  </a:lnTo>
                  <a:lnTo>
                    <a:pt x="14" y="138"/>
                  </a:lnTo>
                  <a:lnTo>
                    <a:pt x="2" y="138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6" y="25"/>
                  </a:lnTo>
                  <a:lnTo>
                    <a:pt x="0" y="25"/>
                  </a:lnTo>
                  <a:close/>
                  <a:moveTo>
                    <a:pt x="0" y="25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0" y="25"/>
                  </a:lnTo>
                  <a:close/>
                  <a:moveTo>
                    <a:pt x="12" y="25"/>
                  </a:moveTo>
                  <a:lnTo>
                    <a:pt x="12" y="25"/>
                  </a:lnTo>
                  <a:lnTo>
                    <a:pt x="6" y="25"/>
                  </a:lnTo>
                  <a:lnTo>
                    <a:pt x="12" y="25"/>
                  </a:lnTo>
                  <a:close/>
                  <a:moveTo>
                    <a:pt x="0" y="24"/>
                  </a:moveTo>
                  <a:lnTo>
                    <a:pt x="0" y="22"/>
                  </a:lnTo>
                  <a:lnTo>
                    <a:pt x="0" y="19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0" y="24"/>
                  </a:lnTo>
                  <a:close/>
                  <a:moveTo>
                    <a:pt x="0" y="19"/>
                  </a:moveTo>
                  <a:lnTo>
                    <a:pt x="0" y="19"/>
                  </a:lnTo>
                  <a:lnTo>
                    <a:pt x="6" y="21"/>
                  </a:lnTo>
                  <a:lnTo>
                    <a:pt x="0" y="19"/>
                  </a:lnTo>
                  <a:close/>
                  <a:moveTo>
                    <a:pt x="0" y="19"/>
                  </a:moveTo>
                  <a:lnTo>
                    <a:pt x="2" y="16"/>
                  </a:lnTo>
                  <a:lnTo>
                    <a:pt x="3" y="14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2" y="22"/>
                  </a:lnTo>
                  <a:lnTo>
                    <a:pt x="0" y="19"/>
                  </a:lnTo>
                  <a:close/>
                  <a:moveTo>
                    <a:pt x="3" y="14"/>
                  </a:moveTo>
                  <a:lnTo>
                    <a:pt x="6" y="8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13"/>
                  </a:lnTo>
                  <a:lnTo>
                    <a:pt x="23" y="13"/>
                  </a:lnTo>
                  <a:lnTo>
                    <a:pt x="19" y="14"/>
                  </a:lnTo>
                  <a:lnTo>
                    <a:pt x="16" y="18"/>
                  </a:lnTo>
                  <a:lnTo>
                    <a:pt x="14" y="19"/>
                  </a:lnTo>
                  <a:lnTo>
                    <a:pt x="3" y="14"/>
                  </a:lnTo>
                  <a:close/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0"/>
                  </a:lnTo>
                  <a:close/>
                  <a:moveTo>
                    <a:pt x="28" y="0"/>
                  </a:moveTo>
                  <a:lnTo>
                    <a:pt x="28" y="0"/>
                  </a:lnTo>
                  <a:lnTo>
                    <a:pt x="28" y="7"/>
                  </a:lnTo>
                  <a:lnTo>
                    <a:pt x="28" y="0"/>
                  </a:lnTo>
                  <a:close/>
                  <a:moveTo>
                    <a:pt x="28" y="0"/>
                  </a:moveTo>
                  <a:lnTo>
                    <a:pt x="31" y="0"/>
                  </a:lnTo>
                  <a:lnTo>
                    <a:pt x="35" y="0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28" y="0"/>
                  </a:lnTo>
                  <a:close/>
                  <a:moveTo>
                    <a:pt x="35" y="0"/>
                  </a:moveTo>
                  <a:lnTo>
                    <a:pt x="39" y="2"/>
                  </a:lnTo>
                  <a:lnTo>
                    <a:pt x="42" y="2"/>
                  </a:lnTo>
                  <a:lnTo>
                    <a:pt x="37" y="14"/>
                  </a:lnTo>
                  <a:lnTo>
                    <a:pt x="34" y="14"/>
                  </a:lnTo>
                  <a:lnTo>
                    <a:pt x="32" y="13"/>
                  </a:lnTo>
                  <a:lnTo>
                    <a:pt x="35" y="0"/>
                  </a:lnTo>
                  <a:close/>
                  <a:moveTo>
                    <a:pt x="42" y="2"/>
                  </a:moveTo>
                  <a:lnTo>
                    <a:pt x="48" y="7"/>
                  </a:lnTo>
                  <a:lnTo>
                    <a:pt x="54" y="11"/>
                  </a:lnTo>
                  <a:lnTo>
                    <a:pt x="57" y="19"/>
                  </a:lnTo>
                  <a:lnTo>
                    <a:pt x="59" y="27"/>
                  </a:lnTo>
                  <a:lnTo>
                    <a:pt x="46" y="27"/>
                  </a:lnTo>
                  <a:lnTo>
                    <a:pt x="45" y="22"/>
                  </a:lnTo>
                  <a:lnTo>
                    <a:pt x="43" y="19"/>
                  </a:lnTo>
                  <a:lnTo>
                    <a:pt x="40" y="16"/>
                  </a:lnTo>
                  <a:lnTo>
                    <a:pt x="37" y="14"/>
                  </a:lnTo>
                  <a:lnTo>
                    <a:pt x="42" y="2"/>
                  </a:lnTo>
                  <a:close/>
                  <a:moveTo>
                    <a:pt x="59" y="27"/>
                  </a:moveTo>
                  <a:lnTo>
                    <a:pt x="59" y="140"/>
                  </a:lnTo>
                  <a:lnTo>
                    <a:pt x="46" y="140"/>
                  </a:lnTo>
                  <a:lnTo>
                    <a:pt x="46" y="27"/>
                  </a:lnTo>
                  <a:lnTo>
                    <a:pt x="59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02" name="Freeform 106"/>
            <p:cNvSpPr>
              <a:spLocks noEditPoints="1"/>
            </p:cNvSpPr>
            <p:nvPr/>
          </p:nvSpPr>
          <p:spPr bwMode="auto">
            <a:xfrm>
              <a:off x="1300" y="1001"/>
              <a:ext cx="107" cy="5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6" y="42"/>
                </a:cxn>
                <a:cxn ang="0">
                  <a:pos x="2" y="39"/>
                </a:cxn>
                <a:cxn ang="0">
                  <a:pos x="6" y="31"/>
                </a:cxn>
                <a:cxn ang="0">
                  <a:pos x="14" y="42"/>
                </a:cxn>
                <a:cxn ang="0">
                  <a:pos x="2" y="39"/>
                </a:cxn>
                <a:cxn ang="0">
                  <a:pos x="9" y="27"/>
                </a:cxn>
                <a:cxn ang="0">
                  <a:pos x="22" y="31"/>
                </a:cxn>
                <a:cxn ang="0">
                  <a:pos x="17" y="39"/>
                </a:cxn>
                <a:cxn ang="0">
                  <a:pos x="12" y="23"/>
                </a:cxn>
                <a:cxn ang="0">
                  <a:pos x="31" y="6"/>
                </a:cxn>
                <a:cxn ang="0">
                  <a:pos x="42" y="2"/>
                </a:cxn>
                <a:cxn ang="0">
                  <a:pos x="54" y="0"/>
                </a:cxn>
                <a:cxn ang="0">
                  <a:pos x="45" y="14"/>
                </a:cxn>
                <a:cxn ang="0">
                  <a:pos x="29" y="23"/>
                </a:cxn>
                <a:cxn ang="0">
                  <a:pos x="12" y="23"/>
                </a:cxn>
                <a:cxn ang="0">
                  <a:pos x="55" y="0"/>
                </a:cxn>
                <a:cxn ang="0">
                  <a:pos x="55" y="13"/>
                </a:cxn>
                <a:cxn ang="0">
                  <a:pos x="54" y="13"/>
                </a:cxn>
                <a:cxn ang="0">
                  <a:pos x="55" y="0"/>
                </a:cxn>
                <a:cxn ang="0">
                  <a:pos x="65" y="2"/>
                </a:cxn>
                <a:cxn ang="0">
                  <a:pos x="58" y="13"/>
                </a:cxn>
                <a:cxn ang="0">
                  <a:pos x="55" y="0"/>
                </a:cxn>
                <a:cxn ang="0">
                  <a:pos x="69" y="3"/>
                </a:cxn>
                <a:cxn ang="0">
                  <a:pos x="69" y="17"/>
                </a:cxn>
                <a:cxn ang="0">
                  <a:pos x="61" y="14"/>
                </a:cxn>
                <a:cxn ang="0">
                  <a:pos x="74" y="5"/>
                </a:cxn>
                <a:cxn ang="0">
                  <a:pos x="94" y="22"/>
                </a:cxn>
                <a:cxn ang="0">
                  <a:pos x="109" y="44"/>
                </a:cxn>
                <a:cxn ang="0">
                  <a:pos x="92" y="39"/>
                </a:cxn>
                <a:cxn ang="0">
                  <a:pos x="77" y="22"/>
                </a:cxn>
                <a:cxn ang="0">
                  <a:pos x="74" y="5"/>
                </a:cxn>
              </a:cxnLst>
              <a:rect l="0" t="0" r="r" b="b"/>
              <a:pathLst>
                <a:path w="109" h="50">
                  <a:moveTo>
                    <a:pt x="0" y="41"/>
                  </a:moveTo>
                  <a:lnTo>
                    <a:pt x="0" y="41"/>
                  </a:lnTo>
                  <a:lnTo>
                    <a:pt x="2" y="39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0" y="41"/>
                  </a:lnTo>
                  <a:close/>
                  <a:moveTo>
                    <a:pt x="12" y="47"/>
                  </a:moveTo>
                  <a:lnTo>
                    <a:pt x="12" y="47"/>
                  </a:lnTo>
                  <a:lnTo>
                    <a:pt x="6" y="42"/>
                  </a:lnTo>
                  <a:lnTo>
                    <a:pt x="12" y="47"/>
                  </a:lnTo>
                  <a:close/>
                  <a:moveTo>
                    <a:pt x="2" y="39"/>
                  </a:moveTo>
                  <a:lnTo>
                    <a:pt x="3" y="36"/>
                  </a:lnTo>
                  <a:lnTo>
                    <a:pt x="6" y="31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2" y="47"/>
                  </a:lnTo>
                  <a:lnTo>
                    <a:pt x="2" y="39"/>
                  </a:lnTo>
                  <a:close/>
                  <a:moveTo>
                    <a:pt x="6" y="31"/>
                  </a:moveTo>
                  <a:lnTo>
                    <a:pt x="9" y="27"/>
                  </a:lnTo>
                  <a:lnTo>
                    <a:pt x="12" y="23"/>
                  </a:lnTo>
                  <a:lnTo>
                    <a:pt x="22" y="31"/>
                  </a:lnTo>
                  <a:lnTo>
                    <a:pt x="18" y="34"/>
                  </a:lnTo>
                  <a:lnTo>
                    <a:pt x="17" y="39"/>
                  </a:lnTo>
                  <a:lnTo>
                    <a:pt x="6" y="31"/>
                  </a:lnTo>
                  <a:close/>
                  <a:moveTo>
                    <a:pt x="12" y="23"/>
                  </a:moveTo>
                  <a:lnTo>
                    <a:pt x="22" y="14"/>
                  </a:lnTo>
                  <a:lnTo>
                    <a:pt x="31" y="6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13"/>
                  </a:lnTo>
                  <a:lnTo>
                    <a:pt x="45" y="14"/>
                  </a:lnTo>
                  <a:lnTo>
                    <a:pt x="37" y="17"/>
                  </a:lnTo>
                  <a:lnTo>
                    <a:pt x="29" y="23"/>
                  </a:lnTo>
                  <a:lnTo>
                    <a:pt x="22" y="31"/>
                  </a:lnTo>
                  <a:lnTo>
                    <a:pt x="12" y="23"/>
                  </a:lnTo>
                  <a:close/>
                  <a:moveTo>
                    <a:pt x="54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55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4" y="0"/>
                  </a:lnTo>
                  <a:close/>
                  <a:moveTo>
                    <a:pt x="55" y="0"/>
                  </a:moveTo>
                  <a:lnTo>
                    <a:pt x="60" y="0"/>
                  </a:lnTo>
                  <a:lnTo>
                    <a:pt x="65" y="2"/>
                  </a:lnTo>
                  <a:lnTo>
                    <a:pt x="61" y="14"/>
                  </a:lnTo>
                  <a:lnTo>
                    <a:pt x="58" y="13"/>
                  </a:lnTo>
                  <a:lnTo>
                    <a:pt x="55" y="13"/>
                  </a:lnTo>
                  <a:lnTo>
                    <a:pt x="55" y="0"/>
                  </a:lnTo>
                  <a:close/>
                  <a:moveTo>
                    <a:pt x="65" y="2"/>
                  </a:moveTo>
                  <a:lnTo>
                    <a:pt x="69" y="3"/>
                  </a:lnTo>
                  <a:lnTo>
                    <a:pt x="74" y="5"/>
                  </a:lnTo>
                  <a:lnTo>
                    <a:pt x="69" y="17"/>
                  </a:lnTo>
                  <a:lnTo>
                    <a:pt x="65" y="16"/>
                  </a:lnTo>
                  <a:lnTo>
                    <a:pt x="61" y="14"/>
                  </a:lnTo>
                  <a:lnTo>
                    <a:pt x="65" y="2"/>
                  </a:lnTo>
                  <a:close/>
                  <a:moveTo>
                    <a:pt x="74" y="5"/>
                  </a:moveTo>
                  <a:lnTo>
                    <a:pt x="85" y="13"/>
                  </a:lnTo>
                  <a:lnTo>
                    <a:pt x="94" y="22"/>
                  </a:lnTo>
                  <a:lnTo>
                    <a:pt x="101" y="33"/>
                  </a:lnTo>
                  <a:lnTo>
                    <a:pt x="109" y="44"/>
                  </a:lnTo>
                  <a:lnTo>
                    <a:pt x="98" y="50"/>
                  </a:lnTo>
                  <a:lnTo>
                    <a:pt x="92" y="39"/>
                  </a:lnTo>
                  <a:lnTo>
                    <a:pt x="85" y="30"/>
                  </a:lnTo>
                  <a:lnTo>
                    <a:pt x="77" y="22"/>
                  </a:lnTo>
                  <a:lnTo>
                    <a:pt x="69" y="17"/>
                  </a:lnTo>
                  <a:lnTo>
                    <a:pt x="74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03" name="Freeform 107"/>
            <p:cNvSpPr>
              <a:spLocks noEditPoints="1"/>
            </p:cNvSpPr>
            <p:nvPr/>
          </p:nvSpPr>
          <p:spPr bwMode="auto">
            <a:xfrm>
              <a:off x="1457" y="1025"/>
              <a:ext cx="33" cy="104"/>
            </a:xfrm>
            <a:custGeom>
              <a:avLst/>
              <a:gdLst/>
              <a:ahLst/>
              <a:cxnLst>
                <a:cxn ang="0">
                  <a:pos x="2" y="103"/>
                </a:cxn>
                <a:cxn ang="0">
                  <a:pos x="0" y="27"/>
                </a:cxn>
                <a:cxn ang="0">
                  <a:pos x="13" y="27"/>
                </a:cxn>
                <a:cxn ang="0">
                  <a:pos x="14" y="103"/>
                </a:cxn>
                <a:cxn ang="0">
                  <a:pos x="2" y="103"/>
                </a:cxn>
                <a:cxn ang="0">
                  <a:pos x="0" y="27"/>
                </a:cxn>
                <a:cxn ang="0">
                  <a:pos x="0" y="25"/>
                </a:cxn>
                <a:cxn ang="0">
                  <a:pos x="7" y="27"/>
                </a:cxn>
                <a:cxn ang="0">
                  <a:pos x="0" y="27"/>
                </a:cxn>
                <a:cxn ang="0">
                  <a:pos x="0" y="25"/>
                </a:cxn>
                <a:cxn ang="0">
                  <a:pos x="0" y="24"/>
                </a:cxn>
                <a:cxn ang="0">
                  <a:pos x="2" y="20"/>
                </a:cxn>
                <a:cxn ang="0">
                  <a:pos x="14" y="24"/>
                </a:cxn>
                <a:cxn ang="0">
                  <a:pos x="14" y="25"/>
                </a:cxn>
                <a:cxn ang="0">
                  <a:pos x="13" y="27"/>
                </a:cxn>
                <a:cxn ang="0">
                  <a:pos x="0" y="25"/>
                </a:cxn>
                <a:cxn ang="0">
                  <a:pos x="2" y="20"/>
                </a:cxn>
                <a:cxn ang="0">
                  <a:pos x="5" y="13"/>
                </a:cxn>
                <a:cxn ang="0">
                  <a:pos x="10" y="6"/>
                </a:cxn>
                <a:cxn ang="0">
                  <a:pos x="19" y="16"/>
                </a:cxn>
                <a:cxn ang="0">
                  <a:pos x="16" y="19"/>
                </a:cxn>
                <a:cxn ang="0">
                  <a:pos x="14" y="24"/>
                </a:cxn>
                <a:cxn ang="0">
                  <a:pos x="2" y="20"/>
                </a:cxn>
                <a:cxn ang="0">
                  <a:pos x="19" y="16"/>
                </a:cxn>
                <a:cxn ang="0">
                  <a:pos x="19" y="16"/>
                </a:cxn>
                <a:cxn ang="0">
                  <a:pos x="14" y="11"/>
                </a:cxn>
                <a:cxn ang="0">
                  <a:pos x="19" y="16"/>
                </a:cxn>
                <a:cxn ang="0">
                  <a:pos x="10" y="6"/>
                </a:cxn>
                <a:cxn ang="0">
                  <a:pos x="14" y="3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28" y="13"/>
                </a:cxn>
                <a:cxn ang="0">
                  <a:pos x="22" y="14"/>
                </a:cxn>
                <a:cxn ang="0">
                  <a:pos x="19" y="16"/>
                </a:cxn>
                <a:cxn ang="0">
                  <a:pos x="10" y="6"/>
                </a:cxn>
                <a:cxn ang="0">
                  <a:pos x="28" y="0"/>
                </a:cxn>
                <a:cxn ang="0">
                  <a:pos x="33" y="0"/>
                </a:cxn>
                <a:cxn ang="0">
                  <a:pos x="36" y="2"/>
                </a:cxn>
                <a:cxn ang="0">
                  <a:pos x="33" y="14"/>
                </a:cxn>
                <a:cxn ang="0">
                  <a:pos x="31" y="13"/>
                </a:cxn>
                <a:cxn ang="0">
                  <a:pos x="28" y="13"/>
                </a:cxn>
                <a:cxn ang="0">
                  <a:pos x="28" y="0"/>
                </a:cxn>
              </a:cxnLst>
              <a:rect l="0" t="0" r="r" b="b"/>
              <a:pathLst>
                <a:path w="36" h="103">
                  <a:moveTo>
                    <a:pt x="2" y="103"/>
                  </a:moveTo>
                  <a:lnTo>
                    <a:pt x="0" y="27"/>
                  </a:lnTo>
                  <a:lnTo>
                    <a:pt x="13" y="27"/>
                  </a:lnTo>
                  <a:lnTo>
                    <a:pt x="14" y="103"/>
                  </a:lnTo>
                  <a:lnTo>
                    <a:pt x="2" y="103"/>
                  </a:lnTo>
                  <a:close/>
                  <a:moveTo>
                    <a:pt x="0" y="27"/>
                  </a:moveTo>
                  <a:lnTo>
                    <a:pt x="0" y="25"/>
                  </a:lnTo>
                  <a:lnTo>
                    <a:pt x="7" y="27"/>
                  </a:lnTo>
                  <a:lnTo>
                    <a:pt x="0" y="27"/>
                  </a:lnTo>
                  <a:close/>
                  <a:moveTo>
                    <a:pt x="0" y="25"/>
                  </a:moveTo>
                  <a:lnTo>
                    <a:pt x="0" y="24"/>
                  </a:lnTo>
                  <a:lnTo>
                    <a:pt x="2" y="20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3" y="27"/>
                  </a:lnTo>
                  <a:lnTo>
                    <a:pt x="0" y="25"/>
                  </a:lnTo>
                  <a:close/>
                  <a:moveTo>
                    <a:pt x="2" y="20"/>
                  </a:moveTo>
                  <a:lnTo>
                    <a:pt x="5" y="13"/>
                  </a:lnTo>
                  <a:lnTo>
                    <a:pt x="10" y="6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4" y="24"/>
                  </a:lnTo>
                  <a:lnTo>
                    <a:pt x="2" y="20"/>
                  </a:lnTo>
                  <a:close/>
                  <a:moveTo>
                    <a:pt x="19" y="16"/>
                  </a:moveTo>
                  <a:lnTo>
                    <a:pt x="19" y="16"/>
                  </a:lnTo>
                  <a:lnTo>
                    <a:pt x="14" y="11"/>
                  </a:lnTo>
                  <a:lnTo>
                    <a:pt x="19" y="16"/>
                  </a:lnTo>
                  <a:close/>
                  <a:moveTo>
                    <a:pt x="10" y="6"/>
                  </a:moveTo>
                  <a:lnTo>
                    <a:pt x="14" y="3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28" y="13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0" y="6"/>
                  </a:lnTo>
                  <a:close/>
                  <a:moveTo>
                    <a:pt x="28" y="0"/>
                  </a:moveTo>
                  <a:lnTo>
                    <a:pt x="33" y="0"/>
                  </a:lnTo>
                  <a:lnTo>
                    <a:pt x="36" y="2"/>
                  </a:lnTo>
                  <a:lnTo>
                    <a:pt x="33" y="14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04" name="Freeform 108"/>
            <p:cNvSpPr>
              <a:spLocks noEditPoints="1"/>
            </p:cNvSpPr>
            <p:nvPr/>
          </p:nvSpPr>
          <p:spPr bwMode="auto">
            <a:xfrm>
              <a:off x="1433" y="1005"/>
              <a:ext cx="64" cy="50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4" y="34"/>
                </a:cxn>
                <a:cxn ang="0">
                  <a:pos x="9" y="25"/>
                </a:cxn>
                <a:cxn ang="0">
                  <a:pos x="15" y="17"/>
                </a:cxn>
                <a:cxn ang="0">
                  <a:pos x="23" y="11"/>
                </a:cxn>
                <a:cxn ang="0">
                  <a:pos x="31" y="20"/>
                </a:cxn>
                <a:cxn ang="0">
                  <a:pos x="24" y="26"/>
                </a:cxn>
                <a:cxn ang="0">
                  <a:pos x="20" y="34"/>
                </a:cxn>
                <a:cxn ang="0">
                  <a:pos x="15" y="40"/>
                </a:cxn>
                <a:cxn ang="0">
                  <a:pos x="11" y="48"/>
                </a:cxn>
                <a:cxn ang="0">
                  <a:pos x="0" y="42"/>
                </a:cxn>
                <a:cxn ang="0">
                  <a:pos x="23" y="11"/>
                </a:cxn>
                <a:cxn ang="0">
                  <a:pos x="32" y="4"/>
                </a:cxn>
                <a:cxn ang="0">
                  <a:pos x="43" y="0"/>
                </a:cxn>
                <a:cxn ang="0">
                  <a:pos x="47" y="0"/>
                </a:cxn>
                <a:cxn ang="0">
                  <a:pos x="54" y="0"/>
                </a:cxn>
                <a:cxn ang="0">
                  <a:pos x="60" y="0"/>
                </a:cxn>
                <a:cxn ang="0">
                  <a:pos x="66" y="1"/>
                </a:cxn>
                <a:cxn ang="0">
                  <a:pos x="61" y="14"/>
                </a:cxn>
                <a:cxn ang="0">
                  <a:pos x="54" y="12"/>
                </a:cxn>
                <a:cxn ang="0">
                  <a:pos x="44" y="14"/>
                </a:cxn>
                <a:cxn ang="0">
                  <a:pos x="38" y="15"/>
                </a:cxn>
                <a:cxn ang="0">
                  <a:pos x="31" y="20"/>
                </a:cxn>
                <a:cxn ang="0">
                  <a:pos x="23" y="11"/>
                </a:cxn>
              </a:cxnLst>
              <a:rect l="0" t="0" r="r" b="b"/>
              <a:pathLst>
                <a:path w="66" h="48">
                  <a:moveTo>
                    <a:pt x="0" y="42"/>
                  </a:moveTo>
                  <a:lnTo>
                    <a:pt x="4" y="34"/>
                  </a:lnTo>
                  <a:lnTo>
                    <a:pt x="9" y="25"/>
                  </a:lnTo>
                  <a:lnTo>
                    <a:pt x="15" y="17"/>
                  </a:lnTo>
                  <a:lnTo>
                    <a:pt x="23" y="11"/>
                  </a:lnTo>
                  <a:lnTo>
                    <a:pt x="31" y="20"/>
                  </a:lnTo>
                  <a:lnTo>
                    <a:pt x="24" y="26"/>
                  </a:lnTo>
                  <a:lnTo>
                    <a:pt x="20" y="34"/>
                  </a:lnTo>
                  <a:lnTo>
                    <a:pt x="15" y="40"/>
                  </a:lnTo>
                  <a:lnTo>
                    <a:pt x="11" y="48"/>
                  </a:lnTo>
                  <a:lnTo>
                    <a:pt x="0" y="42"/>
                  </a:lnTo>
                  <a:close/>
                  <a:moveTo>
                    <a:pt x="23" y="11"/>
                  </a:moveTo>
                  <a:lnTo>
                    <a:pt x="32" y="4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1"/>
                  </a:lnTo>
                  <a:lnTo>
                    <a:pt x="61" y="14"/>
                  </a:lnTo>
                  <a:lnTo>
                    <a:pt x="54" y="12"/>
                  </a:lnTo>
                  <a:lnTo>
                    <a:pt x="44" y="14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05" name="Freeform 109"/>
            <p:cNvSpPr>
              <a:spLocks noEditPoints="1"/>
            </p:cNvSpPr>
            <p:nvPr/>
          </p:nvSpPr>
          <p:spPr bwMode="auto">
            <a:xfrm>
              <a:off x="1457" y="817"/>
              <a:ext cx="54" cy="114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3" y="114"/>
                </a:cxn>
                <a:cxn ang="0">
                  <a:pos x="0" y="26"/>
                </a:cxn>
                <a:cxn ang="0">
                  <a:pos x="7" y="2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3" y="26"/>
                </a:cxn>
                <a:cxn ang="0">
                  <a:pos x="0" y="25"/>
                </a:cxn>
                <a:cxn ang="0">
                  <a:pos x="13" y="26"/>
                </a:cxn>
                <a:cxn ang="0">
                  <a:pos x="13" y="26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26"/>
                </a:cxn>
                <a:cxn ang="0">
                  <a:pos x="0" y="20"/>
                </a:cxn>
                <a:cxn ang="0">
                  <a:pos x="7" y="22"/>
                </a:cxn>
                <a:cxn ang="0">
                  <a:pos x="0" y="20"/>
                </a:cxn>
                <a:cxn ang="0">
                  <a:pos x="2" y="15"/>
                </a:cxn>
                <a:cxn ang="0">
                  <a:pos x="14" y="22"/>
                </a:cxn>
                <a:cxn ang="0">
                  <a:pos x="0" y="20"/>
                </a:cxn>
                <a:cxn ang="0">
                  <a:pos x="7" y="9"/>
                </a:cxn>
                <a:cxn ang="0">
                  <a:pos x="19" y="1"/>
                </a:cxn>
                <a:cxn ang="0">
                  <a:pos x="28" y="14"/>
                </a:cxn>
                <a:cxn ang="0">
                  <a:pos x="19" y="15"/>
                </a:cxn>
                <a:cxn ang="0">
                  <a:pos x="14" y="20"/>
                </a:cxn>
                <a:cxn ang="0">
                  <a:pos x="28" y="0"/>
                </a:cxn>
                <a:cxn ang="0">
                  <a:pos x="39" y="3"/>
                </a:cxn>
                <a:cxn ang="0">
                  <a:pos x="47" y="6"/>
                </a:cxn>
                <a:cxn ang="0">
                  <a:pos x="34" y="14"/>
                </a:cxn>
                <a:cxn ang="0">
                  <a:pos x="28" y="0"/>
                </a:cxn>
                <a:cxn ang="0">
                  <a:pos x="51" y="12"/>
                </a:cxn>
                <a:cxn ang="0">
                  <a:pos x="45" y="26"/>
                </a:cxn>
                <a:cxn ang="0">
                  <a:pos x="37" y="17"/>
                </a:cxn>
              </a:cxnLst>
              <a:rect l="0" t="0" r="r" b="b"/>
              <a:pathLst>
                <a:path w="56" h="114">
                  <a:moveTo>
                    <a:pt x="0" y="114"/>
                  </a:moveTo>
                  <a:lnTo>
                    <a:pt x="0" y="26"/>
                  </a:lnTo>
                  <a:lnTo>
                    <a:pt x="13" y="26"/>
                  </a:lnTo>
                  <a:lnTo>
                    <a:pt x="13" y="114"/>
                  </a:lnTo>
                  <a:lnTo>
                    <a:pt x="0" y="114"/>
                  </a:lnTo>
                  <a:close/>
                  <a:moveTo>
                    <a:pt x="0" y="26"/>
                  </a:moveTo>
                  <a:lnTo>
                    <a:pt x="0" y="25"/>
                  </a:lnTo>
                  <a:lnTo>
                    <a:pt x="7" y="26"/>
                  </a:lnTo>
                  <a:lnTo>
                    <a:pt x="0" y="26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0" y="25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7" y="25"/>
                  </a:lnTo>
                  <a:lnTo>
                    <a:pt x="13" y="26"/>
                  </a:lnTo>
                  <a:close/>
                  <a:moveTo>
                    <a:pt x="0" y="25"/>
                  </a:moveTo>
                  <a:lnTo>
                    <a:pt x="0" y="23"/>
                  </a:lnTo>
                  <a:lnTo>
                    <a:pt x="0" y="20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0" y="25"/>
                  </a:lnTo>
                  <a:close/>
                  <a:moveTo>
                    <a:pt x="0" y="20"/>
                  </a:moveTo>
                  <a:lnTo>
                    <a:pt x="0" y="20"/>
                  </a:lnTo>
                  <a:lnTo>
                    <a:pt x="7" y="22"/>
                  </a:lnTo>
                  <a:lnTo>
                    <a:pt x="0" y="20"/>
                  </a:lnTo>
                  <a:close/>
                  <a:moveTo>
                    <a:pt x="0" y="20"/>
                  </a:moveTo>
                  <a:lnTo>
                    <a:pt x="2" y="17"/>
                  </a:lnTo>
                  <a:lnTo>
                    <a:pt x="2" y="15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3" y="23"/>
                  </a:lnTo>
                  <a:lnTo>
                    <a:pt x="0" y="20"/>
                  </a:lnTo>
                  <a:close/>
                  <a:moveTo>
                    <a:pt x="2" y="15"/>
                  </a:moveTo>
                  <a:lnTo>
                    <a:pt x="7" y="9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28" y="14"/>
                  </a:lnTo>
                  <a:lnTo>
                    <a:pt x="22" y="14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2" y="15"/>
                  </a:lnTo>
                  <a:close/>
                  <a:moveTo>
                    <a:pt x="28" y="0"/>
                  </a:moveTo>
                  <a:lnTo>
                    <a:pt x="34" y="1"/>
                  </a:lnTo>
                  <a:lnTo>
                    <a:pt x="39" y="3"/>
                  </a:lnTo>
                  <a:lnTo>
                    <a:pt x="42" y="4"/>
                  </a:lnTo>
                  <a:lnTo>
                    <a:pt x="47" y="6"/>
                  </a:lnTo>
                  <a:lnTo>
                    <a:pt x="37" y="17"/>
                  </a:lnTo>
                  <a:lnTo>
                    <a:pt x="34" y="14"/>
                  </a:ln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47" y="6"/>
                  </a:moveTo>
                  <a:lnTo>
                    <a:pt x="51" y="12"/>
                  </a:lnTo>
                  <a:lnTo>
                    <a:pt x="56" y="20"/>
                  </a:lnTo>
                  <a:lnTo>
                    <a:pt x="45" y="26"/>
                  </a:lnTo>
                  <a:lnTo>
                    <a:pt x="40" y="20"/>
                  </a:lnTo>
                  <a:lnTo>
                    <a:pt x="37" y="17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06" name="Freeform 110"/>
            <p:cNvSpPr>
              <a:spLocks noEditPoints="1"/>
            </p:cNvSpPr>
            <p:nvPr/>
          </p:nvSpPr>
          <p:spPr bwMode="auto">
            <a:xfrm>
              <a:off x="1430" y="800"/>
              <a:ext cx="77" cy="47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13" y="45"/>
                </a:cxn>
                <a:cxn ang="0">
                  <a:pos x="11" y="47"/>
                </a:cxn>
                <a:cxn ang="0">
                  <a:pos x="11" y="47"/>
                </a:cxn>
                <a:cxn ang="0">
                  <a:pos x="0" y="41"/>
                </a:cxn>
                <a:cxn ang="0">
                  <a:pos x="13" y="45"/>
                </a:cxn>
                <a:cxn ang="0">
                  <a:pos x="13" y="45"/>
                </a:cxn>
                <a:cxn ang="0">
                  <a:pos x="6" y="42"/>
                </a:cxn>
                <a:cxn ang="0">
                  <a:pos x="13" y="45"/>
                </a:cxn>
                <a:cxn ang="0">
                  <a:pos x="0" y="39"/>
                </a:cxn>
                <a:cxn ang="0">
                  <a:pos x="3" y="36"/>
                </a:cxn>
                <a:cxn ang="0">
                  <a:pos x="6" y="31"/>
                </a:cxn>
                <a:cxn ang="0">
                  <a:pos x="17" y="39"/>
                </a:cxn>
                <a:cxn ang="0">
                  <a:pos x="14" y="42"/>
                </a:cxn>
                <a:cxn ang="0">
                  <a:pos x="13" y="45"/>
                </a:cxn>
                <a:cxn ang="0">
                  <a:pos x="0" y="39"/>
                </a:cxn>
                <a:cxn ang="0">
                  <a:pos x="6" y="31"/>
                </a:cxn>
                <a:cxn ang="0">
                  <a:pos x="9" y="27"/>
                </a:cxn>
                <a:cxn ang="0">
                  <a:pos x="13" y="23"/>
                </a:cxn>
                <a:cxn ang="0">
                  <a:pos x="22" y="31"/>
                </a:cxn>
                <a:cxn ang="0">
                  <a:pos x="19" y="34"/>
                </a:cxn>
                <a:cxn ang="0">
                  <a:pos x="17" y="39"/>
                </a:cxn>
                <a:cxn ang="0">
                  <a:pos x="6" y="31"/>
                </a:cxn>
                <a:cxn ang="0">
                  <a:pos x="13" y="23"/>
                </a:cxn>
                <a:cxn ang="0">
                  <a:pos x="20" y="14"/>
                </a:cxn>
                <a:cxn ang="0">
                  <a:pos x="31" y="6"/>
                </a:cxn>
                <a:cxn ang="0">
                  <a:pos x="36" y="3"/>
                </a:cxn>
                <a:cxn ang="0">
                  <a:pos x="42" y="1"/>
                </a:cxn>
                <a:cxn ang="0">
                  <a:pos x="48" y="0"/>
                </a:cxn>
                <a:cxn ang="0">
                  <a:pos x="54" y="0"/>
                </a:cxn>
                <a:cxn ang="0">
                  <a:pos x="54" y="12"/>
                </a:cxn>
                <a:cxn ang="0">
                  <a:pos x="45" y="14"/>
                </a:cxn>
                <a:cxn ang="0">
                  <a:pos x="37" y="17"/>
                </a:cxn>
                <a:cxn ang="0">
                  <a:pos x="29" y="23"/>
                </a:cxn>
                <a:cxn ang="0">
                  <a:pos x="22" y="31"/>
                </a:cxn>
                <a:cxn ang="0">
                  <a:pos x="13" y="23"/>
                </a:cxn>
                <a:cxn ang="0">
                  <a:pos x="54" y="0"/>
                </a:cxn>
                <a:cxn ang="0">
                  <a:pos x="66" y="0"/>
                </a:cxn>
                <a:cxn ang="0">
                  <a:pos x="73" y="3"/>
                </a:cxn>
                <a:cxn ang="0">
                  <a:pos x="76" y="5"/>
                </a:cxn>
                <a:cxn ang="0">
                  <a:pos x="77" y="9"/>
                </a:cxn>
                <a:cxn ang="0">
                  <a:pos x="65" y="12"/>
                </a:cxn>
                <a:cxn ang="0">
                  <a:pos x="63" y="12"/>
                </a:cxn>
                <a:cxn ang="0">
                  <a:pos x="54" y="12"/>
                </a:cxn>
                <a:cxn ang="0">
                  <a:pos x="54" y="0"/>
                </a:cxn>
                <a:cxn ang="0">
                  <a:pos x="65" y="12"/>
                </a:cxn>
                <a:cxn ang="0">
                  <a:pos x="65" y="12"/>
                </a:cxn>
                <a:cxn ang="0">
                  <a:pos x="71" y="11"/>
                </a:cxn>
                <a:cxn ang="0">
                  <a:pos x="65" y="12"/>
                </a:cxn>
                <a:cxn ang="0">
                  <a:pos x="77" y="9"/>
                </a:cxn>
                <a:cxn ang="0">
                  <a:pos x="76" y="8"/>
                </a:cxn>
                <a:cxn ang="0">
                  <a:pos x="76" y="8"/>
                </a:cxn>
                <a:cxn ang="0">
                  <a:pos x="68" y="19"/>
                </a:cxn>
                <a:cxn ang="0">
                  <a:pos x="66" y="16"/>
                </a:cxn>
                <a:cxn ang="0">
                  <a:pos x="65" y="12"/>
                </a:cxn>
                <a:cxn ang="0">
                  <a:pos x="77" y="9"/>
                </a:cxn>
              </a:cxnLst>
              <a:rect l="0" t="0" r="r" b="b"/>
              <a:pathLst>
                <a:path w="77" h="47">
                  <a:moveTo>
                    <a:pt x="0" y="41"/>
                  </a:moveTo>
                  <a:lnTo>
                    <a:pt x="0" y="39"/>
                  </a:lnTo>
                  <a:lnTo>
                    <a:pt x="0" y="39"/>
                  </a:lnTo>
                  <a:lnTo>
                    <a:pt x="13" y="45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0" y="41"/>
                  </a:lnTo>
                  <a:close/>
                  <a:moveTo>
                    <a:pt x="13" y="45"/>
                  </a:moveTo>
                  <a:lnTo>
                    <a:pt x="13" y="45"/>
                  </a:lnTo>
                  <a:lnTo>
                    <a:pt x="6" y="42"/>
                  </a:lnTo>
                  <a:lnTo>
                    <a:pt x="13" y="45"/>
                  </a:lnTo>
                  <a:close/>
                  <a:moveTo>
                    <a:pt x="0" y="39"/>
                  </a:moveTo>
                  <a:lnTo>
                    <a:pt x="3" y="36"/>
                  </a:lnTo>
                  <a:lnTo>
                    <a:pt x="6" y="31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3" y="45"/>
                  </a:lnTo>
                  <a:lnTo>
                    <a:pt x="0" y="39"/>
                  </a:lnTo>
                  <a:close/>
                  <a:moveTo>
                    <a:pt x="6" y="31"/>
                  </a:moveTo>
                  <a:lnTo>
                    <a:pt x="9" y="27"/>
                  </a:lnTo>
                  <a:lnTo>
                    <a:pt x="13" y="23"/>
                  </a:lnTo>
                  <a:lnTo>
                    <a:pt x="22" y="31"/>
                  </a:lnTo>
                  <a:lnTo>
                    <a:pt x="19" y="34"/>
                  </a:lnTo>
                  <a:lnTo>
                    <a:pt x="17" y="39"/>
                  </a:lnTo>
                  <a:lnTo>
                    <a:pt x="6" y="31"/>
                  </a:lnTo>
                  <a:close/>
                  <a:moveTo>
                    <a:pt x="13" y="23"/>
                  </a:moveTo>
                  <a:lnTo>
                    <a:pt x="20" y="14"/>
                  </a:lnTo>
                  <a:lnTo>
                    <a:pt x="31" y="6"/>
                  </a:lnTo>
                  <a:lnTo>
                    <a:pt x="36" y="3"/>
                  </a:lnTo>
                  <a:lnTo>
                    <a:pt x="42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45" y="14"/>
                  </a:lnTo>
                  <a:lnTo>
                    <a:pt x="37" y="17"/>
                  </a:lnTo>
                  <a:lnTo>
                    <a:pt x="29" y="23"/>
                  </a:lnTo>
                  <a:lnTo>
                    <a:pt x="22" y="31"/>
                  </a:lnTo>
                  <a:lnTo>
                    <a:pt x="13" y="23"/>
                  </a:lnTo>
                  <a:close/>
                  <a:moveTo>
                    <a:pt x="54" y="0"/>
                  </a:moveTo>
                  <a:lnTo>
                    <a:pt x="66" y="0"/>
                  </a:lnTo>
                  <a:lnTo>
                    <a:pt x="73" y="3"/>
                  </a:lnTo>
                  <a:lnTo>
                    <a:pt x="76" y="5"/>
                  </a:lnTo>
                  <a:lnTo>
                    <a:pt x="77" y="9"/>
                  </a:lnTo>
                  <a:lnTo>
                    <a:pt x="65" y="12"/>
                  </a:lnTo>
                  <a:lnTo>
                    <a:pt x="63" y="12"/>
                  </a:lnTo>
                  <a:lnTo>
                    <a:pt x="54" y="12"/>
                  </a:lnTo>
                  <a:lnTo>
                    <a:pt x="54" y="0"/>
                  </a:lnTo>
                  <a:close/>
                  <a:moveTo>
                    <a:pt x="65" y="12"/>
                  </a:moveTo>
                  <a:lnTo>
                    <a:pt x="65" y="12"/>
                  </a:lnTo>
                  <a:lnTo>
                    <a:pt x="71" y="11"/>
                  </a:lnTo>
                  <a:lnTo>
                    <a:pt x="65" y="12"/>
                  </a:lnTo>
                  <a:close/>
                  <a:moveTo>
                    <a:pt x="77" y="9"/>
                  </a:moveTo>
                  <a:lnTo>
                    <a:pt x="76" y="8"/>
                  </a:lnTo>
                  <a:lnTo>
                    <a:pt x="76" y="8"/>
                  </a:lnTo>
                  <a:lnTo>
                    <a:pt x="68" y="19"/>
                  </a:lnTo>
                  <a:lnTo>
                    <a:pt x="66" y="16"/>
                  </a:lnTo>
                  <a:lnTo>
                    <a:pt x="65" y="12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07" name="Freeform 111"/>
            <p:cNvSpPr>
              <a:spLocks noEditPoints="1"/>
            </p:cNvSpPr>
            <p:nvPr/>
          </p:nvSpPr>
          <p:spPr bwMode="auto">
            <a:xfrm>
              <a:off x="522" y="810"/>
              <a:ext cx="57" cy="114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4" y="113"/>
                </a:cxn>
                <a:cxn ang="0">
                  <a:pos x="0" y="25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4" y="25"/>
                </a:cxn>
                <a:cxn ang="0">
                  <a:pos x="0" y="25"/>
                </a:cxn>
                <a:cxn ang="0">
                  <a:pos x="14" y="25"/>
                </a:cxn>
                <a:cxn ang="0">
                  <a:pos x="14" y="25"/>
                </a:cxn>
                <a:cxn ang="0">
                  <a:pos x="0" y="22"/>
                </a:cxn>
                <a:cxn ang="0">
                  <a:pos x="14" y="22"/>
                </a:cxn>
                <a:cxn ang="0">
                  <a:pos x="14" y="25"/>
                </a:cxn>
                <a:cxn ang="0">
                  <a:pos x="2" y="19"/>
                </a:cxn>
                <a:cxn ang="0">
                  <a:pos x="8" y="20"/>
                </a:cxn>
                <a:cxn ang="0">
                  <a:pos x="2" y="19"/>
                </a:cxn>
                <a:cxn ang="0">
                  <a:pos x="3" y="14"/>
                </a:cxn>
                <a:cxn ang="0">
                  <a:pos x="14" y="20"/>
                </a:cxn>
                <a:cxn ang="0">
                  <a:pos x="2" y="19"/>
                </a:cxn>
                <a:cxn ang="0">
                  <a:pos x="8" y="8"/>
                </a:cxn>
                <a:cxn ang="0">
                  <a:pos x="20" y="0"/>
                </a:cxn>
                <a:cxn ang="0">
                  <a:pos x="28" y="12"/>
                </a:cxn>
                <a:cxn ang="0">
                  <a:pos x="20" y="14"/>
                </a:cxn>
                <a:cxn ang="0">
                  <a:pos x="16" y="2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28" y="12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3" y="0"/>
                </a:cxn>
                <a:cxn ang="0">
                  <a:pos x="33" y="12"/>
                </a:cxn>
                <a:cxn ang="0">
                  <a:pos x="28" y="12"/>
                </a:cxn>
                <a:cxn ang="0">
                  <a:pos x="36" y="0"/>
                </a:cxn>
                <a:cxn ang="0">
                  <a:pos x="42" y="1"/>
                </a:cxn>
                <a:cxn ang="0">
                  <a:pos x="36" y="14"/>
                </a:cxn>
                <a:cxn ang="0">
                  <a:pos x="36" y="0"/>
                </a:cxn>
                <a:cxn ang="0">
                  <a:pos x="50" y="6"/>
                </a:cxn>
                <a:cxn ang="0">
                  <a:pos x="59" y="19"/>
                </a:cxn>
                <a:cxn ang="0">
                  <a:pos x="46" y="27"/>
                </a:cxn>
                <a:cxn ang="0">
                  <a:pos x="45" y="19"/>
                </a:cxn>
                <a:cxn ang="0">
                  <a:pos x="37" y="14"/>
                </a:cxn>
                <a:cxn ang="0">
                  <a:pos x="46" y="27"/>
                </a:cxn>
                <a:cxn ang="0">
                  <a:pos x="53" y="27"/>
                </a:cxn>
                <a:cxn ang="0">
                  <a:pos x="60" y="27"/>
                </a:cxn>
                <a:cxn ang="0">
                  <a:pos x="48" y="113"/>
                </a:cxn>
                <a:cxn ang="0">
                  <a:pos x="60" y="27"/>
                </a:cxn>
              </a:cxnLst>
              <a:rect l="0" t="0" r="r" b="b"/>
              <a:pathLst>
                <a:path w="60" h="113">
                  <a:moveTo>
                    <a:pt x="2" y="113"/>
                  </a:moveTo>
                  <a:lnTo>
                    <a:pt x="0" y="25"/>
                  </a:lnTo>
                  <a:lnTo>
                    <a:pt x="14" y="25"/>
                  </a:lnTo>
                  <a:lnTo>
                    <a:pt x="14" y="113"/>
                  </a:lnTo>
                  <a:lnTo>
                    <a:pt x="2" y="113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6" y="25"/>
                  </a:lnTo>
                  <a:lnTo>
                    <a:pt x="0" y="25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0" y="25"/>
                  </a:lnTo>
                  <a:close/>
                  <a:moveTo>
                    <a:pt x="14" y="25"/>
                  </a:moveTo>
                  <a:lnTo>
                    <a:pt x="14" y="25"/>
                  </a:lnTo>
                  <a:lnTo>
                    <a:pt x="6" y="25"/>
                  </a:lnTo>
                  <a:lnTo>
                    <a:pt x="14" y="25"/>
                  </a:lnTo>
                  <a:close/>
                  <a:moveTo>
                    <a:pt x="0" y="25"/>
                  </a:moveTo>
                  <a:lnTo>
                    <a:pt x="0" y="22"/>
                  </a:lnTo>
                  <a:lnTo>
                    <a:pt x="2" y="19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0" y="25"/>
                  </a:lnTo>
                  <a:close/>
                  <a:moveTo>
                    <a:pt x="2" y="19"/>
                  </a:moveTo>
                  <a:lnTo>
                    <a:pt x="2" y="19"/>
                  </a:lnTo>
                  <a:lnTo>
                    <a:pt x="8" y="20"/>
                  </a:lnTo>
                  <a:lnTo>
                    <a:pt x="2" y="19"/>
                  </a:lnTo>
                  <a:close/>
                  <a:moveTo>
                    <a:pt x="2" y="19"/>
                  </a:moveTo>
                  <a:lnTo>
                    <a:pt x="2" y="16"/>
                  </a:lnTo>
                  <a:lnTo>
                    <a:pt x="3" y="14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2" y="19"/>
                  </a:lnTo>
                  <a:close/>
                  <a:moveTo>
                    <a:pt x="3" y="14"/>
                  </a:moveTo>
                  <a:lnTo>
                    <a:pt x="8" y="8"/>
                  </a:lnTo>
                  <a:lnTo>
                    <a:pt x="13" y="3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20" y="14"/>
                  </a:lnTo>
                  <a:lnTo>
                    <a:pt x="17" y="17"/>
                  </a:lnTo>
                  <a:lnTo>
                    <a:pt x="16" y="20"/>
                  </a:lnTo>
                  <a:lnTo>
                    <a:pt x="3" y="14"/>
                  </a:lnTo>
                  <a:close/>
                  <a:moveTo>
                    <a:pt x="28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0"/>
                  </a:lnTo>
                  <a:close/>
                  <a:moveTo>
                    <a:pt x="30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30" y="0"/>
                  </a:lnTo>
                  <a:close/>
                  <a:moveTo>
                    <a:pt x="30" y="0"/>
                  </a:moveTo>
                  <a:lnTo>
                    <a:pt x="33" y="0"/>
                  </a:lnTo>
                  <a:lnTo>
                    <a:pt x="36" y="0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30" y="0"/>
                  </a:lnTo>
                  <a:close/>
                  <a:moveTo>
                    <a:pt x="36" y="0"/>
                  </a:moveTo>
                  <a:lnTo>
                    <a:pt x="39" y="1"/>
                  </a:lnTo>
                  <a:lnTo>
                    <a:pt x="42" y="1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3" y="12"/>
                  </a:lnTo>
                  <a:lnTo>
                    <a:pt x="36" y="0"/>
                  </a:lnTo>
                  <a:close/>
                  <a:moveTo>
                    <a:pt x="42" y="1"/>
                  </a:moveTo>
                  <a:lnTo>
                    <a:pt x="50" y="6"/>
                  </a:lnTo>
                  <a:lnTo>
                    <a:pt x="54" y="11"/>
                  </a:lnTo>
                  <a:lnTo>
                    <a:pt x="59" y="19"/>
                  </a:lnTo>
                  <a:lnTo>
                    <a:pt x="60" y="27"/>
                  </a:lnTo>
                  <a:lnTo>
                    <a:pt x="46" y="27"/>
                  </a:lnTo>
                  <a:lnTo>
                    <a:pt x="46" y="22"/>
                  </a:lnTo>
                  <a:lnTo>
                    <a:pt x="45" y="19"/>
                  </a:lnTo>
                  <a:lnTo>
                    <a:pt x="42" y="17"/>
                  </a:lnTo>
                  <a:lnTo>
                    <a:pt x="37" y="14"/>
                  </a:lnTo>
                  <a:lnTo>
                    <a:pt x="42" y="1"/>
                  </a:lnTo>
                  <a:close/>
                  <a:moveTo>
                    <a:pt x="46" y="27"/>
                  </a:moveTo>
                  <a:lnTo>
                    <a:pt x="46" y="27"/>
                  </a:lnTo>
                  <a:lnTo>
                    <a:pt x="53" y="27"/>
                  </a:lnTo>
                  <a:lnTo>
                    <a:pt x="46" y="27"/>
                  </a:lnTo>
                  <a:close/>
                  <a:moveTo>
                    <a:pt x="60" y="27"/>
                  </a:moveTo>
                  <a:lnTo>
                    <a:pt x="60" y="113"/>
                  </a:lnTo>
                  <a:lnTo>
                    <a:pt x="48" y="113"/>
                  </a:lnTo>
                  <a:lnTo>
                    <a:pt x="46" y="27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08" name="Freeform 112"/>
            <p:cNvSpPr>
              <a:spLocks noEditPoints="1"/>
            </p:cNvSpPr>
            <p:nvPr/>
          </p:nvSpPr>
          <p:spPr bwMode="auto">
            <a:xfrm>
              <a:off x="496" y="790"/>
              <a:ext cx="107" cy="5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1" y="47"/>
                </a:cxn>
                <a:cxn ang="0">
                  <a:pos x="11" y="47"/>
                </a:cxn>
                <a:cxn ang="0">
                  <a:pos x="11" y="47"/>
                </a:cxn>
                <a:cxn ang="0">
                  <a:pos x="6" y="43"/>
                </a:cxn>
                <a:cxn ang="0">
                  <a:pos x="0" y="40"/>
                </a:cxn>
                <a:cxn ang="0">
                  <a:pos x="4" y="31"/>
                </a:cxn>
                <a:cxn ang="0">
                  <a:pos x="14" y="42"/>
                </a:cxn>
                <a:cxn ang="0">
                  <a:pos x="0" y="40"/>
                </a:cxn>
                <a:cxn ang="0">
                  <a:pos x="7" y="28"/>
                </a:cxn>
                <a:cxn ang="0">
                  <a:pos x="21" y="31"/>
                </a:cxn>
                <a:cxn ang="0">
                  <a:pos x="15" y="39"/>
                </a:cxn>
                <a:cxn ang="0">
                  <a:pos x="11" y="23"/>
                </a:cxn>
                <a:cxn ang="0">
                  <a:pos x="30" y="6"/>
                </a:cxn>
                <a:cxn ang="0">
                  <a:pos x="41" y="1"/>
                </a:cxn>
                <a:cxn ang="0">
                  <a:pos x="54" y="0"/>
                </a:cxn>
                <a:cxn ang="0">
                  <a:pos x="44" y="14"/>
                </a:cxn>
                <a:cxn ang="0">
                  <a:pos x="27" y="25"/>
                </a:cxn>
                <a:cxn ang="0">
                  <a:pos x="11" y="23"/>
                </a:cxn>
                <a:cxn ang="0">
                  <a:pos x="54" y="0"/>
                </a:cxn>
                <a:cxn ang="0">
                  <a:pos x="54" y="12"/>
                </a:cxn>
                <a:cxn ang="0">
                  <a:pos x="54" y="12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57" y="12"/>
                </a:cxn>
                <a:cxn ang="0">
                  <a:pos x="54" y="0"/>
                </a:cxn>
                <a:cxn ang="0">
                  <a:pos x="69" y="3"/>
                </a:cxn>
                <a:cxn ang="0">
                  <a:pos x="67" y="17"/>
                </a:cxn>
                <a:cxn ang="0">
                  <a:pos x="61" y="14"/>
                </a:cxn>
                <a:cxn ang="0">
                  <a:pos x="74" y="4"/>
                </a:cxn>
                <a:cxn ang="0">
                  <a:pos x="92" y="21"/>
                </a:cxn>
                <a:cxn ang="0">
                  <a:pos x="107" y="43"/>
                </a:cxn>
                <a:cxn ang="0">
                  <a:pos x="90" y="40"/>
                </a:cxn>
                <a:cxn ang="0">
                  <a:pos x="75" y="21"/>
                </a:cxn>
                <a:cxn ang="0">
                  <a:pos x="74" y="4"/>
                </a:cxn>
              </a:cxnLst>
              <a:rect l="0" t="0" r="r" b="b"/>
              <a:pathLst>
                <a:path w="107" h="50">
                  <a:moveTo>
                    <a:pt x="0" y="4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0" y="40"/>
                  </a:lnTo>
                  <a:close/>
                  <a:moveTo>
                    <a:pt x="11" y="47"/>
                  </a:moveTo>
                  <a:lnTo>
                    <a:pt x="11" y="47"/>
                  </a:lnTo>
                  <a:lnTo>
                    <a:pt x="6" y="43"/>
                  </a:lnTo>
                  <a:lnTo>
                    <a:pt x="11" y="47"/>
                  </a:lnTo>
                  <a:close/>
                  <a:moveTo>
                    <a:pt x="0" y="40"/>
                  </a:moveTo>
                  <a:lnTo>
                    <a:pt x="3" y="36"/>
                  </a:lnTo>
                  <a:lnTo>
                    <a:pt x="4" y="31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7"/>
                  </a:lnTo>
                  <a:lnTo>
                    <a:pt x="0" y="40"/>
                  </a:lnTo>
                  <a:close/>
                  <a:moveTo>
                    <a:pt x="4" y="31"/>
                  </a:moveTo>
                  <a:lnTo>
                    <a:pt x="7" y="28"/>
                  </a:lnTo>
                  <a:lnTo>
                    <a:pt x="11" y="23"/>
                  </a:lnTo>
                  <a:lnTo>
                    <a:pt x="21" y="31"/>
                  </a:lnTo>
                  <a:lnTo>
                    <a:pt x="18" y="36"/>
                  </a:lnTo>
                  <a:lnTo>
                    <a:pt x="15" y="39"/>
                  </a:lnTo>
                  <a:lnTo>
                    <a:pt x="4" y="31"/>
                  </a:lnTo>
                  <a:close/>
                  <a:moveTo>
                    <a:pt x="11" y="23"/>
                  </a:moveTo>
                  <a:lnTo>
                    <a:pt x="20" y="14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44" y="14"/>
                  </a:lnTo>
                  <a:lnTo>
                    <a:pt x="35" y="18"/>
                  </a:lnTo>
                  <a:lnTo>
                    <a:pt x="27" y="25"/>
                  </a:lnTo>
                  <a:lnTo>
                    <a:pt x="21" y="31"/>
                  </a:lnTo>
                  <a:lnTo>
                    <a:pt x="11" y="23"/>
                  </a:lnTo>
                  <a:close/>
                  <a:moveTo>
                    <a:pt x="54" y="0"/>
                  </a:moveTo>
                  <a:lnTo>
                    <a:pt x="54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0"/>
                  </a:lnTo>
                  <a:close/>
                  <a:moveTo>
                    <a:pt x="54" y="0"/>
                  </a:moveTo>
                  <a:lnTo>
                    <a:pt x="60" y="0"/>
                  </a:lnTo>
                  <a:lnTo>
                    <a:pt x="64" y="1"/>
                  </a:lnTo>
                  <a:lnTo>
                    <a:pt x="61" y="14"/>
                  </a:lnTo>
                  <a:lnTo>
                    <a:pt x="57" y="12"/>
                  </a:lnTo>
                  <a:lnTo>
                    <a:pt x="54" y="12"/>
                  </a:lnTo>
                  <a:lnTo>
                    <a:pt x="54" y="0"/>
                  </a:lnTo>
                  <a:close/>
                  <a:moveTo>
                    <a:pt x="64" y="1"/>
                  </a:moveTo>
                  <a:lnTo>
                    <a:pt x="69" y="3"/>
                  </a:lnTo>
                  <a:lnTo>
                    <a:pt x="74" y="4"/>
                  </a:lnTo>
                  <a:lnTo>
                    <a:pt x="67" y="17"/>
                  </a:lnTo>
                  <a:lnTo>
                    <a:pt x="64" y="15"/>
                  </a:lnTo>
                  <a:lnTo>
                    <a:pt x="61" y="14"/>
                  </a:lnTo>
                  <a:lnTo>
                    <a:pt x="64" y="1"/>
                  </a:lnTo>
                  <a:close/>
                  <a:moveTo>
                    <a:pt x="74" y="4"/>
                  </a:moveTo>
                  <a:lnTo>
                    <a:pt x="83" y="12"/>
                  </a:lnTo>
                  <a:lnTo>
                    <a:pt x="92" y="21"/>
                  </a:lnTo>
                  <a:lnTo>
                    <a:pt x="101" y="32"/>
                  </a:lnTo>
                  <a:lnTo>
                    <a:pt x="107" y="43"/>
                  </a:lnTo>
                  <a:lnTo>
                    <a:pt x="97" y="50"/>
                  </a:lnTo>
                  <a:lnTo>
                    <a:pt x="90" y="40"/>
                  </a:lnTo>
                  <a:lnTo>
                    <a:pt x="83" y="31"/>
                  </a:lnTo>
                  <a:lnTo>
                    <a:pt x="75" y="21"/>
                  </a:lnTo>
                  <a:lnTo>
                    <a:pt x="67" y="17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09" name="Freeform 113"/>
            <p:cNvSpPr>
              <a:spLocks noEditPoints="1"/>
            </p:cNvSpPr>
            <p:nvPr/>
          </p:nvSpPr>
          <p:spPr bwMode="auto">
            <a:xfrm>
              <a:off x="519" y="603"/>
              <a:ext cx="60" cy="114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4" y="113"/>
                </a:cxn>
                <a:cxn ang="0">
                  <a:pos x="0" y="25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24"/>
                </a:cxn>
                <a:cxn ang="0">
                  <a:pos x="14" y="25"/>
                </a:cxn>
                <a:cxn ang="0">
                  <a:pos x="0" y="25"/>
                </a:cxn>
                <a:cxn ang="0">
                  <a:pos x="14" y="25"/>
                </a:cxn>
                <a:cxn ang="0">
                  <a:pos x="14" y="25"/>
                </a:cxn>
                <a:cxn ang="0">
                  <a:pos x="1" y="22"/>
                </a:cxn>
                <a:cxn ang="0">
                  <a:pos x="14" y="22"/>
                </a:cxn>
                <a:cxn ang="0">
                  <a:pos x="14" y="25"/>
                </a:cxn>
                <a:cxn ang="0">
                  <a:pos x="1" y="19"/>
                </a:cxn>
                <a:cxn ang="0">
                  <a:pos x="7" y="20"/>
                </a:cxn>
                <a:cxn ang="0">
                  <a:pos x="1" y="19"/>
                </a:cxn>
                <a:cxn ang="0">
                  <a:pos x="3" y="14"/>
                </a:cxn>
                <a:cxn ang="0">
                  <a:pos x="14" y="20"/>
                </a:cxn>
                <a:cxn ang="0">
                  <a:pos x="1" y="19"/>
                </a:cxn>
                <a:cxn ang="0">
                  <a:pos x="7" y="8"/>
                </a:cxn>
                <a:cxn ang="0">
                  <a:pos x="20" y="0"/>
                </a:cxn>
                <a:cxn ang="0">
                  <a:pos x="27" y="13"/>
                </a:cxn>
                <a:cxn ang="0">
                  <a:pos x="20" y="14"/>
                </a:cxn>
                <a:cxn ang="0">
                  <a:pos x="15" y="19"/>
                </a:cxn>
                <a:cxn ang="0">
                  <a:pos x="27" y="0"/>
                </a:cxn>
                <a:cxn ang="0">
                  <a:pos x="29" y="0"/>
                </a:cxn>
                <a:cxn ang="0">
                  <a:pos x="27" y="13"/>
                </a:cxn>
                <a:cxn ang="0">
                  <a:pos x="27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32" y="0"/>
                </a:cxn>
                <a:cxn ang="0">
                  <a:pos x="34" y="13"/>
                </a:cxn>
                <a:cxn ang="0">
                  <a:pos x="29" y="13"/>
                </a:cxn>
                <a:cxn ang="0">
                  <a:pos x="35" y="0"/>
                </a:cxn>
                <a:cxn ang="0">
                  <a:pos x="41" y="2"/>
                </a:cxn>
                <a:cxn ang="0">
                  <a:pos x="35" y="14"/>
                </a:cxn>
                <a:cxn ang="0">
                  <a:pos x="35" y="0"/>
                </a:cxn>
                <a:cxn ang="0">
                  <a:pos x="49" y="6"/>
                </a:cxn>
                <a:cxn ang="0">
                  <a:pos x="58" y="19"/>
                </a:cxn>
                <a:cxn ang="0">
                  <a:pos x="46" y="27"/>
                </a:cxn>
                <a:cxn ang="0">
                  <a:pos x="44" y="19"/>
                </a:cxn>
                <a:cxn ang="0">
                  <a:pos x="37" y="14"/>
                </a:cxn>
                <a:cxn ang="0">
                  <a:pos x="46" y="27"/>
                </a:cxn>
                <a:cxn ang="0">
                  <a:pos x="54" y="27"/>
                </a:cxn>
                <a:cxn ang="0">
                  <a:pos x="60" y="27"/>
                </a:cxn>
                <a:cxn ang="0">
                  <a:pos x="47" y="113"/>
                </a:cxn>
                <a:cxn ang="0">
                  <a:pos x="60" y="27"/>
                </a:cxn>
              </a:cxnLst>
              <a:rect l="0" t="0" r="r" b="b"/>
              <a:pathLst>
                <a:path w="60" h="113">
                  <a:moveTo>
                    <a:pt x="1" y="113"/>
                  </a:moveTo>
                  <a:lnTo>
                    <a:pt x="0" y="25"/>
                  </a:lnTo>
                  <a:lnTo>
                    <a:pt x="14" y="25"/>
                  </a:lnTo>
                  <a:lnTo>
                    <a:pt x="14" y="113"/>
                  </a:lnTo>
                  <a:lnTo>
                    <a:pt x="1" y="113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7" y="25"/>
                  </a:lnTo>
                  <a:lnTo>
                    <a:pt x="0" y="25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0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0" y="25"/>
                  </a:lnTo>
                  <a:close/>
                  <a:moveTo>
                    <a:pt x="14" y="25"/>
                  </a:moveTo>
                  <a:lnTo>
                    <a:pt x="14" y="25"/>
                  </a:lnTo>
                  <a:lnTo>
                    <a:pt x="7" y="25"/>
                  </a:lnTo>
                  <a:lnTo>
                    <a:pt x="14" y="25"/>
                  </a:lnTo>
                  <a:close/>
                  <a:moveTo>
                    <a:pt x="0" y="24"/>
                  </a:moveTo>
                  <a:lnTo>
                    <a:pt x="1" y="22"/>
                  </a:lnTo>
                  <a:lnTo>
                    <a:pt x="1" y="19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0" y="24"/>
                  </a:lnTo>
                  <a:close/>
                  <a:moveTo>
                    <a:pt x="1" y="19"/>
                  </a:moveTo>
                  <a:lnTo>
                    <a:pt x="1" y="19"/>
                  </a:lnTo>
                  <a:lnTo>
                    <a:pt x="7" y="20"/>
                  </a:lnTo>
                  <a:lnTo>
                    <a:pt x="1" y="19"/>
                  </a:lnTo>
                  <a:close/>
                  <a:moveTo>
                    <a:pt x="1" y="19"/>
                  </a:moveTo>
                  <a:lnTo>
                    <a:pt x="1" y="16"/>
                  </a:lnTo>
                  <a:lnTo>
                    <a:pt x="3" y="14"/>
                  </a:lnTo>
                  <a:lnTo>
                    <a:pt x="15" y="19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" y="19"/>
                  </a:lnTo>
                  <a:close/>
                  <a:moveTo>
                    <a:pt x="3" y="14"/>
                  </a:moveTo>
                  <a:lnTo>
                    <a:pt x="7" y="8"/>
                  </a:lnTo>
                  <a:lnTo>
                    <a:pt x="12" y="3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7" y="13"/>
                  </a:lnTo>
                  <a:lnTo>
                    <a:pt x="23" y="13"/>
                  </a:lnTo>
                  <a:lnTo>
                    <a:pt x="20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3" y="14"/>
                  </a:lnTo>
                  <a:close/>
                  <a:moveTo>
                    <a:pt x="27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0"/>
                  </a:lnTo>
                  <a:close/>
                  <a:moveTo>
                    <a:pt x="29" y="0"/>
                  </a:moveTo>
                  <a:lnTo>
                    <a:pt x="29" y="0"/>
                  </a:lnTo>
                  <a:lnTo>
                    <a:pt x="29" y="6"/>
                  </a:lnTo>
                  <a:lnTo>
                    <a:pt x="29" y="0"/>
                  </a:lnTo>
                  <a:close/>
                  <a:moveTo>
                    <a:pt x="29" y="0"/>
                  </a:moveTo>
                  <a:lnTo>
                    <a:pt x="32" y="0"/>
                  </a:lnTo>
                  <a:lnTo>
                    <a:pt x="35" y="0"/>
                  </a:lnTo>
                  <a:lnTo>
                    <a:pt x="34" y="13"/>
                  </a:lnTo>
                  <a:lnTo>
                    <a:pt x="31" y="13"/>
                  </a:lnTo>
                  <a:lnTo>
                    <a:pt x="29" y="13"/>
                  </a:lnTo>
                  <a:lnTo>
                    <a:pt x="29" y="0"/>
                  </a:lnTo>
                  <a:close/>
                  <a:moveTo>
                    <a:pt x="35" y="0"/>
                  </a:moveTo>
                  <a:lnTo>
                    <a:pt x="38" y="2"/>
                  </a:lnTo>
                  <a:lnTo>
                    <a:pt x="41" y="2"/>
                  </a:lnTo>
                  <a:lnTo>
                    <a:pt x="37" y="14"/>
                  </a:lnTo>
                  <a:lnTo>
                    <a:pt x="35" y="14"/>
                  </a:lnTo>
                  <a:lnTo>
                    <a:pt x="34" y="13"/>
                  </a:lnTo>
                  <a:lnTo>
                    <a:pt x="35" y="0"/>
                  </a:lnTo>
                  <a:close/>
                  <a:moveTo>
                    <a:pt x="41" y="2"/>
                  </a:moveTo>
                  <a:lnTo>
                    <a:pt x="49" y="6"/>
                  </a:lnTo>
                  <a:lnTo>
                    <a:pt x="55" y="11"/>
                  </a:lnTo>
                  <a:lnTo>
                    <a:pt x="58" y="19"/>
                  </a:lnTo>
                  <a:lnTo>
                    <a:pt x="60" y="27"/>
                  </a:lnTo>
                  <a:lnTo>
                    <a:pt x="46" y="27"/>
                  </a:lnTo>
                  <a:lnTo>
                    <a:pt x="46" y="22"/>
                  </a:lnTo>
                  <a:lnTo>
                    <a:pt x="44" y="19"/>
                  </a:lnTo>
                  <a:lnTo>
                    <a:pt x="41" y="16"/>
                  </a:lnTo>
                  <a:lnTo>
                    <a:pt x="37" y="14"/>
                  </a:lnTo>
                  <a:lnTo>
                    <a:pt x="41" y="2"/>
                  </a:lnTo>
                  <a:close/>
                  <a:moveTo>
                    <a:pt x="46" y="27"/>
                  </a:moveTo>
                  <a:lnTo>
                    <a:pt x="46" y="27"/>
                  </a:lnTo>
                  <a:lnTo>
                    <a:pt x="54" y="27"/>
                  </a:lnTo>
                  <a:lnTo>
                    <a:pt x="46" y="27"/>
                  </a:lnTo>
                  <a:close/>
                  <a:moveTo>
                    <a:pt x="60" y="27"/>
                  </a:moveTo>
                  <a:lnTo>
                    <a:pt x="60" y="113"/>
                  </a:lnTo>
                  <a:lnTo>
                    <a:pt x="47" y="113"/>
                  </a:lnTo>
                  <a:lnTo>
                    <a:pt x="46" y="27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10" name="Freeform 114"/>
            <p:cNvSpPr>
              <a:spLocks noEditPoints="1"/>
            </p:cNvSpPr>
            <p:nvPr/>
          </p:nvSpPr>
          <p:spPr bwMode="auto">
            <a:xfrm>
              <a:off x="496" y="583"/>
              <a:ext cx="107" cy="5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1" y="47"/>
                </a:cxn>
                <a:cxn ang="0">
                  <a:pos x="11" y="47"/>
                </a:cxn>
                <a:cxn ang="0">
                  <a:pos x="11" y="47"/>
                </a:cxn>
                <a:cxn ang="0">
                  <a:pos x="6" y="44"/>
                </a:cxn>
                <a:cxn ang="0">
                  <a:pos x="0" y="40"/>
                </a:cxn>
                <a:cxn ang="0">
                  <a:pos x="5" y="31"/>
                </a:cxn>
                <a:cxn ang="0">
                  <a:pos x="14" y="42"/>
                </a:cxn>
                <a:cxn ang="0">
                  <a:pos x="0" y="40"/>
                </a:cxn>
                <a:cxn ang="0">
                  <a:pos x="8" y="26"/>
                </a:cxn>
                <a:cxn ang="0">
                  <a:pos x="22" y="31"/>
                </a:cxn>
                <a:cxn ang="0">
                  <a:pos x="16" y="39"/>
                </a:cxn>
                <a:cxn ang="0">
                  <a:pos x="11" y="23"/>
                </a:cxn>
                <a:cxn ang="0">
                  <a:pos x="31" y="6"/>
                </a:cxn>
                <a:cxn ang="0">
                  <a:pos x="42" y="1"/>
                </a:cxn>
                <a:cxn ang="0">
                  <a:pos x="54" y="0"/>
                </a:cxn>
                <a:cxn ang="0">
                  <a:pos x="45" y="14"/>
                </a:cxn>
                <a:cxn ang="0">
                  <a:pos x="28" y="23"/>
                </a:cxn>
                <a:cxn ang="0">
                  <a:pos x="11" y="23"/>
                </a:cxn>
                <a:cxn ang="0">
                  <a:pos x="54" y="0"/>
                </a:cxn>
                <a:cxn ang="0">
                  <a:pos x="54" y="12"/>
                </a:cxn>
                <a:cxn ang="0">
                  <a:pos x="54" y="12"/>
                </a:cxn>
                <a:cxn ang="0">
                  <a:pos x="54" y="0"/>
                </a:cxn>
                <a:cxn ang="0">
                  <a:pos x="65" y="1"/>
                </a:cxn>
                <a:cxn ang="0">
                  <a:pos x="57" y="12"/>
                </a:cxn>
                <a:cxn ang="0">
                  <a:pos x="54" y="0"/>
                </a:cxn>
                <a:cxn ang="0">
                  <a:pos x="69" y="3"/>
                </a:cxn>
                <a:cxn ang="0">
                  <a:pos x="68" y="17"/>
                </a:cxn>
                <a:cxn ang="0">
                  <a:pos x="62" y="14"/>
                </a:cxn>
                <a:cxn ang="0">
                  <a:pos x="74" y="4"/>
                </a:cxn>
                <a:cxn ang="0">
                  <a:pos x="94" y="22"/>
                </a:cxn>
                <a:cxn ang="0">
                  <a:pos x="108" y="44"/>
                </a:cxn>
                <a:cxn ang="0">
                  <a:pos x="91" y="40"/>
                </a:cxn>
                <a:cxn ang="0">
                  <a:pos x="77" y="22"/>
                </a:cxn>
                <a:cxn ang="0">
                  <a:pos x="74" y="4"/>
                </a:cxn>
              </a:cxnLst>
              <a:rect l="0" t="0" r="r" b="b"/>
              <a:pathLst>
                <a:path w="108" h="50">
                  <a:moveTo>
                    <a:pt x="0" y="40"/>
                  </a:moveTo>
                  <a:lnTo>
                    <a:pt x="0" y="40"/>
                  </a:lnTo>
                  <a:lnTo>
                    <a:pt x="0" y="39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0" y="40"/>
                  </a:lnTo>
                  <a:close/>
                  <a:moveTo>
                    <a:pt x="11" y="47"/>
                  </a:moveTo>
                  <a:lnTo>
                    <a:pt x="11" y="47"/>
                  </a:lnTo>
                  <a:lnTo>
                    <a:pt x="6" y="44"/>
                  </a:lnTo>
                  <a:lnTo>
                    <a:pt x="11" y="47"/>
                  </a:lnTo>
                  <a:close/>
                  <a:moveTo>
                    <a:pt x="0" y="40"/>
                  </a:moveTo>
                  <a:lnTo>
                    <a:pt x="3" y="36"/>
                  </a:lnTo>
                  <a:lnTo>
                    <a:pt x="5" y="31"/>
                  </a:lnTo>
                  <a:lnTo>
                    <a:pt x="16" y="39"/>
                  </a:lnTo>
                  <a:lnTo>
                    <a:pt x="14" y="42"/>
                  </a:lnTo>
                  <a:lnTo>
                    <a:pt x="11" y="47"/>
                  </a:lnTo>
                  <a:lnTo>
                    <a:pt x="0" y="40"/>
                  </a:lnTo>
                  <a:close/>
                  <a:moveTo>
                    <a:pt x="5" y="31"/>
                  </a:moveTo>
                  <a:lnTo>
                    <a:pt x="8" y="26"/>
                  </a:lnTo>
                  <a:lnTo>
                    <a:pt x="11" y="23"/>
                  </a:lnTo>
                  <a:lnTo>
                    <a:pt x="22" y="31"/>
                  </a:lnTo>
                  <a:lnTo>
                    <a:pt x="19" y="36"/>
                  </a:lnTo>
                  <a:lnTo>
                    <a:pt x="16" y="39"/>
                  </a:lnTo>
                  <a:lnTo>
                    <a:pt x="5" y="31"/>
                  </a:lnTo>
                  <a:close/>
                  <a:moveTo>
                    <a:pt x="11" y="23"/>
                  </a:moveTo>
                  <a:lnTo>
                    <a:pt x="20" y="14"/>
                  </a:lnTo>
                  <a:lnTo>
                    <a:pt x="31" y="6"/>
                  </a:lnTo>
                  <a:lnTo>
                    <a:pt x="36" y="3"/>
                  </a:lnTo>
                  <a:lnTo>
                    <a:pt x="42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45" y="14"/>
                  </a:lnTo>
                  <a:lnTo>
                    <a:pt x="36" y="19"/>
                  </a:lnTo>
                  <a:lnTo>
                    <a:pt x="28" y="23"/>
                  </a:lnTo>
                  <a:lnTo>
                    <a:pt x="22" y="31"/>
                  </a:lnTo>
                  <a:lnTo>
                    <a:pt x="11" y="23"/>
                  </a:lnTo>
                  <a:close/>
                  <a:moveTo>
                    <a:pt x="54" y="0"/>
                  </a:moveTo>
                  <a:lnTo>
                    <a:pt x="54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0"/>
                  </a:lnTo>
                  <a:close/>
                  <a:moveTo>
                    <a:pt x="54" y="0"/>
                  </a:moveTo>
                  <a:lnTo>
                    <a:pt x="60" y="0"/>
                  </a:lnTo>
                  <a:lnTo>
                    <a:pt x="65" y="1"/>
                  </a:lnTo>
                  <a:lnTo>
                    <a:pt x="62" y="14"/>
                  </a:lnTo>
                  <a:lnTo>
                    <a:pt x="57" y="12"/>
                  </a:lnTo>
                  <a:lnTo>
                    <a:pt x="54" y="12"/>
                  </a:lnTo>
                  <a:lnTo>
                    <a:pt x="54" y="0"/>
                  </a:lnTo>
                  <a:close/>
                  <a:moveTo>
                    <a:pt x="65" y="1"/>
                  </a:moveTo>
                  <a:lnTo>
                    <a:pt x="69" y="3"/>
                  </a:lnTo>
                  <a:lnTo>
                    <a:pt x="74" y="4"/>
                  </a:lnTo>
                  <a:lnTo>
                    <a:pt x="68" y="17"/>
                  </a:lnTo>
                  <a:lnTo>
                    <a:pt x="65" y="15"/>
                  </a:lnTo>
                  <a:lnTo>
                    <a:pt x="62" y="14"/>
                  </a:lnTo>
                  <a:lnTo>
                    <a:pt x="65" y="1"/>
                  </a:lnTo>
                  <a:close/>
                  <a:moveTo>
                    <a:pt x="74" y="4"/>
                  </a:moveTo>
                  <a:lnTo>
                    <a:pt x="85" y="12"/>
                  </a:lnTo>
                  <a:lnTo>
                    <a:pt x="94" y="22"/>
                  </a:lnTo>
                  <a:lnTo>
                    <a:pt x="102" y="33"/>
                  </a:lnTo>
                  <a:lnTo>
                    <a:pt x="108" y="44"/>
                  </a:lnTo>
                  <a:lnTo>
                    <a:pt x="97" y="50"/>
                  </a:lnTo>
                  <a:lnTo>
                    <a:pt x="91" y="40"/>
                  </a:lnTo>
                  <a:lnTo>
                    <a:pt x="85" y="30"/>
                  </a:lnTo>
                  <a:lnTo>
                    <a:pt x="77" y="22"/>
                  </a:lnTo>
                  <a:lnTo>
                    <a:pt x="68" y="17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11" name="Freeform 115"/>
            <p:cNvSpPr>
              <a:spLocks noEditPoints="1"/>
            </p:cNvSpPr>
            <p:nvPr/>
          </p:nvSpPr>
          <p:spPr bwMode="auto">
            <a:xfrm>
              <a:off x="389" y="603"/>
              <a:ext cx="60" cy="114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4" y="113"/>
                </a:cxn>
                <a:cxn ang="0">
                  <a:pos x="0" y="25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24"/>
                </a:cxn>
                <a:cxn ang="0">
                  <a:pos x="14" y="25"/>
                </a:cxn>
                <a:cxn ang="0">
                  <a:pos x="0" y="25"/>
                </a:cxn>
                <a:cxn ang="0">
                  <a:pos x="14" y="25"/>
                </a:cxn>
                <a:cxn ang="0">
                  <a:pos x="14" y="25"/>
                </a:cxn>
                <a:cxn ang="0">
                  <a:pos x="2" y="22"/>
                </a:cxn>
                <a:cxn ang="0">
                  <a:pos x="14" y="22"/>
                </a:cxn>
                <a:cxn ang="0">
                  <a:pos x="14" y="25"/>
                </a:cxn>
                <a:cxn ang="0">
                  <a:pos x="2" y="19"/>
                </a:cxn>
                <a:cxn ang="0">
                  <a:pos x="8" y="20"/>
                </a:cxn>
                <a:cxn ang="0">
                  <a:pos x="2" y="19"/>
                </a:cxn>
                <a:cxn ang="0">
                  <a:pos x="3" y="14"/>
                </a:cxn>
                <a:cxn ang="0">
                  <a:pos x="14" y="20"/>
                </a:cxn>
                <a:cxn ang="0">
                  <a:pos x="2" y="19"/>
                </a:cxn>
                <a:cxn ang="0">
                  <a:pos x="8" y="8"/>
                </a:cxn>
                <a:cxn ang="0">
                  <a:pos x="20" y="0"/>
                </a:cxn>
                <a:cxn ang="0">
                  <a:pos x="28" y="13"/>
                </a:cxn>
                <a:cxn ang="0">
                  <a:pos x="20" y="14"/>
                </a:cxn>
                <a:cxn ang="0">
                  <a:pos x="15" y="19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8" y="13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32" y="0"/>
                </a:cxn>
                <a:cxn ang="0">
                  <a:pos x="34" y="13"/>
                </a:cxn>
                <a:cxn ang="0">
                  <a:pos x="29" y="13"/>
                </a:cxn>
                <a:cxn ang="0">
                  <a:pos x="35" y="0"/>
                </a:cxn>
                <a:cxn ang="0">
                  <a:pos x="42" y="2"/>
                </a:cxn>
                <a:cxn ang="0">
                  <a:pos x="35" y="14"/>
                </a:cxn>
                <a:cxn ang="0">
                  <a:pos x="35" y="0"/>
                </a:cxn>
                <a:cxn ang="0">
                  <a:pos x="49" y="6"/>
                </a:cxn>
                <a:cxn ang="0">
                  <a:pos x="59" y="19"/>
                </a:cxn>
                <a:cxn ang="0">
                  <a:pos x="46" y="27"/>
                </a:cxn>
                <a:cxn ang="0">
                  <a:pos x="45" y="19"/>
                </a:cxn>
                <a:cxn ang="0">
                  <a:pos x="37" y="14"/>
                </a:cxn>
                <a:cxn ang="0">
                  <a:pos x="46" y="27"/>
                </a:cxn>
                <a:cxn ang="0">
                  <a:pos x="54" y="27"/>
                </a:cxn>
                <a:cxn ang="0">
                  <a:pos x="60" y="27"/>
                </a:cxn>
                <a:cxn ang="0">
                  <a:pos x="48" y="113"/>
                </a:cxn>
                <a:cxn ang="0">
                  <a:pos x="60" y="27"/>
                </a:cxn>
              </a:cxnLst>
              <a:rect l="0" t="0" r="r" b="b"/>
              <a:pathLst>
                <a:path w="60" h="113">
                  <a:moveTo>
                    <a:pt x="2" y="113"/>
                  </a:moveTo>
                  <a:lnTo>
                    <a:pt x="0" y="25"/>
                  </a:lnTo>
                  <a:lnTo>
                    <a:pt x="14" y="25"/>
                  </a:lnTo>
                  <a:lnTo>
                    <a:pt x="14" y="113"/>
                  </a:lnTo>
                  <a:lnTo>
                    <a:pt x="2" y="113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8" y="25"/>
                  </a:lnTo>
                  <a:lnTo>
                    <a:pt x="0" y="25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0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0" y="25"/>
                  </a:lnTo>
                  <a:close/>
                  <a:moveTo>
                    <a:pt x="14" y="25"/>
                  </a:moveTo>
                  <a:lnTo>
                    <a:pt x="14" y="25"/>
                  </a:lnTo>
                  <a:lnTo>
                    <a:pt x="8" y="25"/>
                  </a:lnTo>
                  <a:lnTo>
                    <a:pt x="14" y="25"/>
                  </a:lnTo>
                  <a:close/>
                  <a:moveTo>
                    <a:pt x="0" y="24"/>
                  </a:moveTo>
                  <a:lnTo>
                    <a:pt x="2" y="22"/>
                  </a:lnTo>
                  <a:lnTo>
                    <a:pt x="2" y="19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0" y="24"/>
                  </a:lnTo>
                  <a:close/>
                  <a:moveTo>
                    <a:pt x="2" y="19"/>
                  </a:moveTo>
                  <a:lnTo>
                    <a:pt x="2" y="19"/>
                  </a:lnTo>
                  <a:lnTo>
                    <a:pt x="8" y="20"/>
                  </a:lnTo>
                  <a:lnTo>
                    <a:pt x="2" y="19"/>
                  </a:lnTo>
                  <a:close/>
                  <a:moveTo>
                    <a:pt x="2" y="19"/>
                  </a:moveTo>
                  <a:lnTo>
                    <a:pt x="2" y="16"/>
                  </a:lnTo>
                  <a:lnTo>
                    <a:pt x="3" y="14"/>
                  </a:lnTo>
                  <a:lnTo>
                    <a:pt x="15" y="19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2" y="19"/>
                  </a:lnTo>
                  <a:close/>
                  <a:moveTo>
                    <a:pt x="3" y="14"/>
                  </a:moveTo>
                  <a:lnTo>
                    <a:pt x="8" y="8"/>
                  </a:lnTo>
                  <a:lnTo>
                    <a:pt x="12" y="3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28" y="13"/>
                  </a:lnTo>
                  <a:lnTo>
                    <a:pt x="23" y="13"/>
                  </a:lnTo>
                  <a:lnTo>
                    <a:pt x="20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3" y="14"/>
                  </a:lnTo>
                  <a:close/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9" y="0"/>
                  </a:lnTo>
                  <a:close/>
                  <a:moveTo>
                    <a:pt x="29" y="0"/>
                  </a:moveTo>
                  <a:lnTo>
                    <a:pt x="29" y="0"/>
                  </a:lnTo>
                  <a:lnTo>
                    <a:pt x="29" y="6"/>
                  </a:lnTo>
                  <a:lnTo>
                    <a:pt x="29" y="0"/>
                  </a:lnTo>
                  <a:close/>
                  <a:moveTo>
                    <a:pt x="29" y="0"/>
                  </a:moveTo>
                  <a:lnTo>
                    <a:pt x="32" y="0"/>
                  </a:lnTo>
                  <a:lnTo>
                    <a:pt x="35" y="0"/>
                  </a:lnTo>
                  <a:lnTo>
                    <a:pt x="34" y="13"/>
                  </a:lnTo>
                  <a:lnTo>
                    <a:pt x="31" y="13"/>
                  </a:lnTo>
                  <a:lnTo>
                    <a:pt x="29" y="13"/>
                  </a:lnTo>
                  <a:lnTo>
                    <a:pt x="29" y="0"/>
                  </a:lnTo>
                  <a:close/>
                  <a:moveTo>
                    <a:pt x="35" y="0"/>
                  </a:moveTo>
                  <a:lnTo>
                    <a:pt x="39" y="2"/>
                  </a:lnTo>
                  <a:lnTo>
                    <a:pt x="42" y="2"/>
                  </a:lnTo>
                  <a:lnTo>
                    <a:pt x="37" y="14"/>
                  </a:lnTo>
                  <a:lnTo>
                    <a:pt x="35" y="14"/>
                  </a:lnTo>
                  <a:lnTo>
                    <a:pt x="34" y="13"/>
                  </a:lnTo>
                  <a:lnTo>
                    <a:pt x="35" y="0"/>
                  </a:lnTo>
                  <a:close/>
                  <a:moveTo>
                    <a:pt x="42" y="2"/>
                  </a:moveTo>
                  <a:lnTo>
                    <a:pt x="49" y="6"/>
                  </a:lnTo>
                  <a:lnTo>
                    <a:pt x="55" y="11"/>
                  </a:lnTo>
                  <a:lnTo>
                    <a:pt x="59" y="19"/>
                  </a:lnTo>
                  <a:lnTo>
                    <a:pt x="60" y="27"/>
                  </a:lnTo>
                  <a:lnTo>
                    <a:pt x="46" y="27"/>
                  </a:lnTo>
                  <a:lnTo>
                    <a:pt x="46" y="22"/>
                  </a:lnTo>
                  <a:lnTo>
                    <a:pt x="45" y="19"/>
                  </a:lnTo>
                  <a:lnTo>
                    <a:pt x="42" y="16"/>
                  </a:lnTo>
                  <a:lnTo>
                    <a:pt x="37" y="14"/>
                  </a:lnTo>
                  <a:lnTo>
                    <a:pt x="42" y="2"/>
                  </a:lnTo>
                  <a:close/>
                  <a:moveTo>
                    <a:pt x="46" y="27"/>
                  </a:moveTo>
                  <a:lnTo>
                    <a:pt x="46" y="27"/>
                  </a:lnTo>
                  <a:lnTo>
                    <a:pt x="54" y="27"/>
                  </a:lnTo>
                  <a:lnTo>
                    <a:pt x="46" y="27"/>
                  </a:lnTo>
                  <a:close/>
                  <a:moveTo>
                    <a:pt x="60" y="27"/>
                  </a:moveTo>
                  <a:lnTo>
                    <a:pt x="60" y="113"/>
                  </a:lnTo>
                  <a:lnTo>
                    <a:pt x="48" y="113"/>
                  </a:lnTo>
                  <a:lnTo>
                    <a:pt x="46" y="27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12" name="Freeform 116"/>
            <p:cNvSpPr>
              <a:spLocks noEditPoints="1"/>
            </p:cNvSpPr>
            <p:nvPr/>
          </p:nvSpPr>
          <p:spPr bwMode="auto">
            <a:xfrm>
              <a:off x="365" y="583"/>
              <a:ext cx="107" cy="5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1" y="47"/>
                </a:cxn>
                <a:cxn ang="0">
                  <a:pos x="11" y="47"/>
                </a:cxn>
                <a:cxn ang="0">
                  <a:pos x="11" y="47"/>
                </a:cxn>
                <a:cxn ang="0">
                  <a:pos x="7" y="44"/>
                </a:cxn>
                <a:cxn ang="0">
                  <a:pos x="0" y="40"/>
                </a:cxn>
                <a:cxn ang="0">
                  <a:pos x="5" y="31"/>
                </a:cxn>
                <a:cxn ang="0">
                  <a:pos x="14" y="42"/>
                </a:cxn>
                <a:cxn ang="0">
                  <a:pos x="0" y="40"/>
                </a:cxn>
                <a:cxn ang="0">
                  <a:pos x="8" y="26"/>
                </a:cxn>
                <a:cxn ang="0">
                  <a:pos x="22" y="31"/>
                </a:cxn>
                <a:cxn ang="0">
                  <a:pos x="16" y="39"/>
                </a:cxn>
                <a:cxn ang="0">
                  <a:pos x="11" y="23"/>
                </a:cxn>
                <a:cxn ang="0">
                  <a:pos x="31" y="6"/>
                </a:cxn>
                <a:cxn ang="0">
                  <a:pos x="42" y="1"/>
                </a:cxn>
                <a:cxn ang="0">
                  <a:pos x="54" y="0"/>
                </a:cxn>
                <a:cxn ang="0">
                  <a:pos x="45" y="14"/>
                </a:cxn>
                <a:cxn ang="0">
                  <a:pos x="28" y="23"/>
                </a:cxn>
                <a:cxn ang="0">
                  <a:pos x="11" y="23"/>
                </a:cxn>
                <a:cxn ang="0">
                  <a:pos x="54" y="0"/>
                </a:cxn>
                <a:cxn ang="0">
                  <a:pos x="54" y="12"/>
                </a:cxn>
                <a:cxn ang="0">
                  <a:pos x="54" y="12"/>
                </a:cxn>
                <a:cxn ang="0">
                  <a:pos x="56" y="0"/>
                </a:cxn>
                <a:cxn ang="0">
                  <a:pos x="65" y="1"/>
                </a:cxn>
                <a:cxn ang="0">
                  <a:pos x="59" y="12"/>
                </a:cxn>
                <a:cxn ang="0">
                  <a:pos x="56" y="0"/>
                </a:cxn>
                <a:cxn ang="0">
                  <a:pos x="70" y="3"/>
                </a:cxn>
                <a:cxn ang="0">
                  <a:pos x="68" y="17"/>
                </a:cxn>
                <a:cxn ang="0">
                  <a:pos x="62" y="14"/>
                </a:cxn>
                <a:cxn ang="0">
                  <a:pos x="74" y="4"/>
                </a:cxn>
                <a:cxn ang="0">
                  <a:pos x="94" y="22"/>
                </a:cxn>
                <a:cxn ang="0">
                  <a:pos x="108" y="44"/>
                </a:cxn>
                <a:cxn ang="0">
                  <a:pos x="91" y="40"/>
                </a:cxn>
                <a:cxn ang="0">
                  <a:pos x="77" y="22"/>
                </a:cxn>
                <a:cxn ang="0">
                  <a:pos x="74" y="4"/>
                </a:cxn>
              </a:cxnLst>
              <a:rect l="0" t="0" r="r" b="b"/>
              <a:pathLst>
                <a:path w="108" h="50">
                  <a:moveTo>
                    <a:pt x="0" y="40"/>
                  </a:moveTo>
                  <a:lnTo>
                    <a:pt x="0" y="40"/>
                  </a:lnTo>
                  <a:lnTo>
                    <a:pt x="0" y="39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0" y="40"/>
                  </a:lnTo>
                  <a:close/>
                  <a:moveTo>
                    <a:pt x="11" y="47"/>
                  </a:moveTo>
                  <a:lnTo>
                    <a:pt x="11" y="47"/>
                  </a:lnTo>
                  <a:lnTo>
                    <a:pt x="7" y="44"/>
                  </a:lnTo>
                  <a:lnTo>
                    <a:pt x="11" y="47"/>
                  </a:lnTo>
                  <a:close/>
                  <a:moveTo>
                    <a:pt x="0" y="40"/>
                  </a:moveTo>
                  <a:lnTo>
                    <a:pt x="4" y="36"/>
                  </a:lnTo>
                  <a:lnTo>
                    <a:pt x="5" y="31"/>
                  </a:lnTo>
                  <a:lnTo>
                    <a:pt x="16" y="39"/>
                  </a:lnTo>
                  <a:lnTo>
                    <a:pt x="14" y="42"/>
                  </a:lnTo>
                  <a:lnTo>
                    <a:pt x="11" y="47"/>
                  </a:lnTo>
                  <a:lnTo>
                    <a:pt x="0" y="40"/>
                  </a:lnTo>
                  <a:close/>
                  <a:moveTo>
                    <a:pt x="5" y="31"/>
                  </a:moveTo>
                  <a:lnTo>
                    <a:pt x="8" y="26"/>
                  </a:lnTo>
                  <a:lnTo>
                    <a:pt x="11" y="23"/>
                  </a:lnTo>
                  <a:lnTo>
                    <a:pt x="22" y="31"/>
                  </a:lnTo>
                  <a:lnTo>
                    <a:pt x="19" y="36"/>
                  </a:lnTo>
                  <a:lnTo>
                    <a:pt x="16" y="39"/>
                  </a:lnTo>
                  <a:lnTo>
                    <a:pt x="5" y="31"/>
                  </a:lnTo>
                  <a:close/>
                  <a:moveTo>
                    <a:pt x="11" y="23"/>
                  </a:moveTo>
                  <a:lnTo>
                    <a:pt x="20" y="14"/>
                  </a:lnTo>
                  <a:lnTo>
                    <a:pt x="31" y="6"/>
                  </a:lnTo>
                  <a:lnTo>
                    <a:pt x="36" y="3"/>
                  </a:lnTo>
                  <a:lnTo>
                    <a:pt x="42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45" y="14"/>
                  </a:lnTo>
                  <a:lnTo>
                    <a:pt x="36" y="19"/>
                  </a:lnTo>
                  <a:lnTo>
                    <a:pt x="28" y="23"/>
                  </a:lnTo>
                  <a:lnTo>
                    <a:pt x="22" y="31"/>
                  </a:lnTo>
                  <a:lnTo>
                    <a:pt x="11" y="23"/>
                  </a:lnTo>
                  <a:close/>
                  <a:moveTo>
                    <a:pt x="54" y="0"/>
                  </a:moveTo>
                  <a:lnTo>
                    <a:pt x="54" y="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0"/>
                  </a:lnTo>
                  <a:close/>
                  <a:moveTo>
                    <a:pt x="56" y="0"/>
                  </a:moveTo>
                  <a:lnTo>
                    <a:pt x="60" y="0"/>
                  </a:lnTo>
                  <a:lnTo>
                    <a:pt x="65" y="1"/>
                  </a:lnTo>
                  <a:lnTo>
                    <a:pt x="62" y="14"/>
                  </a:lnTo>
                  <a:lnTo>
                    <a:pt x="59" y="12"/>
                  </a:lnTo>
                  <a:lnTo>
                    <a:pt x="54" y="12"/>
                  </a:lnTo>
                  <a:lnTo>
                    <a:pt x="56" y="0"/>
                  </a:lnTo>
                  <a:close/>
                  <a:moveTo>
                    <a:pt x="65" y="1"/>
                  </a:moveTo>
                  <a:lnTo>
                    <a:pt x="70" y="3"/>
                  </a:lnTo>
                  <a:lnTo>
                    <a:pt x="74" y="4"/>
                  </a:lnTo>
                  <a:lnTo>
                    <a:pt x="68" y="17"/>
                  </a:lnTo>
                  <a:lnTo>
                    <a:pt x="65" y="15"/>
                  </a:lnTo>
                  <a:lnTo>
                    <a:pt x="62" y="14"/>
                  </a:lnTo>
                  <a:lnTo>
                    <a:pt x="65" y="1"/>
                  </a:lnTo>
                  <a:close/>
                  <a:moveTo>
                    <a:pt x="74" y="4"/>
                  </a:moveTo>
                  <a:lnTo>
                    <a:pt x="85" y="12"/>
                  </a:lnTo>
                  <a:lnTo>
                    <a:pt x="94" y="22"/>
                  </a:lnTo>
                  <a:lnTo>
                    <a:pt x="102" y="33"/>
                  </a:lnTo>
                  <a:lnTo>
                    <a:pt x="108" y="44"/>
                  </a:lnTo>
                  <a:lnTo>
                    <a:pt x="97" y="50"/>
                  </a:lnTo>
                  <a:lnTo>
                    <a:pt x="91" y="40"/>
                  </a:lnTo>
                  <a:lnTo>
                    <a:pt x="85" y="30"/>
                  </a:lnTo>
                  <a:lnTo>
                    <a:pt x="77" y="22"/>
                  </a:lnTo>
                  <a:lnTo>
                    <a:pt x="68" y="17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13" name="Freeform 117"/>
            <p:cNvSpPr>
              <a:spLocks noEditPoints="1"/>
            </p:cNvSpPr>
            <p:nvPr/>
          </p:nvSpPr>
          <p:spPr bwMode="auto">
            <a:xfrm>
              <a:off x="395" y="807"/>
              <a:ext cx="60" cy="114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4" y="113"/>
                </a:cxn>
                <a:cxn ang="0">
                  <a:pos x="0" y="25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2" y="25"/>
                </a:cxn>
                <a:cxn ang="0">
                  <a:pos x="0" y="2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0" y="22"/>
                </a:cxn>
                <a:cxn ang="0">
                  <a:pos x="14" y="22"/>
                </a:cxn>
                <a:cxn ang="0">
                  <a:pos x="12" y="25"/>
                </a:cxn>
                <a:cxn ang="0">
                  <a:pos x="1" y="19"/>
                </a:cxn>
                <a:cxn ang="0">
                  <a:pos x="7" y="21"/>
                </a:cxn>
                <a:cxn ang="0">
                  <a:pos x="1" y="19"/>
                </a:cxn>
                <a:cxn ang="0">
                  <a:pos x="3" y="14"/>
                </a:cxn>
                <a:cxn ang="0">
                  <a:pos x="14" y="21"/>
                </a:cxn>
                <a:cxn ang="0">
                  <a:pos x="1" y="19"/>
                </a:cxn>
                <a:cxn ang="0">
                  <a:pos x="6" y="8"/>
                </a:cxn>
                <a:cxn ang="0">
                  <a:pos x="20" y="0"/>
                </a:cxn>
                <a:cxn ang="0">
                  <a:pos x="27" y="13"/>
                </a:cxn>
                <a:cxn ang="0">
                  <a:pos x="18" y="14"/>
                </a:cxn>
                <a:cxn ang="0">
                  <a:pos x="14" y="21"/>
                </a:cxn>
                <a:cxn ang="0">
                  <a:pos x="27" y="0"/>
                </a:cxn>
                <a:cxn ang="0">
                  <a:pos x="29" y="0"/>
                </a:cxn>
                <a:cxn ang="0">
                  <a:pos x="27" y="13"/>
                </a:cxn>
                <a:cxn ang="0">
                  <a:pos x="27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32" y="0"/>
                </a:cxn>
                <a:cxn ang="0">
                  <a:pos x="32" y="14"/>
                </a:cxn>
                <a:cxn ang="0">
                  <a:pos x="27" y="13"/>
                </a:cxn>
                <a:cxn ang="0">
                  <a:pos x="35" y="0"/>
                </a:cxn>
                <a:cxn ang="0">
                  <a:pos x="41" y="3"/>
                </a:cxn>
                <a:cxn ang="0">
                  <a:pos x="35" y="14"/>
                </a:cxn>
                <a:cxn ang="0">
                  <a:pos x="35" y="0"/>
                </a:cxn>
                <a:cxn ang="0">
                  <a:pos x="49" y="7"/>
                </a:cxn>
                <a:cxn ang="0">
                  <a:pos x="58" y="19"/>
                </a:cxn>
                <a:cxn ang="0">
                  <a:pos x="46" y="27"/>
                </a:cxn>
                <a:cxn ang="0">
                  <a:pos x="43" y="19"/>
                </a:cxn>
                <a:cxn ang="0">
                  <a:pos x="37" y="14"/>
                </a:cxn>
                <a:cxn ang="0">
                  <a:pos x="46" y="27"/>
                </a:cxn>
                <a:cxn ang="0">
                  <a:pos x="52" y="27"/>
                </a:cxn>
                <a:cxn ang="0">
                  <a:pos x="60" y="27"/>
                </a:cxn>
                <a:cxn ang="0">
                  <a:pos x="47" y="113"/>
                </a:cxn>
                <a:cxn ang="0">
                  <a:pos x="60" y="27"/>
                </a:cxn>
              </a:cxnLst>
              <a:rect l="0" t="0" r="r" b="b"/>
              <a:pathLst>
                <a:path w="60" h="113">
                  <a:moveTo>
                    <a:pt x="1" y="113"/>
                  </a:moveTo>
                  <a:lnTo>
                    <a:pt x="0" y="25"/>
                  </a:lnTo>
                  <a:lnTo>
                    <a:pt x="12" y="25"/>
                  </a:lnTo>
                  <a:lnTo>
                    <a:pt x="14" y="113"/>
                  </a:lnTo>
                  <a:lnTo>
                    <a:pt x="1" y="113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6" y="25"/>
                  </a:lnTo>
                  <a:lnTo>
                    <a:pt x="0" y="25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0" y="25"/>
                  </a:lnTo>
                  <a:close/>
                  <a:moveTo>
                    <a:pt x="12" y="25"/>
                  </a:moveTo>
                  <a:lnTo>
                    <a:pt x="12" y="25"/>
                  </a:lnTo>
                  <a:lnTo>
                    <a:pt x="6" y="25"/>
                  </a:lnTo>
                  <a:lnTo>
                    <a:pt x="12" y="25"/>
                  </a:lnTo>
                  <a:close/>
                  <a:moveTo>
                    <a:pt x="0" y="25"/>
                  </a:moveTo>
                  <a:lnTo>
                    <a:pt x="0" y="22"/>
                  </a:lnTo>
                  <a:lnTo>
                    <a:pt x="1" y="19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0" y="25"/>
                  </a:lnTo>
                  <a:close/>
                  <a:moveTo>
                    <a:pt x="1" y="19"/>
                  </a:moveTo>
                  <a:lnTo>
                    <a:pt x="1" y="19"/>
                  </a:lnTo>
                  <a:lnTo>
                    <a:pt x="7" y="21"/>
                  </a:lnTo>
                  <a:lnTo>
                    <a:pt x="1" y="19"/>
                  </a:lnTo>
                  <a:close/>
                  <a:moveTo>
                    <a:pt x="1" y="19"/>
                  </a:moveTo>
                  <a:lnTo>
                    <a:pt x="1" y="18"/>
                  </a:lnTo>
                  <a:lnTo>
                    <a:pt x="3" y="14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" y="19"/>
                  </a:lnTo>
                  <a:close/>
                  <a:moveTo>
                    <a:pt x="3" y="14"/>
                  </a:moveTo>
                  <a:lnTo>
                    <a:pt x="6" y="8"/>
                  </a:lnTo>
                  <a:lnTo>
                    <a:pt x="12" y="3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7" y="13"/>
                  </a:lnTo>
                  <a:lnTo>
                    <a:pt x="23" y="14"/>
                  </a:lnTo>
                  <a:lnTo>
                    <a:pt x="18" y="14"/>
                  </a:lnTo>
                  <a:lnTo>
                    <a:pt x="17" y="18"/>
                  </a:lnTo>
                  <a:lnTo>
                    <a:pt x="14" y="21"/>
                  </a:lnTo>
                  <a:lnTo>
                    <a:pt x="3" y="14"/>
                  </a:lnTo>
                  <a:close/>
                  <a:moveTo>
                    <a:pt x="27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0"/>
                  </a:lnTo>
                  <a:close/>
                  <a:moveTo>
                    <a:pt x="29" y="0"/>
                  </a:moveTo>
                  <a:lnTo>
                    <a:pt x="29" y="0"/>
                  </a:lnTo>
                  <a:lnTo>
                    <a:pt x="27" y="7"/>
                  </a:lnTo>
                  <a:lnTo>
                    <a:pt x="29" y="0"/>
                  </a:lnTo>
                  <a:close/>
                  <a:moveTo>
                    <a:pt x="29" y="0"/>
                  </a:moveTo>
                  <a:lnTo>
                    <a:pt x="32" y="0"/>
                  </a:lnTo>
                  <a:lnTo>
                    <a:pt x="35" y="0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27" y="13"/>
                  </a:lnTo>
                  <a:lnTo>
                    <a:pt x="29" y="0"/>
                  </a:lnTo>
                  <a:close/>
                  <a:moveTo>
                    <a:pt x="35" y="0"/>
                  </a:moveTo>
                  <a:lnTo>
                    <a:pt x="38" y="2"/>
                  </a:lnTo>
                  <a:lnTo>
                    <a:pt x="41" y="3"/>
                  </a:lnTo>
                  <a:lnTo>
                    <a:pt x="37" y="14"/>
                  </a:lnTo>
                  <a:lnTo>
                    <a:pt x="35" y="14"/>
                  </a:lnTo>
                  <a:lnTo>
                    <a:pt x="32" y="14"/>
                  </a:lnTo>
                  <a:lnTo>
                    <a:pt x="35" y="0"/>
                  </a:lnTo>
                  <a:close/>
                  <a:moveTo>
                    <a:pt x="41" y="3"/>
                  </a:moveTo>
                  <a:lnTo>
                    <a:pt x="49" y="7"/>
                  </a:lnTo>
                  <a:lnTo>
                    <a:pt x="54" y="11"/>
                  </a:lnTo>
                  <a:lnTo>
                    <a:pt x="58" y="19"/>
                  </a:lnTo>
                  <a:lnTo>
                    <a:pt x="60" y="27"/>
                  </a:lnTo>
                  <a:lnTo>
                    <a:pt x="46" y="27"/>
                  </a:lnTo>
                  <a:lnTo>
                    <a:pt x="46" y="22"/>
                  </a:lnTo>
                  <a:lnTo>
                    <a:pt x="43" y="19"/>
                  </a:lnTo>
                  <a:lnTo>
                    <a:pt x="41" y="18"/>
                  </a:lnTo>
                  <a:lnTo>
                    <a:pt x="37" y="14"/>
                  </a:lnTo>
                  <a:lnTo>
                    <a:pt x="41" y="3"/>
                  </a:lnTo>
                  <a:close/>
                  <a:moveTo>
                    <a:pt x="46" y="27"/>
                  </a:moveTo>
                  <a:lnTo>
                    <a:pt x="46" y="27"/>
                  </a:lnTo>
                  <a:lnTo>
                    <a:pt x="52" y="27"/>
                  </a:lnTo>
                  <a:lnTo>
                    <a:pt x="46" y="27"/>
                  </a:lnTo>
                  <a:close/>
                  <a:moveTo>
                    <a:pt x="60" y="27"/>
                  </a:moveTo>
                  <a:lnTo>
                    <a:pt x="60" y="113"/>
                  </a:lnTo>
                  <a:lnTo>
                    <a:pt x="47" y="113"/>
                  </a:lnTo>
                  <a:lnTo>
                    <a:pt x="46" y="27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14" name="Freeform 118"/>
            <p:cNvSpPr>
              <a:spLocks noEditPoints="1"/>
            </p:cNvSpPr>
            <p:nvPr/>
          </p:nvSpPr>
          <p:spPr bwMode="auto">
            <a:xfrm>
              <a:off x="368" y="787"/>
              <a:ext cx="107" cy="5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1" y="47"/>
                </a:cxn>
                <a:cxn ang="0">
                  <a:pos x="11" y="47"/>
                </a:cxn>
                <a:cxn ang="0">
                  <a:pos x="11" y="47"/>
                </a:cxn>
                <a:cxn ang="0">
                  <a:pos x="5" y="44"/>
                </a:cxn>
                <a:cxn ang="0">
                  <a:pos x="0" y="41"/>
                </a:cxn>
                <a:cxn ang="0">
                  <a:pos x="5" y="31"/>
                </a:cxn>
                <a:cxn ang="0">
                  <a:pos x="14" y="42"/>
                </a:cxn>
                <a:cxn ang="0">
                  <a:pos x="0" y="41"/>
                </a:cxn>
                <a:cxn ang="0">
                  <a:pos x="8" y="28"/>
                </a:cxn>
                <a:cxn ang="0">
                  <a:pos x="20" y="31"/>
                </a:cxn>
                <a:cxn ang="0">
                  <a:pos x="15" y="39"/>
                </a:cxn>
                <a:cxn ang="0">
                  <a:pos x="11" y="23"/>
                </a:cxn>
                <a:cxn ang="0">
                  <a:pos x="29" y="6"/>
                </a:cxn>
                <a:cxn ang="0">
                  <a:pos x="42" y="2"/>
                </a:cxn>
                <a:cxn ang="0">
                  <a:pos x="54" y="0"/>
                </a:cxn>
                <a:cxn ang="0">
                  <a:pos x="45" y="14"/>
                </a:cxn>
                <a:cxn ang="0">
                  <a:pos x="28" y="25"/>
                </a:cxn>
                <a:cxn ang="0">
                  <a:pos x="11" y="23"/>
                </a:cxn>
                <a:cxn ang="0">
                  <a:pos x="54" y="0"/>
                </a:cxn>
                <a:cxn ang="0">
                  <a:pos x="54" y="12"/>
                </a:cxn>
                <a:cxn ang="0">
                  <a:pos x="54" y="12"/>
                </a:cxn>
                <a:cxn ang="0">
                  <a:pos x="54" y="0"/>
                </a:cxn>
                <a:cxn ang="0">
                  <a:pos x="65" y="2"/>
                </a:cxn>
                <a:cxn ang="0">
                  <a:pos x="57" y="14"/>
                </a:cxn>
                <a:cxn ang="0">
                  <a:pos x="54" y="0"/>
                </a:cxn>
                <a:cxn ang="0">
                  <a:pos x="69" y="3"/>
                </a:cxn>
                <a:cxn ang="0">
                  <a:pos x="68" y="17"/>
                </a:cxn>
                <a:cxn ang="0">
                  <a:pos x="60" y="14"/>
                </a:cxn>
                <a:cxn ang="0">
                  <a:pos x="74" y="5"/>
                </a:cxn>
                <a:cxn ang="0">
                  <a:pos x="92" y="22"/>
                </a:cxn>
                <a:cxn ang="0">
                  <a:pos x="108" y="45"/>
                </a:cxn>
                <a:cxn ang="0">
                  <a:pos x="91" y="41"/>
                </a:cxn>
                <a:cxn ang="0">
                  <a:pos x="75" y="23"/>
                </a:cxn>
                <a:cxn ang="0">
                  <a:pos x="74" y="5"/>
                </a:cxn>
              </a:cxnLst>
              <a:rect l="0" t="0" r="r" b="b"/>
              <a:pathLst>
                <a:path w="108" h="50">
                  <a:moveTo>
                    <a:pt x="0" y="41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0" y="41"/>
                  </a:lnTo>
                  <a:close/>
                  <a:moveTo>
                    <a:pt x="11" y="47"/>
                  </a:moveTo>
                  <a:lnTo>
                    <a:pt x="11" y="47"/>
                  </a:lnTo>
                  <a:lnTo>
                    <a:pt x="5" y="44"/>
                  </a:lnTo>
                  <a:lnTo>
                    <a:pt x="11" y="47"/>
                  </a:lnTo>
                  <a:close/>
                  <a:moveTo>
                    <a:pt x="0" y="41"/>
                  </a:moveTo>
                  <a:lnTo>
                    <a:pt x="2" y="36"/>
                  </a:lnTo>
                  <a:lnTo>
                    <a:pt x="5" y="31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7"/>
                  </a:lnTo>
                  <a:lnTo>
                    <a:pt x="0" y="41"/>
                  </a:lnTo>
                  <a:close/>
                  <a:moveTo>
                    <a:pt x="5" y="31"/>
                  </a:moveTo>
                  <a:lnTo>
                    <a:pt x="8" y="28"/>
                  </a:lnTo>
                  <a:lnTo>
                    <a:pt x="11" y="23"/>
                  </a:lnTo>
                  <a:lnTo>
                    <a:pt x="20" y="31"/>
                  </a:lnTo>
                  <a:lnTo>
                    <a:pt x="19" y="36"/>
                  </a:lnTo>
                  <a:lnTo>
                    <a:pt x="15" y="39"/>
                  </a:lnTo>
                  <a:lnTo>
                    <a:pt x="5" y="31"/>
                  </a:lnTo>
                  <a:close/>
                  <a:moveTo>
                    <a:pt x="11" y="23"/>
                  </a:moveTo>
                  <a:lnTo>
                    <a:pt x="20" y="14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42" y="2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45" y="14"/>
                  </a:lnTo>
                  <a:lnTo>
                    <a:pt x="35" y="19"/>
                  </a:lnTo>
                  <a:lnTo>
                    <a:pt x="28" y="25"/>
                  </a:lnTo>
                  <a:lnTo>
                    <a:pt x="20" y="31"/>
                  </a:lnTo>
                  <a:lnTo>
                    <a:pt x="11" y="23"/>
                  </a:lnTo>
                  <a:close/>
                  <a:moveTo>
                    <a:pt x="54" y="0"/>
                  </a:moveTo>
                  <a:lnTo>
                    <a:pt x="54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0"/>
                  </a:lnTo>
                  <a:close/>
                  <a:moveTo>
                    <a:pt x="54" y="0"/>
                  </a:moveTo>
                  <a:lnTo>
                    <a:pt x="60" y="0"/>
                  </a:lnTo>
                  <a:lnTo>
                    <a:pt x="65" y="2"/>
                  </a:lnTo>
                  <a:lnTo>
                    <a:pt x="60" y="14"/>
                  </a:lnTo>
                  <a:lnTo>
                    <a:pt x="57" y="14"/>
                  </a:lnTo>
                  <a:lnTo>
                    <a:pt x="54" y="12"/>
                  </a:lnTo>
                  <a:lnTo>
                    <a:pt x="54" y="0"/>
                  </a:lnTo>
                  <a:close/>
                  <a:moveTo>
                    <a:pt x="65" y="2"/>
                  </a:moveTo>
                  <a:lnTo>
                    <a:pt x="69" y="3"/>
                  </a:lnTo>
                  <a:lnTo>
                    <a:pt x="74" y="5"/>
                  </a:lnTo>
                  <a:lnTo>
                    <a:pt x="68" y="17"/>
                  </a:lnTo>
                  <a:lnTo>
                    <a:pt x="65" y="16"/>
                  </a:lnTo>
                  <a:lnTo>
                    <a:pt x="60" y="14"/>
                  </a:lnTo>
                  <a:lnTo>
                    <a:pt x="65" y="2"/>
                  </a:lnTo>
                  <a:close/>
                  <a:moveTo>
                    <a:pt x="74" y="5"/>
                  </a:moveTo>
                  <a:lnTo>
                    <a:pt x="83" y="12"/>
                  </a:lnTo>
                  <a:lnTo>
                    <a:pt x="92" y="22"/>
                  </a:lnTo>
                  <a:lnTo>
                    <a:pt x="102" y="33"/>
                  </a:lnTo>
                  <a:lnTo>
                    <a:pt x="108" y="45"/>
                  </a:lnTo>
                  <a:lnTo>
                    <a:pt x="97" y="50"/>
                  </a:lnTo>
                  <a:lnTo>
                    <a:pt x="91" y="41"/>
                  </a:lnTo>
                  <a:lnTo>
                    <a:pt x="83" y="31"/>
                  </a:lnTo>
                  <a:lnTo>
                    <a:pt x="75" y="23"/>
                  </a:lnTo>
                  <a:lnTo>
                    <a:pt x="68" y="17"/>
                  </a:lnTo>
                  <a:lnTo>
                    <a:pt x="74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15" name="Freeform 119"/>
            <p:cNvSpPr>
              <a:spLocks noEditPoints="1"/>
            </p:cNvSpPr>
            <p:nvPr/>
          </p:nvSpPr>
          <p:spPr bwMode="auto">
            <a:xfrm>
              <a:off x="261" y="804"/>
              <a:ext cx="60" cy="114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4" y="112"/>
                </a:cxn>
                <a:cxn ang="0">
                  <a:pos x="0" y="25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4" y="26"/>
                </a:cxn>
                <a:cxn ang="0">
                  <a:pos x="0" y="25"/>
                </a:cxn>
                <a:cxn ang="0">
                  <a:pos x="14" y="25"/>
                </a:cxn>
                <a:cxn ang="0">
                  <a:pos x="14" y="25"/>
                </a:cxn>
                <a:cxn ang="0">
                  <a:pos x="1" y="22"/>
                </a:cxn>
                <a:cxn ang="0">
                  <a:pos x="14" y="22"/>
                </a:cxn>
                <a:cxn ang="0">
                  <a:pos x="14" y="25"/>
                </a:cxn>
                <a:cxn ang="0">
                  <a:pos x="1" y="18"/>
                </a:cxn>
                <a:cxn ang="0">
                  <a:pos x="8" y="20"/>
                </a:cxn>
                <a:cxn ang="0">
                  <a:pos x="1" y="18"/>
                </a:cxn>
                <a:cxn ang="0">
                  <a:pos x="3" y="14"/>
                </a:cxn>
                <a:cxn ang="0">
                  <a:pos x="14" y="22"/>
                </a:cxn>
                <a:cxn ang="0">
                  <a:pos x="1" y="18"/>
                </a:cxn>
                <a:cxn ang="0">
                  <a:pos x="8" y="7"/>
                </a:cxn>
                <a:cxn ang="0">
                  <a:pos x="20" y="1"/>
                </a:cxn>
                <a:cxn ang="0">
                  <a:pos x="28" y="12"/>
                </a:cxn>
                <a:cxn ang="0">
                  <a:pos x="20" y="15"/>
                </a:cxn>
                <a:cxn ang="0">
                  <a:pos x="15" y="2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28" y="12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32" y="0"/>
                </a:cxn>
                <a:cxn ang="0">
                  <a:pos x="34" y="14"/>
                </a:cxn>
                <a:cxn ang="0">
                  <a:pos x="29" y="12"/>
                </a:cxn>
                <a:cxn ang="0">
                  <a:pos x="35" y="1"/>
                </a:cxn>
                <a:cxn ang="0">
                  <a:pos x="41" y="3"/>
                </a:cxn>
                <a:cxn ang="0">
                  <a:pos x="35" y="14"/>
                </a:cxn>
                <a:cxn ang="0">
                  <a:pos x="35" y="1"/>
                </a:cxn>
                <a:cxn ang="0">
                  <a:pos x="49" y="6"/>
                </a:cxn>
                <a:cxn ang="0">
                  <a:pos x="58" y="18"/>
                </a:cxn>
                <a:cxn ang="0">
                  <a:pos x="46" y="26"/>
                </a:cxn>
                <a:cxn ang="0">
                  <a:pos x="45" y="20"/>
                </a:cxn>
                <a:cxn ang="0">
                  <a:pos x="37" y="15"/>
                </a:cxn>
                <a:cxn ang="0">
                  <a:pos x="46" y="26"/>
                </a:cxn>
                <a:cxn ang="0">
                  <a:pos x="54" y="26"/>
                </a:cxn>
                <a:cxn ang="0">
                  <a:pos x="60" y="26"/>
                </a:cxn>
                <a:cxn ang="0">
                  <a:pos x="48" y="112"/>
                </a:cxn>
                <a:cxn ang="0">
                  <a:pos x="60" y="26"/>
                </a:cxn>
              </a:cxnLst>
              <a:rect l="0" t="0" r="r" b="b"/>
              <a:pathLst>
                <a:path w="60" h="112">
                  <a:moveTo>
                    <a:pt x="1" y="112"/>
                  </a:moveTo>
                  <a:lnTo>
                    <a:pt x="0" y="25"/>
                  </a:lnTo>
                  <a:lnTo>
                    <a:pt x="14" y="25"/>
                  </a:lnTo>
                  <a:lnTo>
                    <a:pt x="14" y="112"/>
                  </a:lnTo>
                  <a:lnTo>
                    <a:pt x="1" y="112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6" y="25"/>
                  </a:lnTo>
                  <a:lnTo>
                    <a:pt x="0" y="25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0" y="25"/>
                  </a:lnTo>
                  <a:close/>
                  <a:moveTo>
                    <a:pt x="14" y="25"/>
                  </a:moveTo>
                  <a:lnTo>
                    <a:pt x="14" y="25"/>
                  </a:lnTo>
                  <a:lnTo>
                    <a:pt x="8" y="25"/>
                  </a:lnTo>
                  <a:lnTo>
                    <a:pt x="14" y="25"/>
                  </a:lnTo>
                  <a:close/>
                  <a:moveTo>
                    <a:pt x="0" y="25"/>
                  </a:moveTo>
                  <a:lnTo>
                    <a:pt x="1" y="22"/>
                  </a:lnTo>
                  <a:lnTo>
                    <a:pt x="1" y="18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0" y="25"/>
                  </a:lnTo>
                  <a:close/>
                  <a:moveTo>
                    <a:pt x="1" y="18"/>
                  </a:moveTo>
                  <a:lnTo>
                    <a:pt x="1" y="18"/>
                  </a:lnTo>
                  <a:lnTo>
                    <a:pt x="8" y="20"/>
                  </a:lnTo>
                  <a:lnTo>
                    <a:pt x="1" y="18"/>
                  </a:lnTo>
                  <a:close/>
                  <a:moveTo>
                    <a:pt x="1" y="18"/>
                  </a:moveTo>
                  <a:lnTo>
                    <a:pt x="1" y="17"/>
                  </a:lnTo>
                  <a:lnTo>
                    <a:pt x="3" y="14"/>
                  </a:lnTo>
                  <a:lnTo>
                    <a:pt x="15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" y="18"/>
                  </a:lnTo>
                  <a:close/>
                  <a:moveTo>
                    <a:pt x="3" y="14"/>
                  </a:moveTo>
                  <a:lnTo>
                    <a:pt x="8" y="7"/>
                  </a:lnTo>
                  <a:lnTo>
                    <a:pt x="12" y="4"/>
                  </a:lnTo>
                  <a:lnTo>
                    <a:pt x="20" y="1"/>
                  </a:lnTo>
                  <a:lnTo>
                    <a:pt x="28" y="0"/>
                  </a:lnTo>
                  <a:lnTo>
                    <a:pt x="28" y="12"/>
                  </a:lnTo>
                  <a:lnTo>
                    <a:pt x="23" y="14"/>
                  </a:lnTo>
                  <a:lnTo>
                    <a:pt x="20" y="15"/>
                  </a:lnTo>
                  <a:lnTo>
                    <a:pt x="17" y="17"/>
                  </a:lnTo>
                  <a:lnTo>
                    <a:pt x="15" y="20"/>
                  </a:lnTo>
                  <a:lnTo>
                    <a:pt x="3" y="14"/>
                  </a:lnTo>
                  <a:close/>
                  <a:moveTo>
                    <a:pt x="28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0"/>
                  </a:lnTo>
                  <a:close/>
                  <a:moveTo>
                    <a:pt x="29" y="0"/>
                  </a:moveTo>
                  <a:lnTo>
                    <a:pt x="29" y="0"/>
                  </a:lnTo>
                  <a:lnTo>
                    <a:pt x="29" y="6"/>
                  </a:lnTo>
                  <a:lnTo>
                    <a:pt x="29" y="0"/>
                  </a:lnTo>
                  <a:close/>
                  <a:moveTo>
                    <a:pt x="29" y="0"/>
                  </a:moveTo>
                  <a:lnTo>
                    <a:pt x="32" y="0"/>
                  </a:lnTo>
                  <a:lnTo>
                    <a:pt x="35" y="1"/>
                  </a:lnTo>
                  <a:lnTo>
                    <a:pt x="34" y="14"/>
                  </a:lnTo>
                  <a:lnTo>
                    <a:pt x="31" y="14"/>
                  </a:lnTo>
                  <a:lnTo>
                    <a:pt x="29" y="12"/>
                  </a:lnTo>
                  <a:lnTo>
                    <a:pt x="29" y="0"/>
                  </a:lnTo>
                  <a:close/>
                  <a:moveTo>
                    <a:pt x="35" y="1"/>
                  </a:moveTo>
                  <a:lnTo>
                    <a:pt x="38" y="1"/>
                  </a:lnTo>
                  <a:lnTo>
                    <a:pt x="41" y="3"/>
                  </a:lnTo>
                  <a:lnTo>
                    <a:pt x="37" y="15"/>
                  </a:lnTo>
                  <a:lnTo>
                    <a:pt x="35" y="14"/>
                  </a:lnTo>
                  <a:lnTo>
                    <a:pt x="34" y="14"/>
                  </a:lnTo>
                  <a:lnTo>
                    <a:pt x="35" y="1"/>
                  </a:lnTo>
                  <a:close/>
                  <a:moveTo>
                    <a:pt x="41" y="3"/>
                  </a:moveTo>
                  <a:lnTo>
                    <a:pt x="49" y="6"/>
                  </a:lnTo>
                  <a:lnTo>
                    <a:pt x="55" y="12"/>
                  </a:lnTo>
                  <a:lnTo>
                    <a:pt x="58" y="18"/>
                  </a:lnTo>
                  <a:lnTo>
                    <a:pt x="60" y="26"/>
                  </a:lnTo>
                  <a:lnTo>
                    <a:pt x="46" y="26"/>
                  </a:lnTo>
                  <a:lnTo>
                    <a:pt x="46" y="23"/>
                  </a:lnTo>
                  <a:lnTo>
                    <a:pt x="45" y="20"/>
                  </a:lnTo>
                  <a:lnTo>
                    <a:pt x="41" y="17"/>
                  </a:lnTo>
                  <a:lnTo>
                    <a:pt x="37" y="15"/>
                  </a:lnTo>
                  <a:lnTo>
                    <a:pt x="41" y="3"/>
                  </a:lnTo>
                  <a:close/>
                  <a:moveTo>
                    <a:pt x="46" y="26"/>
                  </a:moveTo>
                  <a:lnTo>
                    <a:pt x="46" y="26"/>
                  </a:lnTo>
                  <a:lnTo>
                    <a:pt x="54" y="26"/>
                  </a:lnTo>
                  <a:lnTo>
                    <a:pt x="46" y="26"/>
                  </a:lnTo>
                  <a:close/>
                  <a:moveTo>
                    <a:pt x="60" y="26"/>
                  </a:moveTo>
                  <a:lnTo>
                    <a:pt x="60" y="112"/>
                  </a:lnTo>
                  <a:lnTo>
                    <a:pt x="48" y="112"/>
                  </a:lnTo>
                  <a:lnTo>
                    <a:pt x="46" y="26"/>
                  </a:lnTo>
                  <a:lnTo>
                    <a:pt x="60" y="2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16" name="Freeform 120"/>
            <p:cNvSpPr>
              <a:spLocks noEditPoints="1"/>
            </p:cNvSpPr>
            <p:nvPr/>
          </p:nvSpPr>
          <p:spPr bwMode="auto">
            <a:xfrm>
              <a:off x="251" y="784"/>
              <a:ext cx="90" cy="5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" y="19"/>
                </a:cxn>
                <a:cxn ang="0">
                  <a:pos x="1" y="19"/>
                </a:cxn>
                <a:cxn ang="0">
                  <a:pos x="12" y="27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0" y="21"/>
                </a:cxn>
                <a:cxn ang="0">
                  <a:pos x="1" y="19"/>
                </a:cxn>
                <a:cxn ang="0">
                  <a:pos x="6" y="13"/>
                </a:cxn>
                <a:cxn ang="0">
                  <a:pos x="14" y="7"/>
                </a:cxn>
                <a:cxn ang="0">
                  <a:pos x="18" y="5"/>
                </a:cxn>
                <a:cxn ang="0">
                  <a:pos x="24" y="2"/>
                </a:cxn>
                <a:cxn ang="0">
                  <a:pos x="30" y="0"/>
                </a:cxn>
                <a:cxn ang="0">
                  <a:pos x="38" y="0"/>
                </a:cxn>
                <a:cxn ang="0">
                  <a:pos x="38" y="14"/>
                </a:cxn>
                <a:cxn ang="0">
                  <a:pos x="27" y="14"/>
                </a:cxn>
                <a:cxn ang="0">
                  <a:pos x="20" y="17"/>
                </a:cxn>
                <a:cxn ang="0">
                  <a:pos x="15" y="22"/>
                </a:cxn>
                <a:cxn ang="0">
                  <a:pos x="12" y="27"/>
                </a:cxn>
                <a:cxn ang="0">
                  <a:pos x="1" y="19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14"/>
                </a:cxn>
                <a:cxn ang="0">
                  <a:pos x="38" y="14"/>
                </a:cxn>
                <a:cxn ang="0">
                  <a:pos x="38" y="1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4" y="2"/>
                </a:cxn>
                <a:cxn ang="0">
                  <a:pos x="49" y="2"/>
                </a:cxn>
                <a:cxn ang="0">
                  <a:pos x="46" y="14"/>
                </a:cxn>
                <a:cxn ang="0">
                  <a:pos x="41" y="14"/>
                </a:cxn>
                <a:cxn ang="0">
                  <a:pos x="38" y="14"/>
                </a:cxn>
                <a:cxn ang="0">
                  <a:pos x="38" y="0"/>
                </a:cxn>
                <a:cxn ang="0">
                  <a:pos x="49" y="2"/>
                </a:cxn>
                <a:cxn ang="0">
                  <a:pos x="54" y="3"/>
                </a:cxn>
                <a:cxn ang="0">
                  <a:pos x="58" y="7"/>
                </a:cxn>
                <a:cxn ang="0">
                  <a:pos x="52" y="17"/>
                </a:cxn>
                <a:cxn ang="0">
                  <a:pos x="49" y="16"/>
                </a:cxn>
                <a:cxn ang="0">
                  <a:pos x="46" y="14"/>
                </a:cxn>
                <a:cxn ang="0">
                  <a:pos x="49" y="2"/>
                </a:cxn>
                <a:cxn ang="0">
                  <a:pos x="58" y="7"/>
                </a:cxn>
                <a:cxn ang="0">
                  <a:pos x="69" y="13"/>
                </a:cxn>
                <a:cxn ang="0">
                  <a:pos x="78" y="22"/>
                </a:cxn>
                <a:cxn ang="0">
                  <a:pos x="86" y="33"/>
                </a:cxn>
                <a:cxn ang="0">
                  <a:pos x="92" y="46"/>
                </a:cxn>
                <a:cxn ang="0">
                  <a:pos x="81" y="52"/>
                </a:cxn>
                <a:cxn ang="0">
                  <a:pos x="75" y="41"/>
                </a:cxn>
                <a:cxn ang="0">
                  <a:pos x="69" y="32"/>
                </a:cxn>
                <a:cxn ang="0">
                  <a:pos x="61" y="24"/>
                </a:cxn>
                <a:cxn ang="0">
                  <a:pos x="52" y="17"/>
                </a:cxn>
                <a:cxn ang="0">
                  <a:pos x="58" y="7"/>
                </a:cxn>
              </a:cxnLst>
              <a:rect l="0" t="0" r="r" b="b"/>
              <a:pathLst>
                <a:path w="92" h="52">
                  <a:moveTo>
                    <a:pt x="0" y="21"/>
                  </a:moveTo>
                  <a:lnTo>
                    <a:pt x="1" y="19"/>
                  </a:lnTo>
                  <a:lnTo>
                    <a:pt x="1" y="19"/>
                  </a:lnTo>
                  <a:lnTo>
                    <a:pt x="12" y="27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0" y="21"/>
                  </a:lnTo>
                  <a:close/>
                  <a:moveTo>
                    <a:pt x="1" y="19"/>
                  </a:moveTo>
                  <a:lnTo>
                    <a:pt x="6" y="13"/>
                  </a:lnTo>
                  <a:lnTo>
                    <a:pt x="14" y="7"/>
                  </a:lnTo>
                  <a:lnTo>
                    <a:pt x="18" y="5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14"/>
                  </a:lnTo>
                  <a:lnTo>
                    <a:pt x="27" y="14"/>
                  </a:lnTo>
                  <a:lnTo>
                    <a:pt x="20" y="17"/>
                  </a:lnTo>
                  <a:lnTo>
                    <a:pt x="15" y="22"/>
                  </a:lnTo>
                  <a:lnTo>
                    <a:pt x="12" y="27"/>
                  </a:lnTo>
                  <a:lnTo>
                    <a:pt x="1" y="19"/>
                  </a:lnTo>
                  <a:close/>
                  <a:moveTo>
                    <a:pt x="38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0"/>
                  </a:lnTo>
                  <a:close/>
                  <a:moveTo>
                    <a:pt x="38" y="0"/>
                  </a:moveTo>
                  <a:lnTo>
                    <a:pt x="44" y="2"/>
                  </a:lnTo>
                  <a:lnTo>
                    <a:pt x="49" y="2"/>
                  </a:lnTo>
                  <a:lnTo>
                    <a:pt x="46" y="14"/>
                  </a:lnTo>
                  <a:lnTo>
                    <a:pt x="41" y="14"/>
                  </a:lnTo>
                  <a:lnTo>
                    <a:pt x="38" y="14"/>
                  </a:lnTo>
                  <a:lnTo>
                    <a:pt x="38" y="0"/>
                  </a:lnTo>
                  <a:close/>
                  <a:moveTo>
                    <a:pt x="49" y="2"/>
                  </a:moveTo>
                  <a:lnTo>
                    <a:pt x="54" y="3"/>
                  </a:lnTo>
                  <a:lnTo>
                    <a:pt x="58" y="7"/>
                  </a:lnTo>
                  <a:lnTo>
                    <a:pt x="52" y="17"/>
                  </a:lnTo>
                  <a:lnTo>
                    <a:pt x="49" y="16"/>
                  </a:lnTo>
                  <a:lnTo>
                    <a:pt x="46" y="14"/>
                  </a:lnTo>
                  <a:lnTo>
                    <a:pt x="49" y="2"/>
                  </a:lnTo>
                  <a:close/>
                  <a:moveTo>
                    <a:pt x="58" y="7"/>
                  </a:moveTo>
                  <a:lnTo>
                    <a:pt x="69" y="13"/>
                  </a:lnTo>
                  <a:lnTo>
                    <a:pt x="78" y="22"/>
                  </a:lnTo>
                  <a:lnTo>
                    <a:pt x="86" y="33"/>
                  </a:lnTo>
                  <a:lnTo>
                    <a:pt x="92" y="46"/>
                  </a:lnTo>
                  <a:lnTo>
                    <a:pt x="81" y="52"/>
                  </a:lnTo>
                  <a:lnTo>
                    <a:pt x="75" y="41"/>
                  </a:lnTo>
                  <a:lnTo>
                    <a:pt x="69" y="32"/>
                  </a:lnTo>
                  <a:lnTo>
                    <a:pt x="61" y="24"/>
                  </a:lnTo>
                  <a:lnTo>
                    <a:pt x="52" y="17"/>
                  </a:lnTo>
                  <a:lnTo>
                    <a:pt x="58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17" name="Freeform 121"/>
            <p:cNvSpPr>
              <a:spLocks noEditPoints="1"/>
            </p:cNvSpPr>
            <p:nvPr/>
          </p:nvSpPr>
          <p:spPr bwMode="auto">
            <a:xfrm>
              <a:off x="265" y="1021"/>
              <a:ext cx="60" cy="131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12" y="37"/>
                </a:cxn>
                <a:cxn ang="0">
                  <a:pos x="15" y="23"/>
                </a:cxn>
                <a:cxn ang="0">
                  <a:pos x="15" y="25"/>
                </a:cxn>
                <a:cxn ang="0">
                  <a:pos x="15" y="23"/>
                </a:cxn>
                <a:cxn ang="0">
                  <a:pos x="3" y="23"/>
                </a:cxn>
                <a:cxn ang="0">
                  <a:pos x="15" y="23"/>
                </a:cxn>
                <a:cxn ang="0">
                  <a:pos x="15" y="23"/>
                </a:cxn>
                <a:cxn ang="0">
                  <a:pos x="15" y="23"/>
                </a:cxn>
                <a:cxn ang="0">
                  <a:pos x="9" y="23"/>
                </a:cxn>
                <a:cxn ang="0">
                  <a:pos x="3" y="22"/>
                </a:cxn>
                <a:cxn ang="0">
                  <a:pos x="3" y="17"/>
                </a:cxn>
                <a:cxn ang="0">
                  <a:pos x="15" y="22"/>
                </a:cxn>
                <a:cxn ang="0">
                  <a:pos x="3" y="22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5" y="14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5" y="12"/>
                </a:cxn>
                <a:cxn ang="0">
                  <a:pos x="14" y="3"/>
                </a:cxn>
                <a:cxn ang="0">
                  <a:pos x="31" y="0"/>
                </a:cxn>
                <a:cxn ang="0">
                  <a:pos x="25" y="14"/>
                </a:cxn>
                <a:cxn ang="0">
                  <a:pos x="18" y="15"/>
                </a:cxn>
                <a:cxn ang="0">
                  <a:pos x="5" y="12"/>
                </a:cxn>
                <a:cxn ang="0">
                  <a:pos x="31" y="0"/>
                </a:cxn>
                <a:cxn ang="0">
                  <a:pos x="31" y="14"/>
                </a:cxn>
                <a:cxn ang="0">
                  <a:pos x="31" y="14"/>
                </a:cxn>
                <a:cxn ang="0">
                  <a:pos x="31" y="0"/>
                </a:cxn>
                <a:cxn ang="0">
                  <a:pos x="31" y="6"/>
                </a:cxn>
                <a:cxn ang="0">
                  <a:pos x="31" y="0"/>
                </a:cxn>
                <a:cxn ang="0">
                  <a:pos x="37" y="1"/>
                </a:cxn>
                <a:cxn ang="0">
                  <a:pos x="32" y="14"/>
                </a:cxn>
                <a:cxn ang="0">
                  <a:pos x="31" y="0"/>
                </a:cxn>
                <a:cxn ang="0">
                  <a:pos x="40" y="1"/>
                </a:cxn>
                <a:cxn ang="0">
                  <a:pos x="38" y="15"/>
                </a:cxn>
                <a:cxn ang="0">
                  <a:pos x="35" y="14"/>
                </a:cxn>
                <a:cxn ang="0">
                  <a:pos x="43" y="3"/>
                </a:cxn>
                <a:cxn ang="0">
                  <a:pos x="57" y="12"/>
                </a:cxn>
                <a:cxn ang="0">
                  <a:pos x="61" y="26"/>
                </a:cxn>
                <a:cxn ang="0">
                  <a:pos x="48" y="23"/>
                </a:cxn>
                <a:cxn ang="0">
                  <a:pos x="43" y="17"/>
                </a:cxn>
                <a:cxn ang="0">
                  <a:pos x="43" y="3"/>
                </a:cxn>
                <a:cxn ang="0">
                  <a:pos x="49" y="26"/>
                </a:cxn>
                <a:cxn ang="0">
                  <a:pos x="49" y="26"/>
                </a:cxn>
                <a:cxn ang="0">
                  <a:pos x="63" y="133"/>
                </a:cxn>
                <a:cxn ang="0">
                  <a:pos x="49" y="26"/>
                </a:cxn>
              </a:cxnLst>
              <a:rect l="0" t="0" r="r" b="b"/>
              <a:pathLst>
                <a:path w="63" h="133">
                  <a:moveTo>
                    <a:pt x="0" y="34"/>
                  </a:moveTo>
                  <a:lnTo>
                    <a:pt x="3" y="22"/>
                  </a:lnTo>
                  <a:lnTo>
                    <a:pt x="15" y="25"/>
                  </a:lnTo>
                  <a:lnTo>
                    <a:pt x="12" y="37"/>
                  </a:lnTo>
                  <a:lnTo>
                    <a:pt x="0" y="34"/>
                  </a:lnTo>
                  <a:close/>
                  <a:moveTo>
                    <a:pt x="15" y="23"/>
                  </a:moveTo>
                  <a:lnTo>
                    <a:pt x="15" y="23"/>
                  </a:lnTo>
                  <a:lnTo>
                    <a:pt x="15" y="25"/>
                  </a:lnTo>
                  <a:lnTo>
                    <a:pt x="9" y="23"/>
                  </a:lnTo>
                  <a:lnTo>
                    <a:pt x="15" y="23"/>
                  </a:lnTo>
                  <a:close/>
                  <a:moveTo>
                    <a:pt x="3" y="23"/>
                  </a:moveTo>
                  <a:lnTo>
                    <a:pt x="3" y="23"/>
                  </a:lnTo>
                  <a:lnTo>
                    <a:pt x="3" y="22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3" y="23"/>
                  </a:lnTo>
                  <a:close/>
                  <a:moveTo>
                    <a:pt x="15" y="23"/>
                  </a:moveTo>
                  <a:lnTo>
                    <a:pt x="15" y="23"/>
                  </a:lnTo>
                  <a:lnTo>
                    <a:pt x="9" y="23"/>
                  </a:lnTo>
                  <a:lnTo>
                    <a:pt x="15" y="23"/>
                  </a:lnTo>
                  <a:close/>
                  <a:moveTo>
                    <a:pt x="3" y="22"/>
                  </a:moveTo>
                  <a:lnTo>
                    <a:pt x="3" y="20"/>
                  </a:lnTo>
                  <a:lnTo>
                    <a:pt x="3" y="17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3" y="22"/>
                  </a:lnTo>
                  <a:close/>
                  <a:moveTo>
                    <a:pt x="3" y="17"/>
                  </a:moveTo>
                  <a:lnTo>
                    <a:pt x="3" y="17"/>
                  </a:lnTo>
                  <a:lnTo>
                    <a:pt x="9" y="19"/>
                  </a:lnTo>
                  <a:lnTo>
                    <a:pt x="3" y="17"/>
                  </a:lnTo>
                  <a:close/>
                  <a:moveTo>
                    <a:pt x="3" y="17"/>
                  </a:moveTo>
                  <a:lnTo>
                    <a:pt x="5" y="14"/>
                  </a:lnTo>
                  <a:lnTo>
                    <a:pt x="5" y="12"/>
                  </a:lnTo>
                  <a:lnTo>
                    <a:pt x="17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3" y="17"/>
                  </a:lnTo>
                  <a:close/>
                  <a:moveTo>
                    <a:pt x="5" y="12"/>
                  </a:moveTo>
                  <a:lnTo>
                    <a:pt x="9" y="8"/>
                  </a:lnTo>
                  <a:lnTo>
                    <a:pt x="14" y="3"/>
                  </a:lnTo>
                  <a:lnTo>
                    <a:pt x="22" y="1"/>
                  </a:lnTo>
                  <a:lnTo>
                    <a:pt x="31" y="0"/>
                  </a:lnTo>
                  <a:lnTo>
                    <a:pt x="31" y="14"/>
                  </a:lnTo>
                  <a:lnTo>
                    <a:pt x="25" y="14"/>
                  </a:lnTo>
                  <a:lnTo>
                    <a:pt x="22" y="14"/>
                  </a:lnTo>
                  <a:lnTo>
                    <a:pt x="18" y="15"/>
                  </a:lnTo>
                  <a:lnTo>
                    <a:pt x="17" y="19"/>
                  </a:lnTo>
                  <a:lnTo>
                    <a:pt x="5" y="12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31" y="0"/>
                  </a:lnTo>
                  <a:close/>
                  <a:moveTo>
                    <a:pt x="31" y="0"/>
                  </a:moveTo>
                  <a:lnTo>
                    <a:pt x="34" y="0"/>
                  </a:lnTo>
                  <a:lnTo>
                    <a:pt x="37" y="1"/>
                  </a:lnTo>
                  <a:lnTo>
                    <a:pt x="35" y="14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0"/>
                  </a:lnTo>
                  <a:close/>
                  <a:moveTo>
                    <a:pt x="37" y="1"/>
                  </a:moveTo>
                  <a:lnTo>
                    <a:pt x="40" y="1"/>
                  </a:lnTo>
                  <a:lnTo>
                    <a:pt x="43" y="3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5" y="14"/>
                  </a:lnTo>
                  <a:lnTo>
                    <a:pt x="37" y="1"/>
                  </a:lnTo>
                  <a:close/>
                  <a:moveTo>
                    <a:pt x="43" y="3"/>
                  </a:moveTo>
                  <a:lnTo>
                    <a:pt x="51" y="6"/>
                  </a:lnTo>
                  <a:lnTo>
                    <a:pt x="57" y="12"/>
                  </a:lnTo>
                  <a:lnTo>
                    <a:pt x="60" y="19"/>
                  </a:lnTo>
                  <a:lnTo>
                    <a:pt x="61" y="26"/>
                  </a:lnTo>
                  <a:lnTo>
                    <a:pt x="49" y="26"/>
                  </a:lnTo>
                  <a:lnTo>
                    <a:pt x="48" y="23"/>
                  </a:lnTo>
                  <a:lnTo>
                    <a:pt x="46" y="20"/>
                  </a:lnTo>
                  <a:lnTo>
                    <a:pt x="43" y="17"/>
                  </a:lnTo>
                  <a:lnTo>
                    <a:pt x="38" y="15"/>
                  </a:lnTo>
                  <a:lnTo>
                    <a:pt x="43" y="3"/>
                  </a:lnTo>
                  <a:close/>
                  <a:moveTo>
                    <a:pt x="49" y="26"/>
                  </a:moveTo>
                  <a:lnTo>
                    <a:pt x="49" y="26"/>
                  </a:lnTo>
                  <a:lnTo>
                    <a:pt x="55" y="26"/>
                  </a:lnTo>
                  <a:lnTo>
                    <a:pt x="49" y="26"/>
                  </a:lnTo>
                  <a:close/>
                  <a:moveTo>
                    <a:pt x="61" y="26"/>
                  </a:moveTo>
                  <a:lnTo>
                    <a:pt x="63" y="133"/>
                  </a:lnTo>
                  <a:lnTo>
                    <a:pt x="51" y="133"/>
                  </a:lnTo>
                  <a:lnTo>
                    <a:pt x="49" y="26"/>
                  </a:lnTo>
                  <a:lnTo>
                    <a:pt x="61" y="2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18" name="Freeform 122"/>
            <p:cNvSpPr>
              <a:spLocks noEditPoints="1"/>
            </p:cNvSpPr>
            <p:nvPr/>
          </p:nvSpPr>
          <p:spPr bwMode="auto">
            <a:xfrm>
              <a:off x="258" y="998"/>
              <a:ext cx="90" cy="54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" y="16"/>
                </a:cxn>
                <a:cxn ang="0">
                  <a:pos x="7" y="13"/>
                </a:cxn>
                <a:cxn ang="0">
                  <a:pos x="16" y="22"/>
                </a:cxn>
                <a:cxn ang="0">
                  <a:pos x="13" y="25"/>
                </a:cxn>
                <a:cxn ang="0">
                  <a:pos x="10" y="29"/>
                </a:cxn>
                <a:cxn ang="0">
                  <a:pos x="0" y="19"/>
                </a:cxn>
                <a:cxn ang="0">
                  <a:pos x="7" y="13"/>
                </a:cxn>
                <a:cxn ang="0">
                  <a:pos x="11" y="8"/>
                </a:cxn>
                <a:cxn ang="0">
                  <a:pos x="16" y="4"/>
                </a:cxn>
                <a:cxn ang="0">
                  <a:pos x="25" y="2"/>
                </a:cxn>
                <a:cxn ang="0">
                  <a:pos x="36" y="0"/>
                </a:cxn>
                <a:cxn ang="0">
                  <a:pos x="36" y="15"/>
                </a:cxn>
                <a:cxn ang="0">
                  <a:pos x="28" y="15"/>
                </a:cxn>
                <a:cxn ang="0">
                  <a:pos x="22" y="16"/>
                </a:cxn>
                <a:cxn ang="0">
                  <a:pos x="19" y="19"/>
                </a:cxn>
                <a:cxn ang="0">
                  <a:pos x="16" y="22"/>
                </a:cxn>
                <a:cxn ang="0">
                  <a:pos x="7" y="13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7" y="0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6" y="0"/>
                </a:cxn>
                <a:cxn ang="0">
                  <a:pos x="37" y="0"/>
                </a:cxn>
                <a:cxn ang="0">
                  <a:pos x="42" y="2"/>
                </a:cxn>
                <a:cxn ang="0">
                  <a:pos x="47" y="2"/>
                </a:cxn>
                <a:cxn ang="0">
                  <a:pos x="43" y="15"/>
                </a:cxn>
                <a:cxn ang="0">
                  <a:pos x="40" y="15"/>
                </a:cxn>
                <a:cxn ang="0">
                  <a:pos x="36" y="15"/>
                </a:cxn>
                <a:cxn ang="0">
                  <a:pos x="37" y="0"/>
                </a:cxn>
                <a:cxn ang="0">
                  <a:pos x="47" y="2"/>
                </a:cxn>
                <a:cxn ang="0">
                  <a:pos x="51" y="4"/>
                </a:cxn>
                <a:cxn ang="0">
                  <a:pos x="56" y="7"/>
                </a:cxn>
                <a:cxn ang="0">
                  <a:pos x="50" y="18"/>
                </a:cxn>
                <a:cxn ang="0">
                  <a:pos x="47" y="16"/>
                </a:cxn>
                <a:cxn ang="0">
                  <a:pos x="43" y="15"/>
                </a:cxn>
                <a:cxn ang="0">
                  <a:pos x="47" y="2"/>
                </a:cxn>
                <a:cxn ang="0">
                  <a:pos x="56" y="7"/>
                </a:cxn>
                <a:cxn ang="0">
                  <a:pos x="66" y="13"/>
                </a:cxn>
                <a:cxn ang="0">
                  <a:pos x="76" y="22"/>
                </a:cxn>
                <a:cxn ang="0">
                  <a:pos x="83" y="33"/>
                </a:cxn>
                <a:cxn ang="0">
                  <a:pos x="91" y="46"/>
                </a:cxn>
                <a:cxn ang="0">
                  <a:pos x="79" y="52"/>
                </a:cxn>
                <a:cxn ang="0">
                  <a:pos x="73" y="41"/>
                </a:cxn>
                <a:cxn ang="0">
                  <a:pos x="66" y="32"/>
                </a:cxn>
                <a:cxn ang="0">
                  <a:pos x="59" y="24"/>
                </a:cxn>
                <a:cxn ang="0">
                  <a:pos x="50" y="18"/>
                </a:cxn>
                <a:cxn ang="0">
                  <a:pos x="56" y="7"/>
                </a:cxn>
              </a:cxnLst>
              <a:rect l="0" t="0" r="r" b="b"/>
              <a:pathLst>
                <a:path w="91" h="52">
                  <a:moveTo>
                    <a:pt x="0" y="19"/>
                  </a:moveTo>
                  <a:lnTo>
                    <a:pt x="3" y="16"/>
                  </a:lnTo>
                  <a:lnTo>
                    <a:pt x="7" y="13"/>
                  </a:lnTo>
                  <a:lnTo>
                    <a:pt x="16" y="22"/>
                  </a:lnTo>
                  <a:lnTo>
                    <a:pt x="13" y="25"/>
                  </a:lnTo>
                  <a:lnTo>
                    <a:pt x="10" y="29"/>
                  </a:lnTo>
                  <a:lnTo>
                    <a:pt x="0" y="19"/>
                  </a:lnTo>
                  <a:close/>
                  <a:moveTo>
                    <a:pt x="7" y="13"/>
                  </a:moveTo>
                  <a:lnTo>
                    <a:pt x="11" y="8"/>
                  </a:lnTo>
                  <a:lnTo>
                    <a:pt x="16" y="4"/>
                  </a:lnTo>
                  <a:lnTo>
                    <a:pt x="25" y="2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28" y="15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7" y="13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7" y="0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6" y="0"/>
                  </a:lnTo>
                  <a:close/>
                  <a:moveTo>
                    <a:pt x="37" y="0"/>
                  </a:moveTo>
                  <a:lnTo>
                    <a:pt x="42" y="2"/>
                  </a:lnTo>
                  <a:lnTo>
                    <a:pt x="47" y="2"/>
                  </a:lnTo>
                  <a:lnTo>
                    <a:pt x="43" y="15"/>
                  </a:lnTo>
                  <a:lnTo>
                    <a:pt x="40" y="15"/>
                  </a:lnTo>
                  <a:lnTo>
                    <a:pt x="36" y="15"/>
                  </a:lnTo>
                  <a:lnTo>
                    <a:pt x="37" y="0"/>
                  </a:lnTo>
                  <a:close/>
                  <a:moveTo>
                    <a:pt x="47" y="2"/>
                  </a:moveTo>
                  <a:lnTo>
                    <a:pt x="51" y="4"/>
                  </a:lnTo>
                  <a:lnTo>
                    <a:pt x="56" y="7"/>
                  </a:lnTo>
                  <a:lnTo>
                    <a:pt x="50" y="18"/>
                  </a:lnTo>
                  <a:lnTo>
                    <a:pt x="47" y="16"/>
                  </a:lnTo>
                  <a:lnTo>
                    <a:pt x="43" y="15"/>
                  </a:lnTo>
                  <a:lnTo>
                    <a:pt x="47" y="2"/>
                  </a:lnTo>
                  <a:close/>
                  <a:moveTo>
                    <a:pt x="56" y="7"/>
                  </a:moveTo>
                  <a:lnTo>
                    <a:pt x="66" y="13"/>
                  </a:lnTo>
                  <a:lnTo>
                    <a:pt x="76" y="22"/>
                  </a:lnTo>
                  <a:lnTo>
                    <a:pt x="83" y="33"/>
                  </a:lnTo>
                  <a:lnTo>
                    <a:pt x="91" y="46"/>
                  </a:lnTo>
                  <a:lnTo>
                    <a:pt x="79" y="52"/>
                  </a:lnTo>
                  <a:lnTo>
                    <a:pt x="73" y="41"/>
                  </a:lnTo>
                  <a:lnTo>
                    <a:pt x="66" y="32"/>
                  </a:lnTo>
                  <a:lnTo>
                    <a:pt x="59" y="24"/>
                  </a:lnTo>
                  <a:lnTo>
                    <a:pt x="50" y="18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19" name="Freeform 123"/>
            <p:cNvSpPr>
              <a:spLocks noEditPoints="1"/>
            </p:cNvSpPr>
            <p:nvPr/>
          </p:nvSpPr>
          <p:spPr bwMode="auto">
            <a:xfrm>
              <a:off x="392" y="1021"/>
              <a:ext cx="60" cy="13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3" y="130"/>
                </a:cxn>
                <a:cxn ang="0">
                  <a:pos x="0" y="25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24"/>
                </a:cxn>
                <a:cxn ang="0">
                  <a:pos x="12" y="25"/>
                </a:cxn>
                <a:cxn ang="0">
                  <a:pos x="0" y="2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0" y="22"/>
                </a:cxn>
                <a:cxn ang="0">
                  <a:pos x="12" y="22"/>
                </a:cxn>
                <a:cxn ang="0">
                  <a:pos x="12" y="25"/>
                </a:cxn>
                <a:cxn ang="0">
                  <a:pos x="0" y="19"/>
                </a:cxn>
                <a:cxn ang="0">
                  <a:pos x="6" y="21"/>
                </a:cxn>
                <a:cxn ang="0">
                  <a:pos x="0" y="19"/>
                </a:cxn>
                <a:cxn ang="0">
                  <a:pos x="3" y="14"/>
                </a:cxn>
                <a:cxn ang="0">
                  <a:pos x="13" y="21"/>
                </a:cxn>
                <a:cxn ang="0">
                  <a:pos x="0" y="19"/>
                </a:cxn>
                <a:cxn ang="0">
                  <a:pos x="6" y="8"/>
                </a:cxn>
                <a:cxn ang="0">
                  <a:pos x="18" y="0"/>
                </a:cxn>
                <a:cxn ang="0">
                  <a:pos x="27" y="13"/>
                </a:cxn>
                <a:cxn ang="0">
                  <a:pos x="18" y="14"/>
                </a:cxn>
                <a:cxn ang="0">
                  <a:pos x="13" y="19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13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32" y="13"/>
                </a:cxn>
                <a:cxn ang="0">
                  <a:pos x="27" y="13"/>
                </a:cxn>
                <a:cxn ang="0">
                  <a:pos x="35" y="0"/>
                </a:cxn>
                <a:cxn ang="0">
                  <a:pos x="41" y="2"/>
                </a:cxn>
                <a:cxn ang="0">
                  <a:pos x="33" y="14"/>
                </a:cxn>
                <a:cxn ang="0">
                  <a:pos x="35" y="0"/>
                </a:cxn>
                <a:cxn ang="0">
                  <a:pos x="47" y="7"/>
                </a:cxn>
                <a:cxn ang="0">
                  <a:pos x="57" y="19"/>
                </a:cxn>
                <a:cxn ang="0">
                  <a:pos x="46" y="27"/>
                </a:cxn>
                <a:cxn ang="0">
                  <a:pos x="43" y="19"/>
                </a:cxn>
                <a:cxn ang="0">
                  <a:pos x="37" y="14"/>
                </a:cxn>
                <a:cxn ang="0">
                  <a:pos x="46" y="27"/>
                </a:cxn>
                <a:cxn ang="0">
                  <a:pos x="52" y="27"/>
                </a:cxn>
                <a:cxn ang="0">
                  <a:pos x="58" y="27"/>
                </a:cxn>
                <a:cxn ang="0">
                  <a:pos x="47" y="129"/>
                </a:cxn>
                <a:cxn ang="0">
                  <a:pos x="58" y="27"/>
                </a:cxn>
              </a:cxnLst>
              <a:rect l="0" t="0" r="r" b="b"/>
              <a:pathLst>
                <a:path w="61" h="130">
                  <a:moveTo>
                    <a:pt x="1" y="130"/>
                  </a:moveTo>
                  <a:lnTo>
                    <a:pt x="0" y="25"/>
                  </a:lnTo>
                  <a:lnTo>
                    <a:pt x="12" y="25"/>
                  </a:lnTo>
                  <a:lnTo>
                    <a:pt x="13" y="130"/>
                  </a:lnTo>
                  <a:lnTo>
                    <a:pt x="1" y="130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6" y="25"/>
                  </a:lnTo>
                  <a:lnTo>
                    <a:pt x="0" y="25"/>
                  </a:lnTo>
                  <a:close/>
                  <a:moveTo>
                    <a:pt x="0" y="25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0" y="25"/>
                  </a:lnTo>
                  <a:close/>
                  <a:moveTo>
                    <a:pt x="12" y="25"/>
                  </a:moveTo>
                  <a:lnTo>
                    <a:pt x="12" y="25"/>
                  </a:lnTo>
                  <a:lnTo>
                    <a:pt x="6" y="25"/>
                  </a:lnTo>
                  <a:lnTo>
                    <a:pt x="12" y="25"/>
                  </a:lnTo>
                  <a:close/>
                  <a:moveTo>
                    <a:pt x="0" y="24"/>
                  </a:moveTo>
                  <a:lnTo>
                    <a:pt x="0" y="22"/>
                  </a:lnTo>
                  <a:lnTo>
                    <a:pt x="0" y="19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0" y="24"/>
                  </a:lnTo>
                  <a:close/>
                  <a:moveTo>
                    <a:pt x="0" y="19"/>
                  </a:moveTo>
                  <a:lnTo>
                    <a:pt x="0" y="19"/>
                  </a:lnTo>
                  <a:lnTo>
                    <a:pt x="6" y="21"/>
                  </a:lnTo>
                  <a:lnTo>
                    <a:pt x="0" y="19"/>
                  </a:lnTo>
                  <a:close/>
                  <a:moveTo>
                    <a:pt x="0" y="19"/>
                  </a:moveTo>
                  <a:lnTo>
                    <a:pt x="1" y="16"/>
                  </a:lnTo>
                  <a:lnTo>
                    <a:pt x="3" y="14"/>
                  </a:lnTo>
                  <a:lnTo>
                    <a:pt x="13" y="19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0" y="19"/>
                  </a:lnTo>
                  <a:close/>
                  <a:moveTo>
                    <a:pt x="3" y="14"/>
                  </a:moveTo>
                  <a:lnTo>
                    <a:pt x="6" y="8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27" y="13"/>
                  </a:lnTo>
                  <a:lnTo>
                    <a:pt x="23" y="13"/>
                  </a:lnTo>
                  <a:lnTo>
                    <a:pt x="18" y="14"/>
                  </a:lnTo>
                  <a:lnTo>
                    <a:pt x="15" y="18"/>
                  </a:lnTo>
                  <a:lnTo>
                    <a:pt x="13" y="19"/>
                  </a:lnTo>
                  <a:lnTo>
                    <a:pt x="3" y="14"/>
                  </a:lnTo>
                  <a:close/>
                  <a:moveTo>
                    <a:pt x="27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lnTo>
                    <a:pt x="27" y="7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30" y="0"/>
                  </a:lnTo>
                  <a:lnTo>
                    <a:pt x="35" y="0"/>
                  </a:lnTo>
                  <a:lnTo>
                    <a:pt x="32" y="13"/>
                  </a:lnTo>
                  <a:lnTo>
                    <a:pt x="30" y="13"/>
                  </a:lnTo>
                  <a:lnTo>
                    <a:pt x="27" y="13"/>
                  </a:lnTo>
                  <a:lnTo>
                    <a:pt x="27" y="0"/>
                  </a:lnTo>
                  <a:close/>
                  <a:moveTo>
                    <a:pt x="35" y="0"/>
                  </a:moveTo>
                  <a:lnTo>
                    <a:pt x="38" y="2"/>
                  </a:lnTo>
                  <a:lnTo>
                    <a:pt x="41" y="2"/>
                  </a:lnTo>
                  <a:lnTo>
                    <a:pt x="37" y="14"/>
                  </a:lnTo>
                  <a:lnTo>
                    <a:pt x="33" y="14"/>
                  </a:lnTo>
                  <a:lnTo>
                    <a:pt x="32" y="13"/>
                  </a:lnTo>
                  <a:lnTo>
                    <a:pt x="35" y="0"/>
                  </a:lnTo>
                  <a:close/>
                  <a:moveTo>
                    <a:pt x="41" y="2"/>
                  </a:moveTo>
                  <a:lnTo>
                    <a:pt x="47" y="7"/>
                  </a:lnTo>
                  <a:lnTo>
                    <a:pt x="53" y="11"/>
                  </a:lnTo>
                  <a:lnTo>
                    <a:pt x="57" y="19"/>
                  </a:lnTo>
                  <a:lnTo>
                    <a:pt x="58" y="27"/>
                  </a:lnTo>
                  <a:lnTo>
                    <a:pt x="46" y="27"/>
                  </a:lnTo>
                  <a:lnTo>
                    <a:pt x="44" y="22"/>
                  </a:lnTo>
                  <a:lnTo>
                    <a:pt x="43" y="19"/>
                  </a:lnTo>
                  <a:lnTo>
                    <a:pt x="40" y="16"/>
                  </a:lnTo>
                  <a:lnTo>
                    <a:pt x="37" y="14"/>
                  </a:lnTo>
                  <a:lnTo>
                    <a:pt x="41" y="2"/>
                  </a:lnTo>
                  <a:close/>
                  <a:moveTo>
                    <a:pt x="46" y="27"/>
                  </a:moveTo>
                  <a:lnTo>
                    <a:pt x="46" y="27"/>
                  </a:lnTo>
                  <a:lnTo>
                    <a:pt x="52" y="27"/>
                  </a:lnTo>
                  <a:lnTo>
                    <a:pt x="46" y="27"/>
                  </a:lnTo>
                  <a:close/>
                  <a:moveTo>
                    <a:pt x="58" y="27"/>
                  </a:moveTo>
                  <a:lnTo>
                    <a:pt x="61" y="129"/>
                  </a:lnTo>
                  <a:lnTo>
                    <a:pt x="47" y="129"/>
                  </a:lnTo>
                  <a:lnTo>
                    <a:pt x="46" y="27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20" name="Freeform 124"/>
            <p:cNvSpPr>
              <a:spLocks noEditPoints="1"/>
            </p:cNvSpPr>
            <p:nvPr/>
          </p:nvSpPr>
          <p:spPr bwMode="auto">
            <a:xfrm>
              <a:off x="365" y="1001"/>
              <a:ext cx="111" cy="5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3" y="47"/>
                </a:cxn>
                <a:cxn ang="0">
                  <a:pos x="13" y="47"/>
                </a:cxn>
                <a:cxn ang="0">
                  <a:pos x="13" y="47"/>
                </a:cxn>
                <a:cxn ang="0">
                  <a:pos x="7" y="42"/>
                </a:cxn>
                <a:cxn ang="0">
                  <a:pos x="2" y="39"/>
                </a:cxn>
                <a:cxn ang="0">
                  <a:pos x="7" y="31"/>
                </a:cxn>
                <a:cxn ang="0">
                  <a:pos x="14" y="42"/>
                </a:cxn>
                <a:cxn ang="0">
                  <a:pos x="2" y="39"/>
                </a:cxn>
                <a:cxn ang="0">
                  <a:pos x="10" y="27"/>
                </a:cxn>
                <a:cxn ang="0">
                  <a:pos x="22" y="31"/>
                </a:cxn>
                <a:cxn ang="0">
                  <a:pos x="17" y="39"/>
                </a:cxn>
                <a:cxn ang="0">
                  <a:pos x="13" y="23"/>
                </a:cxn>
                <a:cxn ang="0">
                  <a:pos x="31" y="6"/>
                </a:cxn>
                <a:cxn ang="0">
                  <a:pos x="42" y="2"/>
                </a:cxn>
                <a:cxn ang="0">
                  <a:pos x="54" y="0"/>
                </a:cxn>
                <a:cxn ang="0">
                  <a:pos x="45" y="14"/>
                </a:cxn>
                <a:cxn ang="0">
                  <a:pos x="30" y="23"/>
                </a:cxn>
                <a:cxn ang="0">
                  <a:pos x="13" y="23"/>
                </a:cxn>
                <a:cxn ang="0">
                  <a:pos x="56" y="0"/>
                </a:cxn>
                <a:cxn ang="0">
                  <a:pos x="56" y="13"/>
                </a:cxn>
                <a:cxn ang="0">
                  <a:pos x="54" y="13"/>
                </a:cxn>
                <a:cxn ang="0">
                  <a:pos x="56" y="0"/>
                </a:cxn>
                <a:cxn ang="0">
                  <a:pos x="65" y="2"/>
                </a:cxn>
                <a:cxn ang="0">
                  <a:pos x="59" y="13"/>
                </a:cxn>
                <a:cxn ang="0">
                  <a:pos x="56" y="0"/>
                </a:cxn>
                <a:cxn ang="0">
                  <a:pos x="70" y="3"/>
                </a:cxn>
                <a:cxn ang="0">
                  <a:pos x="70" y="17"/>
                </a:cxn>
                <a:cxn ang="0">
                  <a:pos x="62" y="14"/>
                </a:cxn>
                <a:cxn ang="0">
                  <a:pos x="74" y="5"/>
                </a:cxn>
                <a:cxn ang="0">
                  <a:pos x="94" y="22"/>
                </a:cxn>
                <a:cxn ang="0">
                  <a:pos x="110" y="44"/>
                </a:cxn>
                <a:cxn ang="0">
                  <a:pos x="93" y="39"/>
                </a:cxn>
                <a:cxn ang="0">
                  <a:pos x="77" y="22"/>
                </a:cxn>
                <a:cxn ang="0">
                  <a:pos x="74" y="5"/>
                </a:cxn>
              </a:cxnLst>
              <a:rect l="0" t="0" r="r" b="b"/>
              <a:pathLst>
                <a:path w="110" h="50">
                  <a:moveTo>
                    <a:pt x="0" y="41"/>
                  </a:moveTo>
                  <a:lnTo>
                    <a:pt x="0" y="41"/>
                  </a:lnTo>
                  <a:lnTo>
                    <a:pt x="2" y="39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0" y="41"/>
                  </a:lnTo>
                  <a:close/>
                  <a:moveTo>
                    <a:pt x="13" y="47"/>
                  </a:moveTo>
                  <a:lnTo>
                    <a:pt x="13" y="47"/>
                  </a:lnTo>
                  <a:lnTo>
                    <a:pt x="7" y="42"/>
                  </a:lnTo>
                  <a:lnTo>
                    <a:pt x="13" y="47"/>
                  </a:lnTo>
                  <a:close/>
                  <a:moveTo>
                    <a:pt x="2" y="39"/>
                  </a:moveTo>
                  <a:lnTo>
                    <a:pt x="4" y="36"/>
                  </a:lnTo>
                  <a:lnTo>
                    <a:pt x="7" y="31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3" y="47"/>
                  </a:lnTo>
                  <a:lnTo>
                    <a:pt x="2" y="39"/>
                  </a:lnTo>
                  <a:close/>
                  <a:moveTo>
                    <a:pt x="7" y="31"/>
                  </a:moveTo>
                  <a:lnTo>
                    <a:pt x="10" y="27"/>
                  </a:lnTo>
                  <a:lnTo>
                    <a:pt x="13" y="23"/>
                  </a:lnTo>
                  <a:lnTo>
                    <a:pt x="22" y="31"/>
                  </a:lnTo>
                  <a:lnTo>
                    <a:pt x="19" y="34"/>
                  </a:lnTo>
                  <a:lnTo>
                    <a:pt x="17" y="39"/>
                  </a:lnTo>
                  <a:lnTo>
                    <a:pt x="7" y="31"/>
                  </a:lnTo>
                  <a:close/>
                  <a:moveTo>
                    <a:pt x="13" y="23"/>
                  </a:moveTo>
                  <a:lnTo>
                    <a:pt x="22" y="14"/>
                  </a:lnTo>
                  <a:lnTo>
                    <a:pt x="31" y="6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13"/>
                  </a:lnTo>
                  <a:lnTo>
                    <a:pt x="45" y="14"/>
                  </a:lnTo>
                  <a:lnTo>
                    <a:pt x="37" y="17"/>
                  </a:lnTo>
                  <a:lnTo>
                    <a:pt x="30" y="23"/>
                  </a:lnTo>
                  <a:lnTo>
                    <a:pt x="22" y="31"/>
                  </a:lnTo>
                  <a:lnTo>
                    <a:pt x="13" y="23"/>
                  </a:lnTo>
                  <a:close/>
                  <a:moveTo>
                    <a:pt x="54" y="0"/>
                  </a:moveTo>
                  <a:lnTo>
                    <a:pt x="56" y="0"/>
                  </a:lnTo>
                  <a:lnTo>
                    <a:pt x="56" y="0"/>
                  </a:lnTo>
                  <a:lnTo>
                    <a:pt x="56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4" y="0"/>
                  </a:lnTo>
                  <a:close/>
                  <a:moveTo>
                    <a:pt x="56" y="0"/>
                  </a:moveTo>
                  <a:lnTo>
                    <a:pt x="60" y="0"/>
                  </a:lnTo>
                  <a:lnTo>
                    <a:pt x="65" y="2"/>
                  </a:lnTo>
                  <a:lnTo>
                    <a:pt x="62" y="14"/>
                  </a:lnTo>
                  <a:lnTo>
                    <a:pt x="59" y="13"/>
                  </a:lnTo>
                  <a:lnTo>
                    <a:pt x="56" y="13"/>
                  </a:lnTo>
                  <a:lnTo>
                    <a:pt x="56" y="0"/>
                  </a:lnTo>
                  <a:close/>
                  <a:moveTo>
                    <a:pt x="65" y="2"/>
                  </a:moveTo>
                  <a:lnTo>
                    <a:pt x="70" y="3"/>
                  </a:lnTo>
                  <a:lnTo>
                    <a:pt x="74" y="5"/>
                  </a:lnTo>
                  <a:lnTo>
                    <a:pt x="70" y="17"/>
                  </a:lnTo>
                  <a:lnTo>
                    <a:pt x="65" y="16"/>
                  </a:lnTo>
                  <a:lnTo>
                    <a:pt x="62" y="14"/>
                  </a:lnTo>
                  <a:lnTo>
                    <a:pt x="65" y="2"/>
                  </a:lnTo>
                  <a:close/>
                  <a:moveTo>
                    <a:pt x="74" y="5"/>
                  </a:moveTo>
                  <a:lnTo>
                    <a:pt x="85" y="13"/>
                  </a:lnTo>
                  <a:lnTo>
                    <a:pt x="94" y="22"/>
                  </a:lnTo>
                  <a:lnTo>
                    <a:pt x="102" y="33"/>
                  </a:lnTo>
                  <a:lnTo>
                    <a:pt x="110" y="44"/>
                  </a:lnTo>
                  <a:lnTo>
                    <a:pt x="99" y="50"/>
                  </a:lnTo>
                  <a:lnTo>
                    <a:pt x="93" y="39"/>
                  </a:lnTo>
                  <a:lnTo>
                    <a:pt x="85" y="30"/>
                  </a:lnTo>
                  <a:lnTo>
                    <a:pt x="77" y="22"/>
                  </a:lnTo>
                  <a:lnTo>
                    <a:pt x="70" y="17"/>
                  </a:lnTo>
                  <a:lnTo>
                    <a:pt x="74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21" name="Freeform 125"/>
            <p:cNvSpPr>
              <a:spLocks noEditPoints="1"/>
            </p:cNvSpPr>
            <p:nvPr/>
          </p:nvSpPr>
          <p:spPr bwMode="auto">
            <a:xfrm>
              <a:off x="526" y="1015"/>
              <a:ext cx="60" cy="13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4" y="138"/>
                </a:cxn>
                <a:cxn ang="0">
                  <a:pos x="0" y="25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2" y="25"/>
                </a:cxn>
                <a:cxn ang="0">
                  <a:pos x="0" y="2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0" y="22"/>
                </a:cxn>
                <a:cxn ang="0">
                  <a:pos x="12" y="22"/>
                </a:cxn>
                <a:cxn ang="0">
                  <a:pos x="12" y="25"/>
                </a:cxn>
                <a:cxn ang="0">
                  <a:pos x="0" y="19"/>
                </a:cxn>
                <a:cxn ang="0">
                  <a:pos x="6" y="20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12" y="20"/>
                </a:cxn>
                <a:cxn ang="0">
                  <a:pos x="0" y="19"/>
                </a:cxn>
                <a:cxn ang="0">
                  <a:pos x="6" y="8"/>
                </a:cxn>
                <a:cxn ang="0">
                  <a:pos x="18" y="2"/>
                </a:cxn>
                <a:cxn ang="0">
                  <a:pos x="28" y="13"/>
                </a:cxn>
                <a:cxn ang="0">
                  <a:pos x="18" y="14"/>
                </a:cxn>
                <a:cxn ang="0">
                  <a:pos x="14" y="2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13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2" y="14"/>
                </a:cxn>
                <a:cxn ang="0">
                  <a:pos x="28" y="13"/>
                </a:cxn>
                <a:cxn ang="0">
                  <a:pos x="34" y="0"/>
                </a:cxn>
                <a:cxn ang="0">
                  <a:pos x="40" y="3"/>
                </a:cxn>
                <a:cxn ang="0">
                  <a:pos x="34" y="14"/>
                </a:cxn>
                <a:cxn ang="0">
                  <a:pos x="34" y="0"/>
                </a:cxn>
                <a:cxn ang="0">
                  <a:pos x="48" y="6"/>
                </a:cxn>
                <a:cxn ang="0">
                  <a:pos x="57" y="19"/>
                </a:cxn>
                <a:cxn ang="0">
                  <a:pos x="46" y="27"/>
                </a:cxn>
                <a:cxn ang="0">
                  <a:pos x="43" y="19"/>
                </a:cxn>
                <a:cxn ang="0">
                  <a:pos x="35" y="14"/>
                </a:cxn>
                <a:cxn ang="0">
                  <a:pos x="46" y="27"/>
                </a:cxn>
                <a:cxn ang="0">
                  <a:pos x="52" y="27"/>
                </a:cxn>
                <a:cxn ang="0">
                  <a:pos x="58" y="27"/>
                </a:cxn>
                <a:cxn ang="0">
                  <a:pos x="48" y="138"/>
                </a:cxn>
                <a:cxn ang="0">
                  <a:pos x="58" y="27"/>
                </a:cxn>
              </a:cxnLst>
              <a:rect l="0" t="0" r="r" b="b"/>
              <a:pathLst>
                <a:path w="60" h="138">
                  <a:moveTo>
                    <a:pt x="1" y="138"/>
                  </a:moveTo>
                  <a:lnTo>
                    <a:pt x="0" y="25"/>
                  </a:lnTo>
                  <a:lnTo>
                    <a:pt x="12" y="25"/>
                  </a:lnTo>
                  <a:lnTo>
                    <a:pt x="14" y="138"/>
                  </a:lnTo>
                  <a:lnTo>
                    <a:pt x="1" y="138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6" y="25"/>
                  </a:lnTo>
                  <a:lnTo>
                    <a:pt x="0" y="25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0" y="25"/>
                  </a:lnTo>
                  <a:close/>
                  <a:moveTo>
                    <a:pt x="12" y="25"/>
                  </a:moveTo>
                  <a:lnTo>
                    <a:pt x="12" y="25"/>
                  </a:lnTo>
                  <a:lnTo>
                    <a:pt x="6" y="25"/>
                  </a:lnTo>
                  <a:lnTo>
                    <a:pt x="12" y="25"/>
                  </a:lnTo>
                  <a:close/>
                  <a:moveTo>
                    <a:pt x="0" y="25"/>
                  </a:moveTo>
                  <a:lnTo>
                    <a:pt x="0" y="22"/>
                  </a:lnTo>
                  <a:lnTo>
                    <a:pt x="0" y="19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0" y="25"/>
                  </a:lnTo>
                  <a:close/>
                  <a:moveTo>
                    <a:pt x="0" y="19"/>
                  </a:moveTo>
                  <a:lnTo>
                    <a:pt x="0" y="19"/>
                  </a:lnTo>
                  <a:lnTo>
                    <a:pt x="6" y="20"/>
                  </a:lnTo>
                  <a:lnTo>
                    <a:pt x="0" y="19"/>
                  </a:lnTo>
                  <a:close/>
                  <a:moveTo>
                    <a:pt x="0" y="19"/>
                  </a:moveTo>
                  <a:lnTo>
                    <a:pt x="1" y="17"/>
                  </a:lnTo>
                  <a:lnTo>
                    <a:pt x="1" y="14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0" y="19"/>
                  </a:lnTo>
                  <a:close/>
                  <a:moveTo>
                    <a:pt x="1" y="14"/>
                  </a:moveTo>
                  <a:lnTo>
                    <a:pt x="6" y="8"/>
                  </a:lnTo>
                  <a:lnTo>
                    <a:pt x="11" y="3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13"/>
                  </a:lnTo>
                  <a:lnTo>
                    <a:pt x="21" y="14"/>
                  </a:lnTo>
                  <a:lnTo>
                    <a:pt x="18" y="14"/>
                  </a:lnTo>
                  <a:lnTo>
                    <a:pt x="15" y="17"/>
                  </a:lnTo>
                  <a:lnTo>
                    <a:pt x="14" y="20"/>
                  </a:lnTo>
                  <a:lnTo>
                    <a:pt x="1" y="14"/>
                  </a:lnTo>
                  <a:close/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0"/>
                  </a:lnTo>
                  <a:close/>
                  <a:moveTo>
                    <a:pt x="28" y="0"/>
                  </a:moveTo>
                  <a:lnTo>
                    <a:pt x="28" y="0"/>
                  </a:lnTo>
                  <a:lnTo>
                    <a:pt x="28" y="6"/>
                  </a:lnTo>
                  <a:lnTo>
                    <a:pt x="28" y="0"/>
                  </a:lnTo>
                  <a:close/>
                  <a:moveTo>
                    <a:pt x="28" y="0"/>
                  </a:moveTo>
                  <a:lnTo>
                    <a:pt x="31" y="0"/>
                  </a:lnTo>
                  <a:lnTo>
                    <a:pt x="34" y="0"/>
                  </a:lnTo>
                  <a:lnTo>
                    <a:pt x="32" y="14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8" y="0"/>
                  </a:lnTo>
                  <a:close/>
                  <a:moveTo>
                    <a:pt x="34" y="0"/>
                  </a:moveTo>
                  <a:lnTo>
                    <a:pt x="37" y="2"/>
                  </a:lnTo>
                  <a:lnTo>
                    <a:pt x="40" y="3"/>
                  </a:lnTo>
                  <a:lnTo>
                    <a:pt x="35" y="14"/>
                  </a:lnTo>
                  <a:lnTo>
                    <a:pt x="34" y="14"/>
                  </a:lnTo>
                  <a:lnTo>
                    <a:pt x="32" y="14"/>
                  </a:lnTo>
                  <a:lnTo>
                    <a:pt x="34" y="0"/>
                  </a:lnTo>
                  <a:close/>
                  <a:moveTo>
                    <a:pt x="40" y="3"/>
                  </a:moveTo>
                  <a:lnTo>
                    <a:pt x="48" y="6"/>
                  </a:lnTo>
                  <a:lnTo>
                    <a:pt x="54" y="13"/>
                  </a:lnTo>
                  <a:lnTo>
                    <a:pt x="57" y="19"/>
                  </a:lnTo>
                  <a:lnTo>
                    <a:pt x="58" y="27"/>
                  </a:lnTo>
                  <a:lnTo>
                    <a:pt x="46" y="27"/>
                  </a:lnTo>
                  <a:lnTo>
                    <a:pt x="45" y="24"/>
                  </a:lnTo>
                  <a:lnTo>
                    <a:pt x="43" y="19"/>
                  </a:lnTo>
                  <a:lnTo>
                    <a:pt x="40" y="17"/>
                  </a:lnTo>
                  <a:lnTo>
                    <a:pt x="35" y="14"/>
                  </a:lnTo>
                  <a:lnTo>
                    <a:pt x="40" y="3"/>
                  </a:lnTo>
                  <a:close/>
                  <a:moveTo>
                    <a:pt x="46" y="27"/>
                  </a:moveTo>
                  <a:lnTo>
                    <a:pt x="46" y="27"/>
                  </a:lnTo>
                  <a:lnTo>
                    <a:pt x="52" y="27"/>
                  </a:lnTo>
                  <a:lnTo>
                    <a:pt x="46" y="27"/>
                  </a:lnTo>
                  <a:close/>
                  <a:moveTo>
                    <a:pt x="58" y="27"/>
                  </a:moveTo>
                  <a:lnTo>
                    <a:pt x="60" y="138"/>
                  </a:lnTo>
                  <a:lnTo>
                    <a:pt x="48" y="138"/>
                  </a:lnTo>
                  <a:lnTo>
                    <a:pt x="46" y="27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22" name="Freeform 126"/>
            <p:cNvSpPr>
              <a:spLocks noEditPoints="1"/>
            </p:cNvSpPr>
            <p:nvPr/>
          </p:nvSpPr>
          <p:spPr bwMode="auto">
            <a:xfrm>
              <a:off x="499" y="995"/>
              <a:ext cx="111" cy="5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2" y="47"/>
                </a:cxn>
                <a:cxn ang="0">
                  <a:pos x="11" y="47"/>
                </a:cxn>
                <a:cxn ang="0">
                  <a:pos x="12" y="47"/>
                </a:cxn>
                <a:cxn ang="0">
                  <a:pos x="6" y="44"/>
                </a:cxn>
                <a:cxn ang="0">
                  <a:pos x="0" y="40"/>
                </a:cxn>
                <a:cxn ang="0">
                  <a:pos x="6" y="31"/>
                </a:cxn>
                <a:cxn ang="0">
                  <a:pos x="14" y="42"/>
                </a:cxn>
                <a:cxn ang="0">
                  <a:pos x="0" y="40"/>
                </a:cxn>
                <a:cxn ang="0">
                  <a:pos x="9" y="28"/>
                </a:cxn>
                <a:cxn ang="0">
                  <a:pos x="21" y="33"/>
                </a:cxn>
                <a:cxn ang="0">
                  <a:pos x="17" y="39"/>
                </a:cxn>
                <a:cxn ang="0">
                  <a:pos x="12" y="23"/>
                </a:cxn>
                <a:cxn ang="0">
                  <a:pos x="31" y="6"/>
                </a:cxn>
                <a:cxn ang="0">
                  <a:pos x="41" y="1"/>
                </a:cxn>
                <a:cxn ang="0">
                  <a:pos x="54" y="0"/>
                </a:cxn>
                <a:cxn ang="0">
                  <a:pos x="44" y="14"/>
                </a:cxn>
                <a:cxn ang="0">
                  <a:pos x="29" y="25"/>
                </a:cxn>
                <a:cxn ang="0">
                  <a:pos x="12" y="23"/>
                </a:cxn>
                <a:cxn ang="0">
                  <a:pos x="54" y="0"/>
                </a:cxn>
                <a:cxn ang="0">
                  <a:pos x="54" y="12"/>
                </a:cxn>
                <a:cxn ang="0">
                  <a:pos x="54" y="12"/>
                </a:cxn>
                <a:cxn ang="0">
                  <a:pos x="55" y="0"/>
                </a:cxn>
                <a:cxn ang="0">
                  <a:pos x="64" y="1"/>
                </a:cxn>
                <a:cxn ang="0">
                  <a:pos x="58" y="14"/>
                </a:cxn>
                <a:cxn ang="0">
                  <a:pos x="55" y="0"/>
                </a:cxn>
                <a:cxn ang="0">
                  <a:pos x="69" y="3"/>
                </a:cxn>
                <a:cxn ang="0">
                  <a:pos x="67" y="17"/>
                </a:cxn>
                <a:cxn ang="0">
                  <a:pos x="61" y="14"/>
                </a:cxn>
                <a:cxn ang="0">
                  <a:pos x="74" y="4"/>
                </a:cxn>
                <a:cxn ang="0">
                  <a:pos x="94" y="22"/>
                </a:cxn>
                <a:cxn ang="0">
                  <a:pos x="109" y="45"/>
                </a:cxn>
                <a:cxn ang="0">
                  <a:pos x="91" y="40"/>
                </a:cxn>
                <a:cxn ang="0">
                  <a:pos x="77" y="23"/>
                </a:cxn>
                <a:cxn ang="0">
                  <a:pos x="74" y="4"/>
                </a:cxn>
              </a:cxnLst>
              <a:rect l="0" t="0" r="r" b="b"/>
              <a:pathLst>
                <a:path w="109" h="50">
                  <a:moveTo>
                    <a:pt x="0" y="4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0" y="40"/>
                  </a:lnTo>
                  <a:close/>
                  <a:moveTo>
                    <a:pt x="12" y="47"/>
                  </a:moveTo>
                  <a:lnTo>
                    <a:pt x="12" y="47"/>
                  </a:lnTo>
                  <a:lnTo>
                    <a:pt x="6" y="44"/>
                  </a:lnTo>
                  <a:lnTo>
                    <a:pt x="12" y="47"/>
                  </a:lnTo>
                  <a:close/>
                  <a:moveTo>
                    <a:pt x="0" y="40"/>
                  </a:moveTo>
                  <a:lnTo>
                    <a:pt x="3" y="36"/>
                  </a:lnTo>
                  <a:lnTo>
                    <a:pt x="6" y="31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2" y="47"/>
                  </a:lnTo>
                  <a:lnTo>
                    <a:pt x="0" y="40"/>
                  </a:lnTo>
                  <a:close/>
                  <a:moveTo>
                    <a:pt x="6" y="31"/>
                  </a:moveTo>
                  <a:lnTo>
                    <a:pt x="9" y="28"/>
                  </a:lnTo>
                  <a:lnTo>
                    <a:pt x="12" y="23"/>
                  </a:lnTo>
                  <a:lnTo>
                    <a:pt x="21" y="33"/>
                  </a:lnTo>
                  <a:lnTo>
                    <a:pt x="18" y="36"/>
                  </a:lnTo>
                  <a:lnTo>
                    <a:pt x="17" y="39"/>
                  </a:lnTo>
                  <a:lnTo>
                    <a:pt x="6" y="31"/>
                  </a:lnTo>
                  <a:close/>
                  <a:moveTo>
                    <a:pt x="12" y="23"/>
                  </a:moveTo>
                  <a:lnTo>
                    <a:pt x="20" y="14"/>
                  </a:lnTo>
                  <a:lnTo>
                    <a:pt x="31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44" y="14"/>
                  </a:lnTo>
                  <a:lnTo>
                    <a:pt x="37" y="19"/>
                  </a:lnTo>
                  <a:lnTo>
                    <a:pt x="29" y="25"/>
                  </a:lnTo>
                  <a:lnTo>
                    <a:pt x="21" y="33"/>
                  </a:lnTo>
                  <a:lnTo>
                    <a:pt x="12" y="23"/>
                  </a:lnTo>
                  <a:close/>
                  <a:moveTo>
                    <a:pt x="54" y="0"/>
                  </a:moveTo>
                  <a:lnTo>
                    <a:pt x="54" y="0"/>
                  </a:lnTo>
                  <a:lnTo>
                    <a:pt x="55" y="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0"/>
                  </a:lnTo>
                  <a:close/>
                  <a:moveTo>
                    <a:pt x="55" y="0"/>
                  </a:moveTo>
                  <a:lnTo>
                    <a:pt x="60" y="0"/>
                  </a:lnTo>
                  <a:lnTo>
                    <a:pt x="64" y="1"/>
                  </a:lnTo>
                  <a:lnTo>
                    <a:pt x="61" y="14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5" y="0"/>
                  </a:lnTo>
                  <a:close/>
                  <a:moveTo>
                    <a:pt x="64" y="1"/>
                  </a:moveTo>
                  <a:lnTo>
                    <a:pt x="69" y="3"/>
                  </a:lnTo>
                  <a:lnTo>
                    <a:pt x="74" y="4"/>
                  </a:lnTo>
                  <a:lnTo>
                    <a:pt x="67" y="17"/>
                  </a:lnTo>
                  <a:lnTo>
                    <a:pt x="64" y="15"/>
                  </a:lnTo>
                  <a:lnTo>
                    <a:pt x="61" y="14"/>
                  </a:lnTo>
                  <a:lnTo>
                    <a:pt x="64" y="1"/>
                  </a:lnTo>
                  <a:close/>
                  <a:moveTo>
                    <a:pt x="74" y="4"/>
                  </a:moveTo>
                  <a:lnTo>
                    <a:pt x="84" y="12"/>
                  </a:lnTo>
                  <a:lnTo>
                    <a:pt x="94" y="22"/>
                  </a:lnTo>
                  <a:lnTo>
                    <a:pt x="101" y="33"/>
                  </a:lnTo>
                  <a:lnTo>
                    <a:pt x="109" y="45"/>
                  </a:lnTo>
                  <a:lnTo>
                    <a:pt x="97" y="50"/>
                  </a:lnTo>
                  <a:lnTo>
                    <a:pt x="91" y="40"/>
                  </a:lnTo>
                  <a:lnTo>
                    <a:pt x="84" y="31"/>
                  </a:lnTo>
                  <a:lnTo>
                    <a:pt x="77" y="23"/>
                  </a:lnTo>
                  <a:lnTo>
                    <a:pt x="67" y="17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23" name="Freeform 127"/>
            <p:cNvSpPr>
              <a:spLocks noEditPoints="1"/>
            </p:cNvSpPr>
            <p:nvPr/>
          </p:nvSpPr>
          <p:spPr bwMode="auto">
            <a:xfrm>
              <a:off x="522" y="1226"/>
              <a:ext cx="60" cy="9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4" y="94"/>
                </a:cxn>
                <a:cxn ang="0">
                  <a:pos x="0" y="25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23"/>
                </a:cxn>
                <a:cxn ang="0">
                  <a:pos x="14" y="25"/>
                </a:cxn>
                <a:cxn ang="0">
                  <a:pos x="0" y="25"/>
                </a:cxn>
                <a:cxn ang="0">
                  <a:pos x="14" y="25"/>
                </a:cxn>
                <a:cxn ang="0">
                  <a:pos x="14" y="25"/>
                </a:cxn>
                <a:cxn ang="0">
                  <a:pos x="0" y="22"/>
                </a:cxn>
                <a:cxn ang="0">
                  <a:pos x="14" y="22"/>
                </a:cxn>
                <a:cxn ang="0">
                  <a:pos x="14" y="25"/>
                </a:cxn>
                <a:cxn ang="0">
                  <a:pos x="1" y="18"/>
                </a:cxn>
                <a:cxn ang="0">
                  <a:pos x="8" y="20"/>
                </a:cxn>
                <a:cxn ang="0">
                  <a:pos x="1" y="18"/>
                </a:cxn>
                <a:cxn ang="0">
                  <a:pos x="3" y="14"/>
                </a:cxn>
                <a:cxn ang="0">
                  <a:pos x="14" y="20"/>
                </a:cxn>
                <a:cxn ang="0">
                  <a:pos x="1" y="18"/>
                </a:cxn>
                <a:cxn ang="0">
                  <a:pos x="6" y="7"/>
                </a:cxn>
                <a:cxn ang="0">
                  <a:pos x="20" y="0"/>
                </a:cxn>
                <a:cxn ang="0">
                  <a:pos x="28" y="12"/>
                </a:cxn>
                <a:cxn ang="0">
                  <a:pos x="20" y="14"/>
                </a:cxn>
                <a:cxn ang="0">
                  <a:pos x="14" y="18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28" y="12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32" y="0"/>
                </a:cxn>
                <a:cxn ang="0">
                  <a:pos x="32" y="12"/>
                </a:cxn>
                <a:cxn ang="0">
                  <a:pos x="28" y="12"/>
                </a:cxn>
                <a:cxn ang="0">
                  <a:pos x="35" y="0"/>
                </a:cxn>
                <a:cxn ang="0">
                  <a:pos x="41" y="1"/>
                </a:cxn>
                <a:cxn ang="0">
                  <a:pos x="35" y="14"/>
                </a:cxn>
                <a:cxn ang="0">
                  <a:pos x="35" y="0"/>
                </a:cxn>
                <a:cxn ang="0">
                  <a:pos x="49" y="6"/>
                </a:cxn>
                <a:cxn ang="0">
                  <a:pos x="58" y="18"/>
                </a:cxn>
                <a:cxn ang="0">
                  <a:pos x="46" y="26"/>
                </a:cxn>
                <a:cxn ang="0">
                  <a:pos x="44" y="18"/>
                </a:cxn>
                <a:cxn ang="0">
                  <a:pos x="37" y="14"/>
                </a:cxn>
                <a:cxn ang="0">
                  <a:pos x="60" y="26"/>
                </a:cxn>
                <a:cxn ang="0">
                  <a:pos x="52" y="26"/>
                </a:cxn>
                <a:cxn ang="0">
                  <a:pos x="60" y="26"/>
                </a:cxn>
                <a:cxn ang="0">
                  <a:pos x="46" y="95"/>
                </a:cxn>
                <a:cxn ang="0">
                  <a:pos x="60" y="26"/>
                </a:cxn>
              </a:cxnLst>
              <a:rect l="0" t="0" r="r" b="b"/>
              <a:pathLst>
                <a:path w="60" h="95">
                  <a:moveTo>
                    <a:pt x="1" y="94"/>
                  </a:moveTo>
                  <a:lnTo>
                    <a:pt x="0" y="25"/>
                  </a:lnTo>
                  <a:lnTo>
                    <a:pt x="14" y="25"/>
                  </a:lnTo>
                  <a:lnTo>
                    <a:pt x="14" y="94"/>
                  </a:lnTo>
                  <a:lnTo>
                    <a:pt x="1" y="94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6" y="25"/>
                  </a:lnTo>
                  <a:lnTo>
                    <a:pt x="0" y="25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0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0" y="25"/>
                  </a:lnTo>
                  <a:close/>
                  <a:moveTo>
                    <a:pt x="14" y="25"/>
                  </a:moveTo>
                  <a:lnTo>
                    <a:pt x="14" y="25"/>
                  </a:lnTo>
                  <a:lnTo>
                    <a:pt x="6" y="25"/>
                  </a:lnTo>
                  <a:lnTo>
                    <a:pt x="14" y="25"/>
                  </a:lnTo>
                  <a:close/>
                  <a:moveTo>
                    <a:pt x="0" y="25"/>
                  </a:moveTo>
                  <a:lnTo>
                    <a:pt x="0" y="22"/>
                  </a:lnTo>
                  <a:lnTo>
                    <a:pt x="1" y="18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0" y="25"/>
                  </a:lnTo>
                  <a:close/>
                  <a:moveTo>
                    <a:pt x="1" y="18"/>
                  </a:moveTo>
                  <a:lnTo>
                    <a:pt x="1" y="18"/>
                  </a:lnTo>
                  <a:lnTo>
                    <a:pt x="8" y="20"/>
                  </a:lnTo>
                  <a:lnTo>
                    <a:pt x="1" y="18"/>
                  </a:lnTo>
                  <a:close/>
                  <a:moveTo>
                    <a:pt x="1" y="18"/>
                  </a:moveTo>
                  <a:lnTo>
                    <a:pt x="1" y="15"/>
                  </a:lnTo>
                  <a:lnTo>
                    <a:pt x="3" y="14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" y="18"/>
                  </a:lnTo>
                  <a:close/>
                  <a:moveTo>
                    <a:pt x="3" y="14"/>
                  </a:moveTo>
                  <a:lnTo>
                    <a:pt x="6" y="7"/>
                  </a:lnTo>
                  <a:lnTo>
                    <a:pt x="12" y="3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20" y="14"/>
                  </a:lnTo>
                  <a:lnTo>
                    <a:pt x="17" y="17"/>
                  </a:lnTo>
                  <a:lnTo>
                    <a:pt x="14" y="18"/>
                  </a:lnTo>
                  <a:lnTo>
                    <a:pt x="3" y="14"/>
                  </a:lnTo>
                  <a:close/>
                  <a:moveTo>
                    <a:pt x="28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0"/>
                  </a:lnTo>
                  <a:close/>
                  <a:moveTo>
                    <a:pt x="29" y="0"/>
                  </a:moveTo>
                  <a:lnTo>
                    <a:pt x="29" y="0"/>
                  </a:lnTo>
                  <a:lnTo>
                    <a:pt x="29" y="6"/>
                  </a:lnTo>
                  <a:lnTo>
                    <a:pt x="29" y="0"/>
                  </a:lnTo>
                  <a:close/>
                  <a:moveTo>
                    <a:pt x="29" y="0"/>
                  </a:moveTo>
                  <a:lnTo>
                    <a:pt x="32" y="0"/>
                  </a:lnTo>
                  <a:lnTo>
                    <a:pt x="35" y="0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9" y="0"/>
                  </a:lnTo>
                  <a:close/>
                  <a:moveTo>
                    <a:pt x="35" y="0"/>
                  </a:moveTo>
                  <a:lnTo>
                    <a:pt x="38" y="1"/>
                  </a:lnTo>
                  <a:lnTo>
                    <a:pt x="41" y="1"/>
                  </a:lnTo>
                  <a:lnTo>
                    <a:pt x="37" y="14"/>
                  </a:lnTo>
                  <a:lnTo>
                    <a:pt x="35" y="14"/>
                  </a:lnTo>
                  <a:lnTo>
                    <a:pt x="32" y="12"/>
                  </a:lnTo>
                  <a:lnTo>
                    <a:pt x="35" y="0"/>
                  </a:lnTo>
                  <a:close/>
                  <a:moveTo>
                    <a:pt x="41" y="1"/>
                  </a:moveTo>
                  <a:lnTo>
                    <a:pt x="49" y="6"/>
                  </a:lnTo>
                  <a:lnTo>
                    <a:pt x="54" y="11"/>
                  </a:lnTo>
                  <a:lnTo>
                    <a:pt x="58" y="18"/>
                  </a:lnTo>
                  <a:lnTo>
                    <a:pt x="60" y="26"/>
                  </a:lnTo>
                  <a:lnTo>
                    <a:pt x="46" y="26"/>
                  </a:lnTo>
                  <a:lnTo>
                    <a:pt x="46" y="22"/>
                  </a:lnTo>
                  <a:lnTo>
                    <a:pt x="44" y="18"/>
                  </a:lnTo>
                  <a:lnTo>
                    <a:pt x="41" y="17"/>
                  </a:lnTo>
                  <a:lnTo>
                    <a:pt x="37" y="14"/>
                  </a:lnTo>
                  <a:lnTo>
                    <a:pt x="41" y="1"/>
                  </a:lnTo>
                  <a:close/>
                  <a:moveTo>
                    <a:pt x="60" y="26"/>
                  </a:moveTo>
                  <a:lnTo>
                    <a:pt x="60" y="26"/>
                  </a:lnTo>
                  <a:lnTo>
                    <a:pt x="52" y="26"/>
                  </a:lnTo>
                  <a:lnTo>
                    <a:pt x="60" y="26"/>
                  </a:lnTo>
                  <a:close/>
                  <a:moveTo>
                    <a:pt x="60" y="26"/>
                  </a:moveTo>
                  <a:lnTo>
                    <a:pt x="58" y="95"/>
                  </a:lnTo>
                  <a:lnTo>
                    <a:pt x="46" y="95"/>
                  </a:lnTo>
                  <a:lnTo>
                    <a:pt x="46" y="26"/>
                  </a:lnTo>
                  <a:lnTo>
                    <a:pt x="60" y="2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24" name="Freeform 128"/>
            <p:cNvSpPr>
              <a:spLocks noEditPoints="1"/>
            </p:cNvSpPr>
            <p:nvPr/>
          </p:nvSpPr>
          <p:spPr bwMode="auto">
            <a:xfrm>
              <a:off x="395" y="1222"/>
              <a:ext cx="60" cy="9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3" y="87"/>
                </a:cxn>
                <a:cxn ang="0">
                  <a:pos x="0" y="27"/>
                </a:cxn>
                <a:cxn ang="0">
                  <a:pos x="6" y="27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3" y="27"/>
                </a:cxn>
                <a:cxn ang="0">
                  <a:pos x="0" y="26"/>
                </a:cxn>
                <a:cxn ang="0">
                  <a:pos x="13" y="27"/>
                </a:cxn>
                <a:cxn ang="0">
                  <a:pos x="13" y="27"/>
                </a:cxn>
                <a:cxn ang="0">
                  <a:pos x="0" y="22"/>
                </a:cxn>
                <a:cxn ang="0">
                  <a:pos x="13" y="24"/>
                </a:cxn>
                <a:cxn ang="0">
                  <a:pos x="13" y="27"/>
                </a:cxn>
                <a:cxn ang="0">
                  <a:pos x="0" y="21"/>
                </a:cxn>
                <a:cxn ang="0">
                  <a:pos x="6" y="22"/>
                </a:cxn>
                <a:cxn ang="0">
                  <a:pos x="0" y="21"/>
                </a:cxn>
                <a:cxn ang="0">
                  <a:pos x="2" y="15"/>
                </a:cxn>
                <a:cxn ang="0">
                  <a:pos x="14" y="22"/>
                </a:cxn>
                <a:cxn ang="0">
                  <a:pos x="0" y="21"/>
                </a:cxn>
                <a:cxn ang="0">
                  <a:pos x="6" y="10"/>
                </a:cxn>
                <a:cxn ang="0">
                  <a:pos x="19" y="2"/>
                </a:cxn>
                <a:cxn ang="0">
                  <a:pos x="28" y="15"/>
                </a:cxn>
                <a:cxn ang="0">
                  <a:pos x="19" y="16"/>
                </a:cxn>
                <a:cxn ang="0">
                  <a:pos x="14" y="21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15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3" y="15"/>
                </a:cxn>
                <a:cxn ang="0">
                  <a:pos x="28" y="15"/>
                </a:cxn>
                <a:cxn ang="0">
                  <a:pos x="34" y="2"/>
                </a:cxn>
                <a:cxn ang="0">
                  <a:pos x="40" y="4"/>
                </a:cxn>
                <a:cxn ang="0">
                  <a:pos x="34" y="15"/>
                </a:cxn>
                <a:cxn ang="0">
                  <a:pos x="34" y="2"/>
                </a:cxn>
                <a:cxn ang="0">
                  <a:pos x="48" y="8"/>
                </a:cxn>
                <a:cxn ang="0">
                  <a:pos x="57" y="19"/>
                </a:cxn>
                <a:cxn ang="0">
                  <a:pos x="46" y="29"/>
                </a:cxn>
                <a:cxn ang="0">
                  <a:pos x="43" y="21"/>
                </a:cxn>
                <a:cxn ang="0">
                  <a:pos x="36" y="16"/>
                </a:cxn>
                <a:cxn ang="0">
                  <a:pos x="46" y="29"/>
                </a:cxn>
                <a:cxn ang="0">
                  <a:pos x="53" y="29"/>
                </a:cxn>
                <a:cxn ang="0">
                  <a:pos x="59" y="27"/>
                </a:cxn>
                <a:cxn ang="0">
                  <a:pos x="46" y="98"/>
                </a:cxn>
                <a:cxn ang="0">
                  <a:pos x="59" y="27"/>
                </a:cxn>
              </a:cxnLst>
              <a:rect l="0" t="0" r="r" b="b"/>
              <a:pathLst>
                <a:path w="59" h="98">
                  <a:moveTo>
                    <a:pt x="0" y="87"/>
                  </a:moveTo>
                  <a:lnTo>
                    <a:pt x="0" y="27"/>
                  </a:lnTo>
                  <a:lnTo>
                    <a:pt x="13" y="27"/>
                  </a:lnTo>
                  <a:lnTo>
                    <a:pt x="13" y="87"/>
                  </a:lnTo>
                  <a:lnTo>
                    <a:pt x="0" y="87"/>
                  </a:lnTo>
                  <a:close/>
                  <a:moveTo>
                    <a:pt x="0" y="27"/>
                  </a:moveTo>
                  <a:lnTo>
                    <a:pt x="0" y="26"/>
                  </a:lnTo>
                  <a:lnTo>
                    <a:pt x="6" y="27"/>
                  </a:lnTo>
                  <a:lnTo>
                    <a:pt x="0" y="27"/>
                  </a:lnTo>
                  <a:close/>
                  <a:moveTo>
                    <a:pt x="0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0" y="26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6" y="26"/>
                  </a:lnTo>
                  <a:lnTo>
                    <a:pt x="13" y="27"/>
                  </a:lnTo>
                  <a:close/>
                  <a:moveTo>
                    <a:pt x="0" y="26"/>
                  </a:moveTo>
                  <a:lnTo>
                    <a:pt x="0" y="22"/>
                  </a:lnTo>
                  <a:lnTo>
                    <a:pt x="0" y="21"/>
                  </a:lnTo>
                  <a:lnTo>
                    <a:pt x="13" y="24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0" y="26"/>
                  </a:lnTo>
                  <a:close/>
                  <a:moveTo>
                    <a:pt x="0" y="21"/>
                  </a:moveTo>
                  <a:lnTo>
                    <a:pt x="0" y="21"/>
                  </a:lnTo>
                  <a:lnTo>
                    <a:pt x="6" y="22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2" y="18"/>
                  </a:lnTo>
                  <a:lnTo>
                    <a:pt x="2" y="15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3" y="24"/>
                  </a:lnTo>
                  <a:lnTo>
                    <a:pt x="0" y="21"/>
                  </a:lnTo>
                  <a:close/>
                  <a:moveTo>
                    <a:pt x="2" y="15"/>
                  </a:moveTo>
                  <a:lnTo>
                    <a:pt x="6" y="10"/>
                  </a:lnTo>
                  <a:lnTo>
                    <a:pt x="11" y="5"/>
                  </a:lnTo>
                  <a:lnTo>
                    <a:pt x="19" y="2"/>
                  </a:lnTo>
                  <a:lnTo>
                    <a:pt x="28" y="0"/>
                  </a:lnTo>
                  <a:lnTo>
                    <a:pt x="28" y="15"/>
                  </a:lnTo>
                  <a:lnTo>
                    <a:pt x="22" y="15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4" y="21"/>
                  </a:lnTo>
                  <a:lnTo>
                    <a:pt x="2" y="15"/>
                  </a:lnTo>
                  <a:close/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0"/>
                  </a:lnTo>
                  <a:close/>
                  <a:moveTo>
                    <a:pt x="28" y="0"/>
                  </a:moveTo>
                  <a:lnTo>
                    <a:pt x="28" y="0"/>
                  </a:lnTo>
                  <a:lnTo>
                    <a:pt x="28" y="8"/>
                  </a:lnTo>
                  <a:lnTo>
                    <a:pt x="28" y="0"/>
                  </a:lnTo>
                  <a:close/>
                  <a:moveTo>
                    <a:pt x="28" y="0"/>
                  </a:moveTo>
                  <a:lnTo>
                    <a:pt x="31" y="2"/>
                  </a:lnTo>
                  <a:lnTo>
                    <a:pt x="34" y="2"/>
                  </a:lnTo>
                  <a:lnTo>
                    <a:pt x="33" y="15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0"/>
                  </a:lnTo>
                  <a:close/>
                  <a:moveTo>
                    <a:pt x="34" y="2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36" y="16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4" y="2"/>
                  </a:lnTo>
                  <a:close/>
                  <a:moveTo>
                    <a:pt x="40" y="4"/>
                  </a:moveTo>
                  <a:lnTo>
                    <a:pt x="48" y="8"/>
                  </a:lnTo>
                  <a:lnTo>
                    <a:pt x="54" y="13"/>
                  </a:lnTo>
                  <a:lnTo>
                    <a:pt x="57" y="19"/>
                  </a:lnTo>
                  <a:lnTo>
                    <a:pt x="59" y="29"/>
                  </a:lnTo>
                  <a:lnTo>
                    <a:pt x="46" y="29"/>
                  </a:lnTo>
                  <a:lnTo>
                    <a:pt x="45" y="24"/>
                  </a:lnTo>
                  <a:lnTo>
                    <a:pt x="43" y="21"/>
                  </a:lnTo>
                  <a:lnTo>
                    <a:pt x="40" y="18"/>
                  </a:lnTo>
                  <a:lnTo>
                    <a:pt x="36" y="16"/>
                  </a:lnTo>
                  <a:lnTo>
                    <a:pt x="40" y="4"/>
                  </a:lnTo>
                  <a:close/>
                  <a:moveTo>
                    <a:pt x="46" y="29"/>
                  </a:moveTo>
                  <a:lnTo>
                    <a:pt x="46" y="29"/>
                  </a:lnTo>
                  <a:lnTo>
                    <a:pt x="53" y="29"/>
                  </a:lnTo>
                  <a:lnTo>
                    <a:pt x="46" y="29"/>
                  </a:lnTo>
                  <a:close/>
                  <a:moveTo>
                    <a:pt x="59" y="27"/>
                  </a:moveTo>
                  <a:lnTo>
                    <a:pt x="59" y="98"/>
                  </a:lnTo>
                  <a:lnTo>
                    <a:pt x="46" y="98"/>
                  </a:lnTo>
                  <a:lnTo>
                    <a:pt x="46" y="29"/>
                  </a:lnTo>
                  <a:lnTo>
                    <a:pt x="59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25" name="Freeform 129"/>
            <p:cNvSpPr>
              <a:spLocks noEditPoints="1"/>
            </p:cNvSpPr>
            <p:nvPr/>
          </p:nvSpPr>
          <p:spPr bwMode="auto">
            <a:xfrm>
              <a:off x="1323" y="1232"/>
              <a:ext cx="60" cy="9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4" y="96"/>
                </a:cxn>
                <a:cxn ang="0">
                  <a:pos x="0" y="27"/>
                </a:cxn>
                <a:cxn ang="0">
                  <a:pos x="6" y="27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2" y="27"/>
                </a:cxn>
                <a:cxn ang="0">
                  <a:pos x="0" y="25"/>
                </a:cxn>
                <a:cxn ang="0">
                  <a:pos x="12" y="27"/>
                </a:cxn>
                <a:cxn ang="0">
                  <a:pos x="12" y="27"/>
                </a:cxn>
                <a:cxn ang="0">
                  <a:pos x="0" y="22"/>
                </a:cxn>
                <a:cxn ang="0">
                  <a:pos x="12" y="24"/>
                </a:cxn>
                <a:cxn ang="0">
                  <a:pos x="12" y="27"/>
                </a:cxn>
                <a:cxn ang="0">
                  <a:pos x="0" y="21"/>
                </a:cxn>
                <a:cxn ang="0">
                  <a:pos x="6" y="22"/>
                </a:cxn>
                <a:cxn ang="0">
                  <a:pos x="0" y="21"/>
                </a:cxn>
                <a:cxn ang="0">
                  <a:pos x="3" y="15"/>
                </a:cxn>
                <a:cxn ang="0">
                  <a:pos x="14" y="22"/>
                </a:cxn>
                <a:cxn ang="0">
                  <a:pos x="0" y="21"/>
                </a:cxn>
                <a:cxn ang="0">
                  <a:pos x="6" y="10"/>
                </a:cxn>
                <a:cxn ang="0">
                  <a:pos x="19" y="2"/>
                </a:cxn>
                <a:cxn ang="0">
                  <a:pos x="28" y="15"/>
                </a:cxn>
                <a:cxn ang="0">
                  <a:pos x="19" y="16"/>
                </a:cxn>
                <a:cxn ang="0">
                  <a:pos x="14" y="21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15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2" y="15"/>
                </a:cxn>
                <a:cxn ang="0">
                  <a:pos x="28" y="15"/>
                </a:cxn>
                <a:cxn ang="0">
                  <a:pos x="35" y="2"/>
                </a:cxn>
                <a:cxn ang="0">
                  <a:pos x="42" y="4"/>
                </a:cxn>
                <a:cxn ang="0">
                  <a:pos x="34" y="15"/>
                </a:cxn>
                <a:cxn ang="0">
                  <a:pos x="35" y="2"/>
                </a:cxn>
                <a:cxn ang="0">
                  <a:pos x="48" y="7"/>
                </a:cxn>
                <a:cxn ang="0">
                  <a:pos x="57" y="19"/>
                </a:cxn>
                <a:cxn ang="0">
                  <a:pos x="46" y="27"/>
                </a:cxn>
                <a:cxn ang="0">
                  <a:pos x="43" y="21"/>
                </a:cxn>
                <a:cxn ang="0">
                  <a:pos x="37" y="16"/>
                </a:cxn>
                <a:cxn ang="0">
                  <a:pos x="46" y="27"/>
                </a:cxn>
                <a:cxn ang="0">
                  <a:pos x="52" y="27"/>
                </a:cxn>
                <a:cxn ang="0">
                  <a:pos x="59" y="27"/>
                </a:cxn>
                <a:cxn ang="0">
                  <a:pos x="46" y="52"/>
                </a:cxn>
                <a:cxn ang="0">
                  <a:pos x="59" y="27"/>
                </a:cxn>
              </a:cxnLst>
              <a:rect l="0" t="0" r="r" b="b"/>
              <a:pathLst>
                <a:path w="59" h="96">
                  <a:moveTo>
                    <a:pt x="2" y="96"/>
                  </a:moveTo>
                  <a:lnTo>
                    <a:pt x="0" y="27"/>
                  </a:lnTo>
                  <a:lnTo>
                    <a:pt x="12" y="25"/>
                  </a:lnTo>
                  <a:lnTo>
                    <a:pt x="14" y="96"/>
                  </a:lnTo>
                  <a:lnTo>
                    <a:pt x="2" y="96"/>
                  </a:lnTo>
                  <a:close/>
                  <a:moveTo>
                    <a:pt x="0" y="27"/>
                  </a:moveTo>
                  <a:lnTo>
                    <a:pt x="0" y="25"/>
                  </a:lnTo>
                  <a:lnTo>
                    <a:pt x="6" y="27"/>
                  </a:lnTo>
                  <a:lnTo>
                    <a:pt x="0" y="27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0" y="25"/>
                  </a:lnTo>
                  <a:close/>
                  <a:moveTo>
                    <a:pt x="12" y="27"/>
                  </a:moveTo>
                  <a:lnTo>
                    <a:pt x="12" y="27"/>
                  </a:lnTo>
                  <a:lnTo>
                    <a:pt x="6" y="25"/>
                  </a:lnTo>
                  <a:lnTo>
                    <a:pt x="12" y="27"/>
                  </a:lnTo>
                  <a:close/>
                  <a:moveTo>
                    <a:pt x="0" y="25"/>
                  </a:moveTo>
                  <a:lnTo>
                    <a:pt x="0" y="22"/>
                  </a:lnTo>
                  <a:lnTo>
                    <a:pt x="0" y="21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0" y="25"/>
                  </a:lnTo>
                  <a:close/>
                  <a:moveTo>
                    <a:pt x="0" y="21"/>
                  </a:moveTo>
                  <a:lnTo>
                    <a:pt x="0" y="21"/>
                  </a:lnTo>
                  <a:lnTo>
                    <a:pt x="6" y="22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2" y="18"/>
                  </a:lnTo>
                  <a:lnTo>
                    <a:pt x="3" y="15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0" y="21"/>
                  </a:lnTo>
                  <a:close/>
                  <a:moveTo>
                    <a:pt x="3" y="15"/>
                  </a:moveTo>
                  <a:lnTo>
                    <a:pt x="6" y="10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8" y="0"/>
                  </a:lnTo>
                  <a:lnTo>
                    <a:pt x="28" y="15"/>
                  </a:lnTo>
                  <a:lnTo>
                    <a:pt x="23" y="15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4" y="21"/>
                  </a:lnTo>
                  <a:lnTo>
                    <a:pt x="3" y="15"/>
                  </a:lnTo>
                  <a:close/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0"/>
                  </a:lnTo>
                  <a:close/>
                  <a:moveTo>
                    <a:pt x="28" y="0"/>
                  </a:moveTo>
                  <a:lnTo>
                    <a:pt x="28" y="0"/>
                  </a:lnTo>
                  <a:lnTo>
                    <a:pt x="28" y="8"/>
                  </a:lnTo>
                  <a:lnTo>
                    <a:pt x="28" y="0"/>
                  </a:lnTo>
                  <a:close/>
                  <a:moveTo>
                    <a:pt x="28" y="0"/>
                  </a:moveTo>
                  <a:lnTo>
                    <a:pt x="31" y="2"/>
                  </a:lnTo>
                  <a:lnTo>
                    <a:pt x="35" y="2"/>
                  </a:lnTo>
                  <a:lnTo>
                    <a:pt x="32" y="15"/>
                  </a:lnTo>
                  <a:lnTo>
                    <a:pt x="31" y="15"/>
                  </a:lnTo>
                  <a:lnTo>
                    <a:pt x="28" y="15"/>
                  </a:lnTo>
                  <a:lnTo>
                    <a:pt x="28" y="0"/>
                  </a:lnTo>
                  <a:close/>
                  <a:moveTo>
                    <a:pt x="35" y="2"/>
                  </a:moveTo>
                  <a:lnTo>
                    <a:pt x="39" y="2"/>
                  </a:lnTo>
                  <a:lnTo>
                    <a:pt x="42" y="4"/>
                  </a:lnTo>
                  <a:lnTo>
                    <a:pt x="37" y="16"/>
                  </a:lnTo>
                  <a:lnTo>
                    <a:pt x="34" y="15"/>
                  </a:lnTo>
                  <a:lnTo>
                    <a:pt x="32" y="15"/>
                  </a:lnTo>
                  <a:lnTo>
                    <a:pt x="35" y="2"/>
                  </a:lnTo>
                  <a:close/>
                  <a:moveTo>
                    <a:pt x="42" y="4"/>
                  </a:moveTo>
                  <a:lnTo>
                    <a:pt x="48" y="7"/>
                  </a:lnTo>
                  <a:lnTo>
                    <a:pt x="54" y="13"/>
                  </a:lnTo>
                  <a:lnTo>
                    <a:pt x="57" y="19"/>
                  </a:lnTo>
                  <a:lnTo>
                    <a:pt x="59" y="27"/>
                  </a:lnTo>
                  <a:lnTo>
                    <a:pt x="46" y="27"/>
                  </a:lnTo>
                  <a:lnTo>
                    <a:pt x="45" y="24"/>
                  </a:lnTo>
                  <a:lnTo>
                    <a:pt x="43" y="21"/>
                  </a:lnTo>
                  <a:lnTo>
                    <a:pt x="40" y="18"/>
                  </a:lnTo>
                  <a:lnTo>
                    <a:pt x="37" y="16"/>
                  </a:lnTo>
                  <a:lnTo>
                    <a:pt x="42" y="4"/>
                  </a:lnTo>
                  <a:close/>
                  <a:moveTo>
                    <a:pt x="46" y="27"/>
                  </a:moveTo>
                  <a:lnTo>
                    <a:pt x="46" y="27"/>
                  </a:lnTo>
                  <a:lnTo>
                    <a:pt x="52" y="27"/>
                  </a:lnTo>
                  <a:lnTo>
                    <a:pt x="46" y="27"/>
                  </a:lnTo>
                  <a:close/>
                  <a:moveTo>
                    <a:pt x="59" y="27"/>
                  </a:moveTo>
                  <a:lnTo>
                    <a:pt x="59" y="52"/>
                  </a:lnTo>
                  <a:lnTo>
                    <a:pt x="46" y="52"/>
                  </a:lnTo>
                  <a:lnTo>
                    <a:pt x="46" y="27"/>
                  </a:lnTo>
                  <a:lnTo>
                    <a:pt x="59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26" name="Freeform 130"/>
            <p:cNvSpPr>
              <a:spLocks noEditPoints="1"/>
            </p:cNvSpPr>
            <p:nvPr/>
          </p:nvSpPr>
          <p:spPr bwMode="auto">
            <a:xfrm>
              <a:off x="1189" y="1232"/>
              <a:ext cx="60" cy="9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3" y="96"/>
                </a:cxn>
                <a:cxn ang="0">
                  <a:pos x="0" y="25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24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0" y="22"/>
                </a:cxn>
                <a:cxn ang="0">
                  <a:pos x="14" y="22"/>
                </a:cxn>
                <a:cxn ang="0">
                  <a:pos x="13" y="25"/>
                </a:cxn>
                <a:cxn ang="0">
                  <a:pos x="2" y="19"/>
                </a:cxn>
                <a:cxn ang="0">
                  <a:pos x="8" y="21"/>
                </a:cxn>
                <a:cxn ang="0">
                  <a:pos x="2" y="19"/>
                </a:cxn>
                <a:cxn ang="0">
                  <a:pos x="3" y="15"/>
                </a:cxn>
                <a:cxn ang="0">
                  <a:pos x="14" y="21"/>
                </a:cxn>
                <a:cxn ang="0">
                  <a:pos x="2" y="19"/>
                </a:cxn>
                <a:cxn ang="0">
                  <a:pos x="6" y="8"/>
                </a:cxn>
                <a:cxn ang="0">
                  <a:pos x="19" y="0"/>
                </a:cxn>
                <a:cxn ang="0">
                  <a:pos x="28" y="13"/>
                </a:cxn>
                <a:cxn ang="0">
                  <a:pos x="19" y="15"/>
                </a:cxn>
                <a:cxn ang="0">
                  <a:pos x="14" y="19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13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33" y="0"/>
                </a:cxn>
                <a:cxn ang="0">
                  <a:pos x="33" y="13"/>
                </a:cxn>
                <a:cxn ang="0">
                  <a:pos x="28" y="13"/>
                </a:cxn>
                <a:cxn ang="0">
                  <a:pos x="36" y="0"/>
                </a:cxn>
                <a:cxn ang="0">
                  <a:pos x="42" y="2"/>
                </a:cxn>
                <a:cxn ang="0">
                  <a:pos x="36" y="15"/>
                </a:cxn>
                <a:cxn ang="0">
                  <a:pos x="36" y="0"/>
                </a:cxn>
                <a:cxn ang="0">
                  <a:pos x="50" y="7"/>
                </a:cxn>
                <a:cxn ang="0">
                  <a:pos x="59" y="19"/>
                </a:cxn>
                <a:cxn ang="0">
                  <a:pos x="46" y="27"/>
                </a:cxn>
                <a:cxn ang="0">
                  <a:pos x="43" y="19"/>
                </a:cxn>
                <a:cxn ang="0">
                  <a:pos x="37" y="15"/>
                </a:cxn>
                <a:cxn ang="0">
                  <a:pos x="59" y="27"/>
                </a:cxn>
                <a:cxn ang="0">
                  <a:pos x="46" y="96"/>
                </a:cxn>
                <a:cxn ang="0">
                  <a:pos x="59" y="27"/>
                </a:cxn>
              </a:cxnLst>
              <a:rect l="0" t="0" r="r" b="b"/>
              <a:pathLst>
                <a:path w="59" h="96">
                  <a:moveTo>
                    <a:pt x="0" y="96"/>
                  </a:moveTo>
                  <a:lnTo>
                    <a:pt x="0" y="25"/>
                  </a:lnTo>
                  <a:lnTo>
                    <a:pt x="13" y="25"/>
                  </a:lnTo>
                  <a:lnTo>
                    <a:pt x="13" y="96"/>
                  </a:lnTo>
                  <a:lnTo>
                    <a:pt x="0" y="96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6" y="25"/>
                  </a:lnTo>
                  <a:lnTo>
                    <a:pt x="0" y="25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0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0" y="25"/>
                  </a:lnTo>
                  <a:close/>
                  <a:moveTo>
                    <a:pt x="13" y="25"/>
                  </a:moveTo>
                  <a:lnTo>
                    <a:pt x="13" y="25"/>
                  </a:lnTo>
                  <a:lnTo>
                    <a:pt x="6" y="25"/>
                  </a:lnTo>
                  <a:lnTo>
                    <a:pt x="13" y="25"/>
                  </a:lnTo>
                  <a:close/>
                  <a:moveTo>
                    <a:pt x="0" y="25"/>
                  </a:moveTo>
                  <a:lnTo>
                    <a:pt x="0" y="22"/>
                  </a:lnTo>
                  <a:lnTo>
                    <a:pt x="2" y="19"/>
                  </a:lnTo>
                  <a:lnTo>
                    <a:pt x="14" y="22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0" y="25"/>
                  </a:lnTo>
                  <a:close/>
                  <a:moveTo>
                    <a:pt x="2" y="19"/>
                  </a:moveTo>
                  <a:lnTo>
                    <a:pt x="2" y="19"/>
                  </a:lnTo>
                  <a:lnTo>
                    <a:pt x="8" y="21"/>
                  </a:lnTo>
                  <a:lnTo>
                    <a:pt x="2" y="19"/>
                  </a:lnTo>
                  <a:close/>
                  <a:moveTo>
                    <a:pt x="2" y="19"/>
                  </a:moveTo>
                  <a:lnTo>
                    <a:pt x="2" y="16"/>
                  </a:lnTo>
                  <a:lnTo>
                    <a:pt x="3" y="15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2" y="19"/>
                  </a:lnTo>
                  <a:close/>
                  <a:moveTo>
                    <a:pt x="3" y="15"/>
                  </a:moveTo>
                  <a:lnTo>
                    <a:pt x="6" y="8"/>
                  </a:lnTo>
                  <a:lnTo>
                    <a:pt x="13" y="4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13"/>
                  </a:lnTo>
                  <a:lnTo>
                    <a:pt x="23" y="13"/>
                  </a:lnTo>
                  <a:lnTo>
                    <a:pt x="19" y="15"/>
                  </a:lnTo>
                  <a:lnTo>
                    <a:pt x="17" y="18"/>
                  </a:lnTo>
                  <a:lnTo>
                    <a:pt x="14" y="19"/>
                  </a:lnTo>
                  <a:lnTo>
                    <a:pt x="3" y="15"/>
                  </a:lnTo>
                  <a:close/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0"/>
                  </a:lnTo>
                  <a:close/>
                  <a:moveTo>
                    <a:pt x="28" y="0"/>
                  </a:moveTo>
                  <a:lnTo>
                    <a:pt x="30" y="0"/>
                  </a:lnTo>
                  <a:lnTo>
                    <a:pt x="28" y="7"/>
                  </a:lnTo>
                  <a:lnTo>
                    <a:pt x="28" y="0"/>
                  </a:lnTo>
                  <a:close/>
                  <a:moveTo>
                    <a:pt x="30" y="0"/>
                  </a:moveTo>
                  <a:lnTo>
                    <a:pt x="33" y="0"/>
                  </a:lnTo>
                  <a:lnTo>
                    <a:pt x="36" y="0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30" y="0"/>
                  </a:lnTo>
                  <a:close/>
                  <a:moveTo>
                    <a:pt x="36" y="0"/>
                  </a:moveTo>
                  <a:lnTo>
                    <a:pt x="39" y="2"/>
                  </a:lnTo>
                  <a:lnTo>
                    <a:pt x="42" y="2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3" y="13"/>
                  </a:lnTo>
                  <a:lnTo>
                    <a:pt x="36" y="0"/>
                  </a:lnTo>
                  <a:close/>
                  <a:moveTo>
                    <a:pt x="42" y="2"/>
                  </a:moveTo>
                  <a:lnTo>
                    <a:pt x="50" y="7"/>
                  </a:lnTo>
                  <a:lnTo>
                    <a:pt x="54" y="11"/>
                  </a:lnTo>
                  <a:lnTo>
                    <a:pt x="59" y="19"/>
                  </a:lnTo>
                  <a:lnTo>
                    <a:pt x="59" y="27"/>
                  </a:lnTo>
                  <a:lnTo>
                    <a:pt x="46" y="27"/>
                  </a:lnTo>
                  <a:lnTo>
                    <a:pt x="46" y="22"/>
                  </a:lnTo>
                  <a:lnTo>
                    <a:pt x="43" y="19"/>
                  </a:lnTo>
                  <a:lnTo>
                    <a:pt x="40" y="18"/>
                  </a:lnTo>
                  <a:lnTo>
                    <a:pt x="37" y="15"/>
                  </a:lnTo>
                  <a:lnTo>
                    <a:pt x="42" y="2"/>
                  </a:lnTo>
                  <a:close/>
                  <a:moveTo>
                    <a:pt x="59" y="27"/>
                  </a:moveTo>
                  <a:lnTo>
                    <a:pt x="59" y="96"/>
                  </a:lnTo>
                  <a:lnTo>
                    <a:pt x="46" y="96"/>
                  </a:lnTo>
                  <a:lnTo>
                    <a:pt x="46" y="27"/>
                  </a:lnTo>
                  <a:lnTo>
                    <a:pt x="59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27" name="Freeform 131"/>
            <p:cNvSpPr>
              <a:spLocks noEditPoints="1"/>
            </p:cNvSpPr>
            <p:nvPr/>
          </p:nvSpPr>
          <p:spPr bwMode="auto">
            <a:xfrm>
              <a:off x="841" y="606"/>
              <a:ext cx="94" cy="11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14" y="110"/>
                </a:cxn>
                <a:cxn ang="0">
                  <a:pos x="1" y="49"/>
                </a:cxn>
                <a:cxn ang="0">
                  <a:pos x="14" y="49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4" y="27"/>
                </a:cxn>
                <a:cxn ang="0">
                  <a:pos x="1" y="24"/>
                </a:cxn>
                <a:cxn ang="0">
                  <a:pos x="14" y="25"/>
                </a:cxn>
                <a:cxn ang="0">
                  <a:pos x="3" y="21"/>
                </a:cxn>
                <a:cxn ang="0">
                  <a:pos x="15" y="21"/>
                </a:cxn>
                <a:cxn ang="0">
                  <a:pos x="3" y="21"/>
                </a:cxn>
                <a:cxn ang="0">
                  <a:pos x="10" y="17"/>
                </a:cxn>
                <a:cxn ang="0">
                  <a:pos x="9" y="8"/>
                </a:cxn>
                <a:cxn ang="0">
                  <a:pos x="26" y="0"/>
                </a:cxn>
                <a:cxn ang="0">
                  <a:pos x="21" y="14"/>
                </a:cxn>
                <a:cxn ang="0">
                  <a:pos x="4" y="14"/>
                </a:cxn>
                <a:cxn ang="0">
                  <a:pos x="27" y="0"/>
                </a:cxn>
                <a:cxn ang="0">
                  <a:pos x="26" y="13"/>
                </a:cxn>
                <a:cxn ang="0">
                  <a:pos x="26" y="13"/>
                </a:cxn>
                <a:cxn ang="0">
                  <a:pos x="27" y="0"/>
                </a:cxn>
                <a:cxn ang="0">
                  <a:pos x="29" y="13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29" y="13"/>
                </a:cxn>
                <a:cxn ang="0">
                  <a:pos x="43" y="7"/>
                </a:cxn>
                <a:cxn ang="0">
                  <a:pos x="54" y="24"/>
                </a:cxn>
                <a:cxn ang="0">
                  <a:pos x="38" y="19"/>
                </a:cxn>
                <a:cxn ang="0">
                  <a:pos x="37" y="2"/>
                </a:cxn>
                <a:cxn ang="0">
                  <a:pos x="47" y="25"/>
                </a:cxn>
                <a:cxn ang="0">
                  <a:pos x="41" y="24"/>
                </a:cxn>
                <a:cxn ang="0">
                  <a:pos x="54" y="24"/>
                </a:cxn>
                <a:cxn ang="0">
                  <a:pos x="54" y="24"/>
                </a:cxn>
                <a:cxn ang="0">
                  <a:pos x="54" y="24"/>
                </a:cxn>
                <a:cxn ang="0">
                  <a:pos x="44" y="14"/>
                </a:cxn>
                <a:cxn ang="0">
                  <a:pos x="58" y="16"/>
                </a:cxn>
                <a:cxn ang="0">
                  <a:pos x="41" y="24"/>
                </a:cxn>
                <a:cxn ang="0">
                  <a:pos x="54" y="11"/>
                </a:cxn>
                <a:cxn ang="0">
                  <a:pos x="54" y="3"/>
                </a:cxn>
                <a:cxn ang="0">
                  <a:pos x="66" y="0"/>
                </a:cxn>
                <a:cxn ang="0">
                  <a:pos x="58" y="16"/>
                </a:cxn>
                <a:cxn ang="0">
                  <a:pos x="67" y="0"/>
                </a:cxn>
                <a:cxn ang="0">
                  <a:pos x="67" y="14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69" y="0"/>
                </a:cxn>
                <a:cxn ang="0">
                  <a:pos x="67" y="14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70" y="14"/>
                </a:cxn>
                <a:cxn ang="0">
                  <a:pos x="69" y="0"/>
                </a:cxn>
                <a:cxn ang="0">
                  <a:pos x="80" y="5"/>
                </a:cxn>
                <a:cxn ang="0">
                  <a:pos x="70" y="14"/>
                </a:cxn>
                <a:cxn ang="0">
                  <a:pos x="86" y="10"/>
                </a:cxn>
                <a:cxn ang="0">
                  <a:pos x="95" y="28"/>
                </a:cxn>
                <a:cxn ang="0">
                  <a:pos x="80" y="22"/>
                </a:cxn>
                <a:cxn ang="0">
                  <a:pos x="80" y="5"/>
                </a:cxn>
                <a:cxn ang="0">
                  <a:pos x="89" y="28"/>
                </a:cxn>
                <a:cxn ang="0">
                  <a:pos x="95" y="110"/>
                </a:cxn>
                <a:cxn ang="0">
                  <a:pos x="95" y="28"/>
                </a:cxn>
              </a:cxnLst>
              <a:rect l="0" t="0" r="r" b="b"/>
              <a:pathLst>
                <a:path w="95" h="110">
                  <a:moveTo>
                    <a:pt x="0" y="110"/>
                  </a:moveTo>
                  <a:lnTo>
                    <a:pt x="0" y="90"/>
                  </a:lnTo>
                  <a:lnTo>
                    <a:pt x="1" y="69"/>
                  </a:lnTo>
                  <a:lnTo>
                    <a:pt x="14" y="69"/>
                  </a:lnTo>
                  <a:lnTo>
                    <a:pt x="14" y="90"/>
                  </a:lnTo>
                  <a:lnTo>
                    <a:pt x="14" y="110"/>
                  </a:lnTo>
                  <a:lnTo>
                    <a:pt x="0" y="110"/>
                  </a:lnTo>
                  <a:close/>
                  <a:moveTo>
                    <a:pt x="1" y="69"/>
                  </a:moveTo>
                  <a:lnTo>
                    <a:pt x="1" y="49"/>
                  </a:lnTo>
                  <a:lnTo>
                    <a:pt x="1" y="27"/>
                  </a:lnTo>
                  <a:lnTo>
                    <a:pt x="14" y="27"/>
                  </a:lnTo>
                  <a:lnTo>
                    <a:pt x="14" y="49"/>
                  </a:lnTo>
                  <a:lnTo>
                    <a:pt x="14" y="69"/>
                  </a:lnTo>
                  <a:lnTo>
                    <a:pt x="1" y="69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7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4"/>
                  </a:lnTo>
                  <a:lnTo>
                    <a:pt x="3" y="21"/>
                  </a:lnTo>
                  <a:lnTo>
                    <a:pt x="15" y="24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" y="27"/>
                  </a:lnTo>
                  <a:close/>
                  <a:moveTo>
                    <a:pt x="3" y="21"/>
                  </a:moveTo>
                  <a:lnTo>
                    <a:pt x="3" y="17"/>
                  </a:lnTo>
                  <a:lnTo>
                    <a:pt x="4" y="14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5" y="24"/>
                  </a:lnTo>
                  <a:lnTo>
                    <a:pt x="3" y="21"/>
                  </a:lnTo>
                  <a:close/>
                  <a:moveTo>
                    <a:pt x="15" y="21"/>
                  </a:moveTo>
                  <a:lnTo>
                    <a:pt x="15" y="21"/>
                  </a:lnTo>
                  <a:lnTo>
                    <a:pt x="10" y="17"/>
                  </a:lnTo>
                  <a:lnTo>
                    <a:pt x="15" y="21"/>
                  </a:lnTo>
                  <a:close/>
                  <a:moveTo>
                    <a:pt x="4" y="14"/>
                  </a:moveTo>
                  <a:lnTo>
                    <a:pt x="9" y="8"/>
                  </a:lnTo>
                  <a:lnTo>
                    <a:pt x="14" y="3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13"/>
                  </a:lnTo>
                  <a:lnTo>
                    <a:pt x="23" y="13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5" y="21"/>
                  </a:lnTo>
                  <a:lnTo>
                    <a:pt x="4" y="14"/>
                  </a:lnTo>
                  <a:close/>
                  <a:moveTo>
                    <a:pt x="26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0"/>
                  </a:lnTo>
                  <a:close/>
                  <a:moveTo>
                    <a:pt x="26" y="13"/>
                  </a:moveTo>
                  <a:lnTo>
                    <a:pt x="26" y="13"/>
                  </a:lnTo>
                  <a:lnTo>
                    <a:pt x="27" y="7"/>
                  </a:lnTo>
                  <a:lnTo>
                    <a:pt x="26" y="13"/>
                  </a:lnTo>
                  <a:close/>
                  <a:moveTo>
                    <a:pt x="27" y="0"/>
                  </a:moveTo>
                  <a:lnTo>
                    <a:pt x="29" y="0"/>
                  </a:lnTo>
                  <a:lnTo>
                    <a:pt x="32" y="0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6" y="13"/>
                  </a:lnTo>
                  <a:lnTo>
                    <a:pt x="27" y="0"/>
                  </a:lnTo>
                  <a:close/>
                  <a:moveTo>
                    <a:pt x="32" y="0"/>
                  </a:moveTo>
                  <a:lnTo>
                    <a:pt x="35" y="2"/>
                  </a:lnTo>
                  <a:lnTo>
                    <a:pt x="37" y="2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9" y="13"/>
                  </a:lnTo>
                  <a:lnTo>
                    <a:pt x="32" y="0"/>
                  </a:lnTo>
                  <a:close/>
                  <a:moveTo>
                    <a:pt x="37" y="2"/>
                  </a:moveTo>
                  <a:lnTo>
                    <a:pt x="43" y="7"/>
                  </a:lnTo>
                  <a:lnTo>
                    <a:pt x="49" y="11"/>
                  </a:lnTo>
                  <a:lnTo>
                    <a:pt x="52" y="17"/>
                  </a:lnTo>
                  <a:lnTo>
                    <a:pt x="54" y="24"/>
                  </a:lnTo>
                  <a:lnTo>
                    <a:pt x="41" y="25"/>
                  </a:lnTo>
                  <a:lnTo>
                    <a:pt x="41" y="22"/>
                  </a:lnTo>
                  <a:lnTo>
                    <a:pt x="38" y="19"/>
                  </a:lnTo>
                  <a:lnTo>
                    <a:pt x="35" y="16"/>
                  </a:lnTo>
                  <a:lnTo>
                    <a:pt x="32" y="14"/>
                  </a:lnTo>
                  <a:lnTo>
                    <a:pt x="37" y="2"/>
                  </a:lnTo>
                  <a:close/>
                  <a:moveTo>
                    <a:pt x="54" y="25"/>
                  </a:moveTo>
                  <a:lnTo>
                    <a:pt x="41" y="25"/>
                  </a:lnTo>
                  <a:lnTo>
                    <a:pt x="47" y="25"/>
                  </a:lnTo>
                  <a:lnTo>
                    <a:pt x="54" y="25"/>
                  </a:lnTo>
                  <a:close/>
                  <a:moveTo>
                    <a:pt x="41" y="25"/>
                  </a:moveTo>
                  <a:lnTo>
                    <a:pt x="41" y="24"/>
                  </a:lnTo>
                  <a:lnTo>
                    <a:pt x="41" y="2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4" y="25"/>
                  </a:lnTo>
                  <a:lnTo>
                    <a:pt x="41" y="25"/>
                  </a:lnTo>
                  <a:close/>
                  <a:moveTo>
                    <a:pt x="54" y="24"/>
                  </a:moveTo>
                  <a:lnTo>
                    <a:pt x="54" y="24"/>
                  </a:lnTo>
                  <a:lnTo>
                    <a:pt x="47" y="24"/>
                  </a:lnTo>
                  <a:lnTo>
                    <a:pt x="54" y="24"/>
                  </a:lnTo>
                  <a:close/>
                  <a:moveTo>
                    <a:pt x="41" y="24"/>
                  </a:moveTo>
                  <a:lnTo>
                    <a:pt x="43" y="19"/>
                  </a:lnTo>
                  <a:lnTo>
                    <a:pt x="44" y="14"/>
                  </a:lnTo>
                  <a:lnTo>
                    <a:pt x="46" y="10"/>
                  </a:lnTo>
                  <a:lnTo>
                    <a:pt x="49" y="7"/>
                  </a:lnTo>
                  <a:lnTo>
                    <a:pt x="58" y="16"/>
                  </a:lnTo>
                  <a:lnTo>
                    <a:pt x="55" y="19"/>
                  </a:lnTo>
                  <a:lnTo>
                    <a:pt x="54" y="24"/>
                  </a:lnTo>
                  <a:lnTo>
                    <a:pt x="41" y="24"/>
                  </a:lnTo>
                  <a:close/>
                  <a:moveTo>
                    <a:pt x="49" y="7"/>
                  </a:moveTo>
                  <a:lnTo>
                    <a:pt x="49" y="7"/>
                  </a:lnTo>
                  <a:lnTo>
                    <a:pt x="54" y="11"/>
                  </a:lnTo>
                  <a:lnTo>
                    <a:pt x="49" y="7"/>
                  </a:lnTo>
                  <a:close/>
                  <a:moveTo>
                    <a:pt x="49" y="7"/>
                  </a:moveTo>
                  <a:lnTo>
                    <a:pt x="54" y="3"/>
                  </a:lnTo>
                  <a:lnTo>
                    <a:pt x="57" y="2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66" y="13"/>
                  </a:lnTo>
                  <a:lnTo>
                    <a:pt x="61" y="14"/>
                  </a:lnTo>
                  <a:lnTo>
                    <a:pt x="58" y="16"/>
                  </a:lnTo>
                  <a:lnTo>
                    <a:pt x="49" y="7"/>
                  </a:lnTo>
                  <a:close/>
                  <a:moveTo>
                    <a:pt x="66" y="0"/>
                  </a:moveTo>
                  <a:lnTo>
                    <a:pt x="67" y="0"/>
                  </a:lnTo>
                  <a:lnTo>
                    <a:pt x="67" y="0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6" y="13"/>
                  </a:lnTo>
                  <a:lnTo>
                    <a:pt x="66" y="0"/>
                  </a:lnTo>
                  <a:close/>
                  <a:moveTo>
                    <a:pt x="67" y="0"/>
                  </a:moveTo>
                  <a:lnTo>
                    <a:pt x="67" y="0"/>
                  </a:lnTo>
                  <a:lnTo>
                    <a:pt x="67" y="7"/>
                  </a:lnTo>
                  <a:lnTo>
                    <a:pt x="67" y="0"/>
                  </a:lnTo>
                  <a:close/>
                  <a:moveTo>
                    <a:pt x="67" y="0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0"/>
                  </a:lnTo>
                  <a:close/>
                  <a:moveTo>
                    <a:pt x="69" y="0"/>
                  </a:moveTo>
                  <a:lnTo>
                    <a:pt x="69" y="0"/>
                  </a:lnTo>
                  <a:lnTo>
                    <a:pt x="67" y="7"/>
                  </a:lnTo>
                  <a:lnTo>
                    <a:pt x="69" y="0"/>
                  </a:lnTo>
                  <a:close/>
                  <a:moveTo>
                    <a:pt x="69" y="0"/>
                  </a:moveTo>
                  <a:lnTo>
                    <a:pt x="72" y="2"/>
                  </a:lnTo>
                  <a:lnTo>
                    <a:pt x="75" y="2"/>
                  </a:lnTo>
                  <a:lnTo>
                    <a:pt x="70" y="14"/>
                  </a:lnTo>
                  <a:lnTo>
                    <a:pt x="69" y="14"/>
                  </a:lnTo>
                  <a:lnTo>
                    <a:pt x="67" y="14"/>
                  </a:lnTo>
                  <a:lnTo>
                    <a:pt x="69" y="0"/>
                  </a:lnTo>
                  <a:close/>
                  <a:moveTo>
                    <a:pt x="75" y="2"/>
                  </a:moveTo>
                  <a:lnTo>
                    <a:pt x="77" y="3"/>
                  </a:lnTo>
                  <a:lnTo>
                    <a:pt x="80" y="5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75" y="2"/>
                  </a:lnTo>
                  <a:close/>
                  <a:moveTo>
                    <a:pt x="80" y="5"/>
                  </a:moveTo>
                  <a:lnTo>
                    <a:pt x="86" y="10"/>
                  </a:lnTo>
                  <a:lnTo>
                    <a:pt x="90" y="16"/>
                  </a:lnTo>
                  <a:lnTo>
                    <a:pt x="94" y="22"/>
                  </a:lnTo>
                  <a:lnTo>
                    <a:pt x="95" y="28"/>
                  </a:lnTo>
                  <a:lnTo>
                    <a:pt x="81" y="28"/>
                  </a:lnTo>
                  <a:lnTo>
                    <a:pt x="81" y="25"/>
                  </a:lnTo>
                  <a:lnTo>
                    <a:pt x="80" y="22"/>
                  </a:lnTo>
                  <a:lnTo>
                    <a:pt x="77" y="19"/>
                  </a:lnTo>
                  <a:lnTo>
                    <a:pt x="74" y="16"/>
                  </a:lnTo>
                  <a:lnTo>
                    <a:pt x="80" y="5"/>
                  </a:lnTo>
                  <a:close/>
                  <a:moveTo>
                    <a:pt x="95" y="28"/>
                  </a:moveTo>
                  <a:lnTo>
                    <a:pt x="95" y="28"/>
                  </a:lnTo>
                  <a:lnTo>
                    <a:pt x="89" y="28"/>
                  </a:lnTo>
                  <a:lnTo>
                    <a:pt x="95" y="28"/>
                  </a:lnTo>
                  <a:close/>
                  <a:moveTo>
                    <a:pt x="95" y="28"/>
                  </a:moveTo>
                  <a:lnTo>
                    <a:pt x="95" y="110"/>
                  </a:lnTo>
                  <a:lnTo>
                    <a:pt x="81" y="110"/>
                  </a:lnTo>
                  <a:lnTo>
                    <a:pt x="81" y="28"/>
                  </a:lnTo>
                  <a:lnTo>
                    <a:pt x="95" y="2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28" name="Freeform 132"/>
            <p:cNvSpPr>
              <a:spLocks noEditPoints="1"/>
            </p:cNvSpPr>
            <p:nvPr/>
          </p:nvSpPr>
          <p:spPr bwMode="auto">
            <a:xfrm>
              <a:off x="821" y="579"/>
              <a:ext cx="131" cy="47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3" y="22"/>
                </a:cxn>
                <a:cxn ang="0">
                  <a:pos x="11" y="44"/>
                </a:cxn>
                <a:cxn ang="0">
                  <a:pos x="13" y="14"/>
                </a:cxn>
                <a:cxn ang="0">
                  <a:pos x="23" y="5"/>
                </a:cxn>
                <a:cxn ang="0">
                  <a:pos x="37" y="0"/>
                </a:cxn>
                <a:cxn ang="0">
                  <a:pos x="34" y="14"/>
                </a:cxn>
                <a:cxn ang="0">
                  <a:pos x="26" y="19"/>
                </a:cxn>
                <a:cxn ang="0">
                  <a:pos x="13" y="14"/>
                </a:cxn>
                <a:cxn ang="0">
                  <a:pos x="43" y="0"/>
                </a:cxn>
                <a:cxn ang="0">
                  <a:pos x="53" y="6"/>
                </a:cxn>
                <a:cxn ang="0">
                  <a:pos x="45" y="17"/>
                </a:cxn>
                <a:cxn ang="0">
                  <a:pos x="37" y="13"/>
                </a:cxn>
                <a:cxn ang="0">
                  <a:pos x="56" y="10"/>
                </a:cxn>
                <a:cxn ang="0">
                  <a:pos x="65" y="14"/>
                </a:cxn>
                <a:cxn ang="0">
                  <a:pos x="57" y="27"/>
                </a:cxn>
                <a:cxn ang="0">
                  <a:pos x="48" y="21"/>
                </a:cxn>
                <a:cxn ang="0">
                  <a:pos x="56" y="10"/>
                </a:cxn>
                <a:cxn ang="0">
                  <a:pos x="71" y="13"/>
                </a:cxn>
                <a:cxn ang="0">
                  <a:pos x="85" y="17"/>
                </a:cxn>
                <a:cxn ang="0">
                  <a:pos x="79" y="25"/>
                </a:cxn>
                <a:cxn ang="0">
                  <a:pos x="65" y="28"/>
                </a:cxn>
                <a:cxn ang="0">
                  <a:pos x="76" y="10"/>
                </a:cxn>
                <a:cxn ang="0">
                  <a:pos x="82" y="3"/>
                </a:cxn>
                <a:cxn ang="0">
                  <a:pos x="94" y="0"/>
                </a:cxn>
                <a:cxn ang="0">
                  <a:pos x="88" y="14"/>
                </a:cxn>
                <a:cxn ang="0">
                  <a:pos x="76" y="10"/>
                </a:cxn>
                <a:cxn ang="0">
                  <a:pos x="100" y="0"/>
                </a:cxn>
                <a:cxn ang="0">
                  <a:pos x="109" y="3"/>
                </a:cxn>
                <a:cxn ang="0">
                  <a:pos x="119" y="14"/>
                </a:cxn>
                <a:cxn ang="0">
                  <a:pos x="113" y="30"/>
                </a:cxn>
                <a:cxn ang="0">
                  <a:pos x="105" y="17"/>
                </a:cxn>
                <a:cxn ang="0">
                  <a:pos x="94" y="13"/>
                </a:cxn>
                <a:cxn ang="0">
                  <a:pos x="123" y="24"/>
                </a:cxn>
                <a:cxn ang="0">
                  <a:pos x="129" y="33"/>
                </a:cxn>
                <a:cxn ang="0">
                  <a:pos x="116" y="35"/>
                </a:cxn>
                <a:cxn ang="0">
                  <a:pos x="123" y="24"/>
                </a:cxn>
              </a:cxnLst>
              <a:rect l="0" t="0" r="r" b="b"/>
              <a:pathLst>
                <a:path w="129" h="44">
                  <a:moveTo>
                    <a:pt x="0" y="39"/>
                  </a:moveTo>
                  <a:lnTo>
                    <a:pt x="6" y="27"/>
                  </a:lnTo>
                  <a:lnTo>
                    <a:pt x="13" y="14"/>
                  </a:lnTo>
                  <a:lnTo>
                    <a:pt x="23" y="22"/>
                  </a:lnTo>
                  <a:lnTo>
                    <a:pt x="17" y="33"/>
                  </a:lnTo>
                  <a:lnTo>
                    <a:pt x="11" y="44"/>
                  </a:lnTo>
                  <a:lnTo>
                    <a:pt x="0" y="39"/>
                  </a:lnTo>
                  <a:close/>
                  <a:moveTo>
                    <a:pt x="13" y="14"/>
                  </a:moveTo>
                  <a:lnTo>
                    <a:pt x="17" y="10"/>
                  </a:lnTo>
                  <a:lnTo>
                    <a:pt x="23" y="5"/>
                  </a:lnTo>
                  <a:lnTo>
                    <a:pt x="29" y="2"/>
                  </a:lnTo>
                  <a:lnTo>
                    <a:pt x="37" y="0"/>
                  </a:lnTo>
                  <a:lnTo>
                    <a:pt x="37" y="13"/>
                  </a:lnTo>
                  <a:lnTo>
                    <a:pt x="34" y="14"/>
                  </a:lnTo>
                  <a:lnTo>
                    <a:pt x="29" y="16"/>
                  </a:lnTo>
                  <a:lnTo>
                    <a:pt x="26" y="19"/>
                  </a:lnTo>
                  <a:lnTo>
                    <a:pt x="23" y="22"/>
                  </a:lnTo>
                  <a:lnTo>
                    <a:pt x="13" y="14"/>
                  </a:lnTo>
                  <a:close/>
                  <a:moveTo>
                    <a:pt x="37" y="0"/>
                  </a:moveTo>
                  <a:lnTo>
                    <a:pt x="43" y="0"/>
                  </a:lnTo>
                  <a:lnTo>
                    <a:pt x="49" y="3"/>
                  </a:lnTo>
                  <a:lnTo>
                    <a:pt x="53" y="6"/>
                  </a:lnTo>
                  <a:lnTo>
                    <a:pt x="56" y="10"/>
                  </a:lnTo>
                  <a:lnTo>
                    <a:pt x="45" y="17"/>
                  </a:lnTo>
                  <a:lnTo>
                    <a:pt x="43" y="14"/>
                  </a:lnTo>
                  <a:lnTo>
                    <a:pt x="37" y="13"/>
                  </a:lnTo>
                  <a:lnTo>
                    <a:pt x="37" y="0"/>
                  </a:lnTo>
                  <a:close/>
                  <a:moveTo>
                    <a:pt x="56" y="10"/>
                  </a:moveTo>
                  <a:lnTo>
                    <a:pt x="59" y="13"/>
                  </a:lnTo>
                  <a:lnTo>
                    <a:pt x="65" y="14"/>
                  </a:lnTo>
                  <a:lnTo>
                    <a:pt x="65" y="28"/>
                  </a:lnTo>
                  <a:lnTo>
                    <a:pt x="57" y="27"/>
                  </a:lnTo>
                  <a:lnTo>
                    <a:pt x="53" y="24"/>
                  </a:lnTo>
                  <a:lnTo>
                    <a:pt x="48" y="21"/>
                  </a:lnTo>
                  <a:lnTo>
                    <a:pt x="45" y="17"/>
                  </a:lnTo>
                  <a:lnTo>
                    <a:pt x="56" y="10"/>
                  </a:lnTo>
                  <a:close/>
                  <a:moveTo>
                    <a:pt x="65" y="14"/>
                  </a:moveTo>
                  <a:lnTo>
                    <a:pt x="71" y="13"/>
                  </a:lnTo>
                  <a:lnTo>
                    <a:pt x="76" y="10"/>
                  </a:lnTo>
                  <a:lnTo>
                    <a:pt x="85" y="17"/>
                  </a:lnTo>
                  <a:lnTo>
                    <a:pt x="82" y="22"/>
                  </a:lnTo>
                  <a:lnTo>
                    <a:pt x="79" y="25"/>
                  </a:lnTo>
                  <a:lnTo>
                    <a:pt x="73" y="27"/>
                  </a:lnTo>
                  <a:lnTo>
                    <a:pt x="65" y="28"/>
                  </a:lnTo>
                  <a:lnTo>
                    <a:pt x="65" y="14"/>
                  </a:lnTo>
                  <a:close/>
                  <a:moveTo>
                    <a:pt x="76" y="10"/>
                  </a:moveTo>
                  <a:lnTo>
                    <a:pt x="79" y="6"/>
                  </a:lnTo>
                  <a:lnTo>
                    <a:pt x="82" y="3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94" y="13"/>
                  </a:lnTo>
                  <a:lnTo>
                    <a:pt x="88" y="14"/>
                  </a:lnTo>
                  <a:lnTo>
                    <a:pt x="85" y="17"/>
                  </a:lnTo>
                  <a:lnTo>
                    <a:pt x="76" y="10"/>
                  </a:lnTo>
                  <a:close/>
                  <a:moveTo>
                    <a:pt x="94" y="0"/>
                  </a:moveTo>
                  <a:lnTo>
                    <a:pt x="100" y="0"/>
                  </a:lnTo>
                  <a:lnTo>
                    <a:pt x="105" y="2"/>
                  </a:lnTo>
                  <a:lnTo>
                    <a:pt x="109" y="3"/>
                  </a:lnTo>
                  <a:lnTo>
                    <a:pt x="113" y="6"/>
                  </a:lnTo>
                  <a:lnTo>
                    <a:pt x="119" y="14"/>
                  </a:lnTo>
                  <a:lnTo>
                    <a:pt x="123" y="24"/>
                  </a:lnTo>
                  <a:lnTo>
                    <a:pt x="113" y="30"/>
                  </a:lnTo>
                  <a:lnTo>
                    <a:pt x="109" y="24"/>
                  </a:lnTo>
                  <a:lnTo>
                    <a:pt x="105" y="17"/>
                  </a:lnTo>
                  <a:lnTo>
                    <a:pt x="100" y="14"/>
                  </a:lnTo>
                  <a:lnTo>
                    <a:pt x="94" y="13"/>
                  </a:lnTo>
                  <a:lnTo>
                    <a:pt x="94" y="0"/>
                  </a:lnTo>
                  <a:close/>
                  <a:moveTo>
                    <a:pt x="123" y="24"/>
                  </a:moveTo>
                  <a:lnTo>
                    <a:pt x="126" y="28"/>
                  </a:lnTo>
                  <a:lnTo>
                    <a:pt x="129" y="33"/>
                  </a:lnTo>
                  <a:lnTo>
                    <a:pt x="119" y="39"/>
                  </a:lnTo>
                  <a:lnTo>
                    <a:pt x="116" y="35"/>
                  </a:lnTo>
                  <a:lnTo>
                    <a:pt x="113" y="30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29" name="Freeform 133"/>
            <p:cNvSpPr>
              <a:spLocks/>
            </p:cNvSpPr>
            <p:nvPr/>
          </p:nvSpPr>
          <p:spPr bwMode="auto">
            <a:xfrm>
              <a:off x="881" y="626"/>
              <a:ext cx="13" cy="87"/>
            </a:xfrm>
            <a:custGeom>
              <a:avLst/>
              <a:gdLst/>
              <a:ahLst/>
              <a:cxnLst>
                <a:cxn ang="0">
                  <a:pos x="2" y="87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4" y="87"/>
                </a:cxn>
                <a:cxn ang="0">
                  <a:pos x="2" y="87"/>
                </a:cxn>
              </a:cxnLst>
              <a:rect l="0" t="0" r="r" b="b"/>
              <a:pathLst>
                <a:path w="14" h="87">
                  <a:moveTo>
                    <a:pt x="2" y="87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4" y="87"/>
                  </a:lnTo>
                  <a:lnTo>
                    <a:pt x="2" y="8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30" name="Freeform 134"/>
            <p:cNvSpPr>
              <a:spLocks noEditPoints="1"/>
            </p:cNvSpPr>
            <p:nvPr/>
          </p:nvSpPr>
          <p:spPr bwMode="auto">
            <a:xfrm>
              <a:off x="995" y="610"/>
              <a:ext cx="94" cy="111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12" y="111"/>
                </a:cxn>
                <a:cxn ang="0">
                  <a:pos x="0" y="50"/>
                </a:cxn>
                <a:cxn ang="0">
                  <a:pos x="14" y="50"/>
                </a:cxn>
                <a:cxn ang="0">
                  <a:pos x="2" y="28"/>
                </a:cxn>
                <a:cxn ang="0">
                  <a:pos x="2" y="28"/>
                </a:cxn>
                <a:cxn ang="0">
                  <a:pos x="2" y="26"/>
                </a:cxn>
                <a:cxn ang="0">
                  <a:pos x="14" y="28"/>
                </a:cxn>
                <a:cxn ang="0">
                  <a:pos x="2" y="23"/>
                </a:cxn>
                <a:cxn ang="0">
                  <a:pos x="14" y="26"/>
                </a:cxn>
                <a:cxn ang="0">
                  <a:pos x="2" y="20"/>
                </a:cxn>
                <a:cxn ang="0">
                  <a:pos x="15" y="22"/>
                </a:cxn>
                <a:cxn ang="0">
                  <a:pos x="2" y="20"/>
                </a:cxn>
                <a:cxn ang="0">
                  <a:pos x="11" y="19"/>
                </a:cxn>
                <a:cxn ang="0">
                  <a:pos x="9" y="9"/>
                </a:cxn>
                <a:cxn ang="0">
                  <a:pos x="26" y="0"/>
                </a:cxn>
                <a:cxn ang="0">
                  <a:pos x="20" y="15"/>
                </a:cxn>
                <a:cxn ang="0">
                  <a:pos x="5" y="15"/>
                </a:cxn>
                <a:cxn ang="0">
                  <a:pos x="28" y="0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28" y="0"/>
                </a:cxn>
                <a:cxn ang="0">
                  <a:pos x="29" y="14"/>
                </a:cxn>
                <a:cxn ang="0">
                  <a:pos x="28" y="0"/>
                </a:cxn>
                <a:cxn ang="0">
                  <a:pos x="37" y="3"/>
                </a:cxn>
                <a:cxn ang="0">
                  <a:pos x="29" y="14"/>
                </a:cxn>
                <a:cxn ang="0">
                  <a:pos x="43" y="6"/>
                </a:cxn>
                <a:cxn ang="0">
                  <a:pos x="54" y="25"/>
                </a:cxn>
                <a:cxn ang="0">
                  <a:pos x="38" y="19"/>
                </a:cxn>
                <a:cxn ang="0">
                  <a:pos x="37" y="3"/>
                </a:cxn>
                <a:cxn ang="0">
                  <a:pos x="48" y="25"/>
                </a:cxn>
                <a:cxn ang="0">
                  <a:pos x="42" y="25"/>
                </a:cxn>
                <a:cxn ang="0">
                  <a:pos x="54" y="25"/>
                </a:cxn>
                <a:cxn ang="0">
                  <a:pos x="54" y="25"/>
                </a:cxn>
                <a:cxn ang="0">
                  <a:pos x="54" y="25"/>
                </a:cxn>
                <a:cxn ang="0">
                  <a:pos x="45" y="14"/>
                </a:cxn>
                <a:cxn ang="0">
                  <a:pos x="58" y="17"/>
                </a:cxn>
                <a:cxn ang="0">
                  <a:pos x="42" y="23"/>
                </a:cxn>
                <a:cxn ang="0">
                  <a:pos x="54" y="12"/>
                </a:cxn>
                <a:cxn ang="0">
                  <a:pos x="52" y="5"/>
                </a:cxn>
                <a:cxn ang="0">
                  <a:pos x="66" y="1"/>
                </a:cxn>
                <a:cxn ang="0">
                  <a:pos x="58" y="17"/>
                </a:cxn>
                <a:cxn ang="0">
                  <a:pos x="68" y="1"/>
                </a:cxn>
                <a:cxn ang="0">
                  <a:pos x="66" y="14"/>
                </a:cxn>
                <a:cxn ang="0">
                  <a:pos x="68" y="1"/>
                </a:cxn>
                <a:cxn ang="0">
                  <a:pos x="68" y="1"/>
                </a:cxn>
                <a:cxn ang="0">
                  <a:pos x="69" y="1"/>
                </a:cxn>
                <a:cxn ang="0">
                  <a:pos x="68" y="14"/>
                </a:cxn>
                <a:cxn ang="0">
                  <a:pos x="69" y="1"/>
                </a:cxn>
                <a:cxn ang="0">
                  <a:pos x="69" y="1"/>
                </a:cxn>
                <a:cxn ang="0">
                  <a:pos x="71" y="15"/>
                </a:cxn>
                <a:cxn ang="0">
                  <a:pos x="69" y="1"/>
                </a:cxn>
                <a:cxn ang="0">
                  <a:pos x="80" y="5"/>
                </a:cxn>
                <a:cxn ang="0">
                  <a:pos x="71" y="15"/>
                </a:cxn>
                <a:cxn ang="0">
                  <a:pos x="86" y="9"/>
                </a:cxn>
                <a:cxn ang="0">
                  <a:pos x="95" y="30"/>
                </a:cxn>
                <a:cxn ang="0">
                  <a:pos x="80" y="22"/>
                </a:cxn>
                <a:cxn ang="0">
                  <a:pos x="80" y="5"/>
                </a:cxn>
                <a:cxn ang="0">
                  <a:pos x="88" y="30"/>
                </a:cxn>
                <a:cxn ang="0">
                  <a:pos x="95" y="109"/>
                </a:cxn>
                <a:cxn ang="0">
                  <a:pos x="95" y="30"/>
                </a:cxn>
              </a:cxnLst>
              <a:rect l="0" t="0" r="r" b="b"/>
              <a:pathLst>
                <a:path w="95" h="111">
                  <a:moveTo>
                    <a:pt x="0" y="111"/>
                  </a:moveTo>
                  <a:lnTo>
                    <a:pt x="0" y="89"/>
                  </a:lnTo>
                  <a:lnTo>
                    <a:pt x="0" y="70"/>
                  </a:lnTo>
                  <a:lnTo>
                    <a:pt x="14" y="70"/>
                  </a:lnTo>
                  <a:lnTo>
                    <a:pt x="14" y="89"/>
                  </a:lnTo>
                  <a:lnTo>
                    <a:pt x="12" y="111"/>
                  </a:lnTo>
                  <a:lnTo>
                    <a:pt x="0" y="111"/>
                  </a:lnTo>
                  <a:close/>
                  <a:moveTo>
                    <a:pt x="0" y="70"/>
                  </a:moveTo>
                  <a:lnTo>
                    <a:pt x="0" y="50"/>
                  </a:lnTo>
                  <a:lnTo>
                    <a:pt x="2" y="28"/>
                  </a:lnTo>
                  <a:lnTo>
                    <a:pt x="14" y="28"/>
                  </a:lnTo>
                  <a:lnTo>
                    <a:pt x="14" y="50"/>
                  </a:lnTo>
                  <a:lnTo>
                    <a:pt x="14" y="70"/>
                  </a:lnTo>
                  <a:lnTo>
                    <a:pt x="0" y="70"/>
                  </a:lnTo>
                  <a:close/>
                  <a:moveTo>
                    <a:pt x="2" y="28"/>
                  </a:moveTo>
                  <a:lnTo>
                    <a:pt x="2" y="28"/>
                  </a:lnTo>
                  <a:lnTo>
                    <a:pt x="8" y="28"/>
                  </a:lnTo>
                  <a:lnTo>
                    <a:pt x="2" y="28"/>
                  </a:lnTo>
                  <a:close/>
                  <a:moveTo>
                    <a:pt x="2" y="28"/>
                  </a:moveTo>
                  <a:lnTo>
                    <a:pt x="2" y="26"/>
                  </a:lnTo>
                  <a:lnTo>
                    <a:pt x="2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" y="28"/>
                  </a:lnTo>
                  <a:close/>
                  <a:moveTo>
                    <a:pt x="2" y="26"/>
                  </a:moveTo>
                  <a:lnTo>
                    <a:pt x="2" y="23"/>
                  </a:lnTo>
                  <a:lnTo>
                    <a:pt x="2" y="20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2" y="26"/>
                  </a:lnTo>
                  <a:close/>
                  <a:moveTo>
                    <a:pt x="2" y="20"/>
                  </a:moveTo>
                  <a:lnTo>
                    <a:pt x="3" y="17"/>
                  </a:lnTo>
                  <a:lnTo>
                    <a:pt x="5" y="15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14" y="25"/>
                  </a:lnTo>
                  <a:lnTo>
                    <a:pt x="2" y="20"/>
                  </a:lnTo>
                  <a:close/>
                  <a:moveTo>
                    <a:pt x="15" y="22"/>
                  </a:moveTo>
                  <a:lnTo>
                    <a:pt x="15" y="22"/>
                  </a:lnTo>
                  <a:lnTo>
                    <a:pt x="11" y="19"/>
                  </a:lnTo>
                  <a:lnTo>
                    <a:pt x="15" y="22"/>
                  </a:lnTo>
                  <a:close/>
                  <a:moveTo>
                    <a:pt x="5" y="15"/>
                  </a:moveTo>
                  <a:lnTo>
                    <a:pt x="9" y="9"/>
                  </a:lnTo>
                  <a:lnTo>
                    <a:pt x="14" y="5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26" y="14"/>
                  </a:lnTo>
                  <a:lnTo>
                    <a:pt x="23" y="14"/>
                  </a:lnTo>
                  <a:lnTo>
                    <a:pt x="20" y="15"/>
                  </a:lnTo>
                  <a:lnTo>
                    <a:pt x="18" y="19"/>
                  </a:lnTo>
                  <a:lnTo>
                    <a:pt x="15" y="22"/>
                  </a:lnTo>
                  <a:lnTo>
                    <a:pt x="5" y="15"/>
                  </a:lnTo>
                  <a:close/>
                  <a:moveTo>
                    <a:pt x="26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0"/>
                  </a:lnTo>
                  <a:close/>
                  <a:moveTo>
                    <a:pt x="26" y="14"/>
                  </a:moveTo>
                  <a:lnTo>
                    <a:pt x="26" y="14"/>
                  </a:lnTo>
                  <a:lnTo>
                    <a:pt x="26" y="6"/>
                  </a:lnTo>
                  <a:lnTo>
                    <a:pt x="26" y="14"/>
                  </a:lnTo>
                  <a:close/>
                  <a:moveTo>
                    <a:pt x="28" y="0"/>
                  </a:moveTo>
                  <a:lnTo>
                    <a:pt x="29" y="0"/>
                  </a:lnTo>
                  <a:lnTo>
                    <a:pt x="32" y="1"/>
                  </a:lnTo>
                  <a:lnTo>
                    <a:pt x="29" y="14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8" y="0"/>
                  </a:lnTo>
                  <a:close/>
                  <a:moveTo>
                    <a:pt x="32" y="1"/>
                  </a:moveTo>
                  <a:lnTo>
                    <a:pt x="35" y="1"/>
                  </a:lnTo>
                  <a:lnTo>
                    <a:pt x="37" y="3"/>
                  </a:lnTo>
                  <a:lnTo>
                    <a:pt x="32" y="15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32" y="1"/>
                  </a:lnTo>
                  <a:close/>
                  <a:moveTo>
                    <a:pt x="37" y="3"/>
                  </a:moveTo>
                  <a:lnTo>
                    <a:pt x="43" y="6"/>
                  </a:lnTo>
                  <a:lnTo>
                    <a:pt x="49" y="11"/>
                  </a:lnTo>
                  <a:lnTo>
                    <a:pt x="52" y="17"/>
                  </a:lnTo>
                  <a:lnTo>
                    <a:pt x="54" y="25"/>
                  </a:lnTo>
                  <a:lnTo>
                    <a:pt x="42" y="25"/>
                  </a:lnTo>
                  <a:lnTo>
                    <a:pt x="40" y="22"/>
                  </a:lnTo>
                  <a:lnTo>
                    <a:pt x="38" y="19"/>
                  </a:lnTo>
                  <a:lnTo>
                    <a:pt x="35" y="17"/>
                  </a:lnTo>
                  <a:lnTo>
                    <a:pt x="32" y="15"/>
                  </a:lnTo>
                  <a:lnTo>
                    <a:pt x="37" y="3"/>
                  </a:lnTo>
                  <a:close/>
                  <a:moveTo>
                    <a:pt x="54" y="25"/>
                  </a:moveTo>
                  <a:lnTo>
                    <a:pt x="42" y="25"/>
                  </a:lnTo>
                  <a:lnTo>
                    <a:pt x="48" y="25"/>
                  </a:lnTo>
                  <a:lnTo>
                    <a:pt x="54" y="25"/>
                  </a:lnTo>
                  <a:close/>
                  <a:moveTo>
                    <a:pt x="42" y="25"/>
                  </a:moveTo>
                  <a:lnTo>
                    <a:pt x="42" y="25"/>
                  </a:lnTo>
                  <a:lnTo>
                    <a:pt x="42" y="23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42" y="25"/>
                  </a:ln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48" y="23"/>
                  </a:lnTo>
                  <a:lnTo>
                    <a:pt x="54" y="25"/>
                  </a:lnTo>
                  <a:close/>
                  <a:moveTo>
                    <a:pt x="42" y="23"/>
                  </a:moveTo>
                  <a:lnTo>
                    <a:pt x="42" y="19"/>
                  </a:lnTo>
                  <a:lnTo>
                    <a:pt x="45" y="14"/>
                  </a:lnTo>
                  <a:lnTo>
                    <a:pt x="46" y="11"/>
                  </a:lnTo>
                  <a:lnTo>
                    <a:pt x="49" y="8"/>
                  </a:lnTo>
                  <a:lnTo>
                    <a:pt x="58" y="17"/>
                  </a:lnTo>
                  <a:lnTo>
                    <a:pt x="55" y="20"/>
                  </a:lnTo>
                  <a:lnTo>
                    <a:pt x="54" y="25"/>
                  </a:lnTo>
                  <a:lnTo>
                    <a:pt x="42" y="23"/>
                  </a:lnTo>
                  <a:close/>
                  <a:moveTo>
                    <a:pt x="49" y="8"/>
                  </a:moveTo>
                  <a:lnTo>
                    <a:pt x="49" y="8"/>
                  </a:lnTo>
                  <a:lnTo>
                    <a:pt x="54" y="12"/>
                  </a:lnTo>
                  <a:lnTo>
                    <a:pt x="49" y="8"/>
                  </a:lnTo>
                  <a:close/>
                  <a:moveTo>
                    <a:pt x="49" y="8"/>
                  </a:moveTo>
                  <a:lnTo>
                    <a:pt x="52" y="5"/>
                  </a:lnTo>
                  <a:lnTo>
                    <a:pt x="57" y="3"/>
                  </a:lnTo>
                  <a:lnTo>
                    <a:pt x="62" y="1"/>
                  </a:lnTo>
                  <a:lnTo>
                    <a:pt x="66" y="1"/>
                  </a:lnTo>
                  <a:lnTo>
                    <a:pt x="66" y="14"/>
                  </a:lnTo>
                  <a:lnTo>
                    <a:pt x="62" y="15"/>
                  </a:lnTo>
                  <a:lnTo>
                    <a:pt x="58" y="17"/>
                  </a:lnTo>
                  <a:lnTo>
                    <a:pt x="49" y="8"/>
                  </a:lnTo>
                  <a:close/>
                  <a:moveTo>
                    <a:pt x="66" y="1"/>
                  </a:moveTo>
                  <a:lnTo>
                    <a:pt x="68" y="1"/>
                  </a:lnTo>
                  <a:lnTo>
                    <a:pt x="68" y="1"/>
                  </a:lnTo>
                  <a:lnTo>
                    <a:pt x="68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1"/>
                  </a:lnTo>
                  <a:close/>
                  <a:moveTo>
                    <a:pt x="68" y="1"/>
                  </a:moveTo>
                  <a:lnTo>
                    <a:pt x="68" y="1"/>
                  </a:lnTo>
                  <a:lnTo>
                    <a:pt x="68" y="8"/>
                  </a:lnTo>
                  <a:lnTo>
                    <a:pt x="68" y="1"/>
                  </a:lnTo>
                  <a:close/>
                  <a:moveTo>
                    <a:pt x="68" y="1"/>
                  </a:moveTo>
                  <a:lnTo>
                    <a:pt x="68" y="1"/>
                  </a:lnTo>
                  <a:lnTo>
                    <a:pt x="69" y="1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"/>
                  </a:lnTo>
                  <a:close/>
                  <a:moveTo>
                    <a:pt x="69" y="1"/>
                  </a:moveTo>
                  <a:lnTo>
                    <a:pt x="69" y="1"/>
                  </a:lnTo>
                  <a:lnTo>
                    <a:pt x="68" y="8"/>
                  </a:lnTo>
                  <a:lnTo>
                    <a:pt x="69" y="1"/>
                  </a:lnTo>
                  <a:close/>
                  <a:moveTo>
                    <a:pt x="69" y="1"/>
                  </a:moveTo>
                  <a:lnTo>
                    <a:pt x="71" y="1"/>
                  </a:lnTo>
                  <a:lnTo>
                    <a:pt x="74" y="3"/>
                  </a:lnTo>
                  <a:lnTo>
                    <a:pt x="71" y="15"/>
                  </a:lnTo>
                  <a:lnTo>
                    <a:pt x="69" y="14"/>
                  </a:lnTo>
                  <a:lnTo>
                    <a:pt x="68" y="14"/>
                  </a:lnTo>
                  <a:lnTo>
                    <a:pt x="69" y="1"/>
                  </a:lnTo>
                  <a:close/>
                  <a:moveTo>
                    <a:pt x="74" y="3"/>
                  </a:moveTo>
                  <a:lnTo>
                    <a:pt x="77" y="3"/>
                  </a:lnTo>
                  <a:lnTo>
                    <a:pt x="80" y="5"/>
                  </a:lnTo>
                  <a:lnTo>
                    <a:pt x="74" y="15"/>
                  </a:lnTo>
                  <a:lnTo>
                    <a:pt x="72" y="15"/>
                  </a:lnTo>
                  <a:lnTo>
                    <a:pt x="71" y="15"/>
                  </a:lnTo>
                  <a:lnTo>
                    <a:pt x="74" y="3"/>
                  </a:lnTo>
                  <a:close/>
                  <a:moveTo>
                    <a:pt x="80" y="5"/>
                  </a:moveTo>
                  <a:lnTo>
                    <a:pt x="86" y="9"/>
                  </a:lnTo>
                  <a:lnTo>
                    <a:pt x="91" y="15"/>
                  </a:lnTo>
                  <a:lnTo>
                    <a:pt x="94" y="22"/>
                  </a:lnTo>
                  <a:lnTo>
                    <a:pt x="95" y="30"/>
                  </a:lnTo>
                  <a:lnTo>
                    <a:pt x="82" y="30"/>
                  </a:lnTo>
                  <a:lnTo>
                    <a:pt x="82" y="26"/>
                  </a:lnTo>
                  <a:lnTo>
                    <a:pt x="80" y="22"/>
                  </a:lnTo>
                  <a:lnTo>
                    <a:pt x="77" y="19"/>
                  </a:lnTo>
                  <a:lnTo>
                    <a:pt x="74" y="15"/>
                  </a:lnTo>
                  <a:lnTo>
                    <a:pt x="80" y="5"/>
                  </a:lnTo>
                  <a:close/>
                  <a:moveTo>
                    <a:pt x="95" y="30"/>
                  </a:moveTo>
                  <a:lnTo>
                    <a:pt x="95" y="30"/>
                  </a:lnTo>
                  <a:lnTo>
                    <a:pt x="88" y="30"/>
                  </a:lnTo>
                  <a:lnTo>
                    <a:pt x="95" y="30"/>
                  </a:lnTo>
                  <a:close/>
                  <a:moveTo>
                    <a:pt x="95" y="30"/>
                  </a:moveTo>
                  <a:lnTo>
                    <a:pt x="95" y="109"/>
                  </a:lnTo>
                  <a:lnTo>
                    <a:pt x="82" y="109"/>
                  </a:lnTo>
                  <a:lnTo>
                    <a:pt x="82" y="30"/>
                  </a:lnTo>
                  <a:lnTo>
                    <a:pt x="95" y="3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31" name="Freeform 135"/>
            <p:cNvSpPr>
              <a:spLocks noEditPoints="1"/>
            </p:cNvSpPr>
            <p:nvPr/>
          </p:nvSpPr>
          <p:spPr bwMode="auto">
            <a:xfrm>
              <a:off x="975" y="583"/>
              <a:ext cx="131" cy="47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25" y="23"/>
                </a:cxn>
                <a:cxn ang="0">
                  <a:pos x="12" y="45"/>
                </a:cxn>
                <a:cxn ang="0">
                  <a:pos x="14" y="15"/>
                </a:cxn>
                <a:cxn ang="0">
                  <a:pos x="25" y="4"/>
                </a:cxn>
                <a:cxn ang="0">
                  <a:pos x="38" y="1"/>
                </a:cxn>
                <a:cxn ang="0">
                  <a:pos x="34" y="15"/>
                </a:cxn>
                <a:cxn ang="0">
                  <a:pos x="28" y="20"/>
                </a:cxn>
                <a:cxn ang="0">
                  <a:pos x="14" y="15"/>
                </a:cxn>
                <a:cxn ang="0">
                  <a:pos x="45" y="1"/>
                </a:cxn>
                <a:cxn ang="0">
                  <a:pos x="54" y="6"/>
                </a:cxn>
                <a:cxn ang="0">
                  <a:pos x="46" y="19"/>
                </a:cxn>
                <a:cxn ang="0">
                  <a:pos x="38" y="14"/>
                </a:cxn>
                <a:cxn ang="0">
                  <a:pos x="57" y="9"/>
                </a:cxn>
                <a:cxn ang="0">
                  <a:pos x="66" y="15"/>
                </a:cxn>
                <a:cxn ang="0">
                  <a:pos x="58" y="26"/>
                </a:cxn>
                <a:cxn ang="0">
                  <a:pos x="49" y="22"/>
                </a:cxn>
                <a:cxn ang="0">
                  <a:pos x="57" y="9"/>
                </a:cxn>
                <a:cxn ang="0">
                  <a:pos x="72" y="14"/>
                </a:cxn>
                <a:cxn ang="0">
                  <a:pos x="86" y="19"/>
                </a:cxn>
                <a:cxn ang="0">
                  <a:pos x="78" y="25"/>
                </a:cxn>
                <a:cxn ang="0">
                  <a:pos x="66" y="28"/>
                </a:cxn>
                <a:cxn ang="0">
                  <a:pos x="75" y="11"/>
                </a:cxn>
                <a:cxn ang="0">
                  <a:pos x="83" y="3"/>
                </a:cxn>
                <a:cxn ang="0">
                  <a:pos x="95" y="0"/>
                </a:cxn>
                <a:cxn ang="0">
                  <a:pos x="89" y="15"/>
                </a:cxn>
                <a:cxn ang="0">
                  <a:pos x="75" y="11"/>
                </a:cxn>
                <a:cxn ang="0">
                  <a:pos x="100" y="0"/>
                </a:cxn>
                <a:cxn ang="0">
                  <a:pos x="109" y="4"/>
                </a:cxn>
                <a:cxn ang="0">
                  <a:pos x="120" y="14"/>
                </a:cxn>
                <a:cxn ang="0">
                  <a:pos x="114" y="30"/>
                </a:cxn>
                <a:cxn ang="0">
                  <a:pos x="106" y="19"/>
                </a:cxn>
                <a:cxn ang="0">
                  <a:pos x="95" y="14"/>
                </a:cxn>
                <a:cxn ang="0">
                  <a:pos x="125" y="23"/>
                </a:cxn>
                <a:cxn ang="0">
                  <a:pos x="131" y="33"/>
                </a:cxn>
                <a:cxn ang="0">
                  <a:pos x="117" y="36"/>
                </a:cxn>
                <a:cxn ang="0">
                  <a:pos x="125" y="23"/>
                </a:cxn>
              </a:cxnLst>
              <a:rect l="0" t="0" r="r" b="b"/>
              <a:pathLst>
                <a:path w="131" h="45">
                  <a:moveTo>
                    <a:pt x="0" y="40"/>
                  </a:moveTo>
                  <a:lnTo>
                    <a:pt x="6" y="26"/>
                  </a:lnTo>
                  <a:lnTo>
                    <a:pt x="14" y="15"/>
                  </a:lnTo>
                  <a:lnTo>
                    <a:pt x="25" y="23"/>
                  </a:lnTo>
                  <a:lnTo>
                    <a:pt x="18" y="33"/>
                  </a:lnTo>
                  <a:lnTo>
                    <a:pt x="12" y="45"/>
                  </a:lnTo>
                  <a:lnTo>
                    <a:pt x="0" y="40"/>
                  </a:lnTo>
                  <a:close/>
                  <a:moveTo>
                    <a:pt x="14" y="15"/>
                  </a:moveTo>
                  <a:lnTo>
                    <a:pt x="18" y="9"/>
                  </a:lnTo>
                  <a:lnTo>
                    <a:pt x="25" y="4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38" y="14"/>
                  </a:lnTo>
                  <a:lnTo>
                    <a:pt x="34" y="15"/>
                  </a:lnTo>
                  <a:lnTo>
                    <a:pt x="31" y="17"/>
                  </a:lnTo>
                  <a:lnTo>
                    <a:pt x="28" y="20"/>
                  </a:lnTo>
                  <a:lnTo>
                    <a:pt x="25" y="23"/>
                  </a:lnTo>
                  <a:lnTo>
                    <a:pt x="14" y="15"/>
                  </a:lnTo>
                  <a:close/>
                  <a:moveTo>
                    <a:pt x="38" y="1"/>
                  </a:moveTo>
                  <a:lnTo>
                    <a:pt x="45" y="1"/>
                  </a:lnTo>
                  <a:lnTo>
                    <a:pt x="49" y="3"/>
                  </a:lnTo>
                  <a:lnTo>
                    <a:pt x="54" y="6"/>
                  </a:lnTo>
                  <a:lnTo>
                    <a:pt x="57" y="9"/>
                  </a:lnTo>
                  <a:lnTo>
                    <a:pt x="46" y="19"/>
                  </a:lnTo>
                  <a:lnTo>
                    <a:pt x="43" y="15"/>
                  </a:lnTo>
                  <a:lnTo>
                    <a:pt x="38" y="14"/>
                  </a:lnTo>
                  <a:lnTo>
                    <a:pt x="38" y="1"/>
                  </a:lnTo>
                  <a:close/>
                  <a:moveTo>
                    <a:pt x="57" y="9"/>
                  </a:moveTo>
                  <a:lnTo>
                    <a:pt x="60" y="14"/>
                  </a:lnTo>
                  <a:lnTo>
                    <a:pt x="66" y="15"/>
                  </a:lnTo>
                  <a:lnTo>
                    <a:pt x="66" y="28"/>
                  </a:lnTo>
                  <a:lnTo>
                    <a:pt x="58" y="26"/>
                  </a:lnTo>
                  <a:lnTo>
                    <a:pt x="54" y="25"/>
                  </a:lnTo>
                  <a:lnTo>
                    <a:pt x="49" y="22"/>
                  </a:lnTo>
                  <a:lnTo>
                    <a:pt x="46" y="19"/>
                  </a:lnTo>
                  <a:lnTo>
                    <a:pt x="57" y="9"/>
                  </a:lnTo>
                  <a:close/>
                  <a:moveTo>
                    <a:pt x="66" y="15"/>
                  </a:moveTo>
                  <a:lnTo>
                    <a:pt x="72" y="14"/>
                  </a:lnTo>
                  <a:lnTo>
                    <a:pt x="75" y="11"/>
                  </a:lnTo>
                  <a:lnTo>
                    <a:pt x="86" y="19"/>
                  </a:lnTo>
                  <a:lnTo>
                    <a:pt x="83" y="22"/>
                  </a:lnTo>
                  <a:lnTo>
                    <a:pt x="78" y="25"/>
                  </a:lnTo>
                  <a:lnTo>
                    <a:pt x="74" y="28"/>
                  </a:lnTo>
                  <a:lnTo>
                    <a:pt x="66" y="28"/>
                  </a:lnTo>
                  <a:lnTo>
                    <a:pt x="66" y="15"/>
                  </a:lnTo>
                  <a:close/>
                  <a:moveTo>
                    <a:pt x="75" y="11"/>
                  </a:moveTo>
                  <a:lnTo>
                    <a:pt x="78" y="6"/>
                  </a:lnTo>
                  <a:lnTo>
                    <a:pt x="83" y="3"/>
                  </a:lnTo>
                  <a:lnTo>
                    <a:pt x="88" y="1"/>
                  </a:lnTo>
                  <a:lnTo>
                    <a:pt x="95" y="0"/>
                  </a:lnTo>
                  <a:lnTo>
                    <a:pt x="95" y="14"/>
                  </a:lnTo>
                  <a:lnTo>
                    <a:pt x="89" y="15"/>
                  </a:lnTo>
                  <a:lnTo>
                    <a:pt x="86" y="19"/>
                  </a:lnTo>
                  <a:lnTo>
                    <a:pt x="75" y="11"/>
                  </a:lnTo>
                  <a:close/>
                  <a:moveTo>
                    <a:pt x="95" y="0"/>
                  </a:moveTo>
                  <a:lnTo>
                    <a:pt x="100" y="0"/>
                  </a:lnTo>
                  <a:lnTo>
                    <a:pt x="106" y="1"/>
                  </a:lnTo>
                  <a:lnTo>
                    <a:pt x="109" y="4"/>
                  </a:lnTo>
                  <a:lnTo>
                    <a:pt x="114" y="8"/>
                  </a:lnTo>
                  <a:lnTo>
                    <a:pt x="120" y="14"/>
                  </a:lnTo>
                  <a:lnTo>
                    <a:pt x="125" y="23"/>
                  </a:lnTo>
                  <a:lnTo>
                    <a:pt x="114" y="30"/>
                  </a:lnTo>
                  <a:lnTo>
                    <a:pt x="109" y="23"/>
                  </a:lnTo>
                  <a:lnTo>
                    <a:pt x="106" y="19"/>
                  </a:lnTo>
                  <a:lnTo>
                    <a:pt x="102" y="14"/>
                  </a:lnTo>
                  <a:lnTo>
                    <a:pt x="95" y="14"/>
                  </a:lnTo>
                  <a:lnTo>
                    <a:pt x="95" y="0"/>
                  </a:lnTo>
                  <a:close/>
                  <a:moveTo>
                    <a:pt x="125" y="23"/>
                  </a:moveTo>
                  <a:lnTo>
                    <a:pt x="128" y="28"/>
                  </a:lnTo>
                  <a:lnTo>
                    <a:pt x="131" y="33"/>
                  </a:lnTo>
                  <a:lnTo>
                    <a:pt x="120" y="40"/>
                  </a:lnTo>
                  <a:lnTo>
                    <a:pt x="117" y="36"/>
                  </a:lnTo>
                  <a:lnTo>
                    <a:pt x="114" y="30"/>
                  </a:lnTo>
                  <a:lnTo>
                    <a:pt x="125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32" name="Freeform 136"/>
            <p:cNvSpPr>
              <a:spLocks/>
            </p:cNvSpPr>
            <p:nvPr/>
          </p:nvSpPr>
          <p:spPr bwMode="auto">
            <a:xfrm>
              <a:off x="1038" y="630"/>
              <a:ext cx="13" cy="8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3" y="87"/>
                </a:cxn>
                <a:cxn ang="0">
                  <a:pos x="0" y="87"/>
                </a:cxn>
              </a:cxnLst>
              <a:rect l="0" t="0" r="r" b="b"/>
              <a:pathLst>
                <a:path w="13" h="87">
                  <a:moveTo>
                    <a:pt x="0" y="87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3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33" name="Freeform 137"/>
            <p:cNvSpPr>
              <a:spLocks noEditPoints="1"/>
            </p:cNvSpPr>
            <p:nvPr/>
          </p:nvSpPr>
          <p:spPr bwMode="auto">
            <a:xfrm>
              <a:off x="677" y="606"/>
              <a:ext cx="97" cy="111"/>
            </a:xfrm>
            <a:custGeom>
              <a:avLst/>
              <a:gdLst/>
              <a:ahLst/>
              <a:cxnLst>
                <a:cxn ang="0">
                  <a:pos x="2" y="71"/>
                </a:cxn>
                <a:cxn ang="0">
                  <a:pos x="14" y="111"/>
                </a:cxn>
                <a:cxn ang="0">
                  <a:pos x="2" y="50"/>
                </a:cxn>
                <a:cxn ang="0">
                  <a:pos x="14" y="50"/>
                </a:cxn>
                <a:cxn ang="0">
                  <a:pos x="2" y="28"/>
                </a:cxn>
                <a:cxn ang="0">
                  <a:pos x="2" y="28"/>
                </a:cxn>
                <a:cxn ang="0">
                  <a:pos x="2" y="27"/>
                </a:cxn>
                <a:cxn ang="0">
                  <a:pos x="14" y="28"/>
                </a:cxn>
                <a:cxn ang="0">
                  <a:pos x="2" y="24"/>
                </a:cxn>
                <a:cxn ang="0">
                  <a:pos x="14" y="27"/>
                </a:cxn>
                <a:cxn ang="0">
                  <a:pos x="3" y="21"/>
                </a:cxn>
                <a:cxn ang="0">
                  <a:pos x="16" y="22"/>
                </a:cxn>
                <a:cxn ang="0">
                  <a:pos x="3" y="21"/>
                </a:cxn>
                <a:cxn ang="0">
                  <a:pos x="11" y="19"/>
                </a:cxn>
                <a:cxn ang="0">
                  <a:pos x="9" y="10"/>
                </a:cxn>
                <a:cxn ang="0">
                  <a:pos x="26" y="0"/>
                </a:cxn>
                <a:cxn ang="0">
                  <a:pos x="22" y="16"/>
                </a:cxn>
                <a:cxn ang="0">
                  <a:pos x="5" y="16"/>
                </a:cxn>
                <a:cxn ang="0">
                  <a:pos x="28" y="0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28" y="0"/>
                </a:cxn>
                <a:cxn ang="0">
                  <a:pos x="29" y="14"/>
                </a:cxn>
                <a:cxn ang="0">
                  <a:pos x="28" y="0"/>
                </a:cxn>
                <a:cxn ang="0">
                  <a:pos x="37" y="3"/>
                </a:cxn>
                <a:cxn ang="0">
                  <a:pos x="29" y="14"/>
                </a:cxn>
                <a:cxn ang="0">
                  <a:pos x="43" y="7"/>
                </a:cxn>
                <a:cxn ang="0">
                  <a:pos x="54" y="25"/>
                </a:cxn>
                <a:cxn ang="0">
                  <a:pos x="39" y="19"/>
                </a:cxn>
                <a:cxn ang="0">
                  <a:pos x="37" y="3"/>
                </a:cxn>
                <a:cxn ang="0">
                  <a:pos x="48" y="25"/>
                </a:cxn>
                <a:cxn ang="0">
                  <a:pos x="42" y="25"/>
                </a:cxn>
                <a:cxn ang="0">
                  <a:pos x="54" y="25"/>
                </a:cxn>
                <a:cxn ang="0">
                  <a:pos x="54" y="25"/>
                </a:cxn>
                <a:cxn ang="0">
                  <a:pos x="54" y="25"/>
                </a:cxn>
                <a:cxn ang="0">
                  <a:pos x="45" y="14"/>
                </a:cxn>
                <a:cxn ang="0">
                  <a:pos x="59" y="17"/>
                </a:cxn>
                <a:cxn ang="0">
                  <a:pos x="42" y="24"/>
                </a:cxn>
                <a:cxn ang="0">
                  <a:pos x="54" y="13"/>
                </a:cxn>
                <a:cxn ang="0">
                  <a:pos x="54" y="5"/>
                </a:cxn>
                <a:cxn ang="0">
                  <a:pos x="66" y="2"/>
                </a:cxn>
                <a:cxn ang="0">
                  <a:pos x="59" y="17"/>
                </a:cxn>
                <a:cxn ang="0">
                  <a:pos x="68" y="2"/>
                </a:cxn>
                <a:cxn ang="0">
                  <a:pos x="68" y="14"/>
                </a:cxn>
                <a:cxn ang="0">
                  <a:pos x="68" y="2"/>
                </a:cxn>
                <a:cxn ang="0">
                  <a:pos x="68" y="2"/>
                </a:cxn>
                <a:cxn ang="0">
                  <a:pos x="69" y="2"/>
                </a:cxn>
                <a:cxn ang="0">
                  <a:pos x="68" y="14"/>
                </a:cxn>
                <a:cxn ang="0">
                  <a:pos x="69" y="2"/>
                </a:cxn>
                <a:cxn ang="0">
                  <a:pos x="69" y="2"/>
                </a:cxn>
                <a:cxn ang="0">
                  <a:pos x="71" y="14"/>
                </a:cxn>
                <a:cxn ang="0">
                  <a:pos x="69" y="2"/>
                </a:cxn>
                <a:cxn ang="0">
                  <a:pos x="80" y="5"/>
                </a:cxn>
                <a:cxn ang="0">
                  <a:pos x="71" y="14"/>
                </a:cxn>
                <a:cxn ang="0">
                  <a:pos x="86" y="10"/>
                </a:cxn>
                <a:cxn ang="0">
                  <a:pos x="96" y="30"/>
                </a:cxn>
                <a:cxn ang="0">
                  <a:pos x="80" y="22"/>
                </a:cxn>
                <a:cxn ang="0">
                  <a:pos x="80" y="5"/>
                </a:cxn>
                <a:cxn ang="0">
                  <a:pos x="89" y="30"/>
                </a:cxn>
                <a:cxn ang="0">
                  <a:pos x="96" y="110"/>
                </a:cxn>
                <a:cxn ang="0">
                  <a:pos x="96" y="30"/>
                </a:cxn>
              </a:cxnLst>
              <a:rect l="0" t="0" r="r" b="b"/>
              <a:pathLst>
                <a:path w="96" h="111">
                  <a:moveTo>
                    <a:pt x="0" y="111"/>
                  </a:moveTo>
                  <a:lnTo>
                    <a:pt x="0" y="90"/>
                  </a:lnTo>
                  <a:lnTo>
                    <a:pt x="2" y="71"/>
                  </a:lnTo>
                  <a:lnTo>
                    <a:pt x="14" y="71"/>
                  </a:lnTo>
                  <a:lnTo>
                    <a:pt x="14" y="90"/>
                  </a:lnTo>
                  <a:lnTo>
                    <a:pt x="14" y="111"/>
                  </a:lnTo>
                  <a:lnTo>
                    <a:pt x="0" y="111"/>
                  </a:lnTo>
                  <a:close/>
                  <a:moveTo>
                    <a:pt x="2" y="71"/>
                  </a:moveTo>
                  <a:lnTo>
                    <a:pt x="2" y="50"/>
                  </a:lnTo>
                  <a:lnTo>
                    <a:pt x="2" y="28"/>
                  </a:lnTo>
                  <a:lnTo>
                    <a:pt x="14" y="28"/>
                  </a:lnTo>
                  <a:lnTo>
                    <a:pt x="14" y="50"/>
                  </a:lnTo>
                  <a:lnTo>
                    <a:pt x="14" y="71"/>
                  </a:lnTo>
                  <a:lnTo>
                    <a:pt x="2" y="71"/>
                  </a:lnTo>
                  <a:close/>
                  <a:moveTo>
                    <a:pt x="2" y="28"/>
                  </a:moveTo>
                  <a:lnTo>
                    <a:pt x="2" y="28"/>
                  </a:lnTo>
                  <a:lnTo>
                    <a:pt x="8" y="28"/>
                  </a:lnTo>
                  <a:lnTo>
                    <a:pt x="2" y="28"/>
                  </a:lnTo>
                  <a:close/>
                  <a:moveTo>
                    <a:pt x="2" y="28"/>
                  </a:moveTo>
                  <a:lnTo>
                    <a:pt x="2" y="27"/>
                  </a:lnTo>
                  <a:lnTo>
                    <a:pt x="2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" y="28"/>
                  </a:lnTo>
                  <a:close/>
                  <a:moveTo>
                    <a:pt x="2" y="27"/>
                  </a:moveTo>
                  <a:lnTo>
                    <a:pt x="2" y="24"/>
                  </a:lnTo>
                  <a:lnTo>
                    <a:pt x="3" y="21"/>
                  </a:lnTo>
                  <a:lnTo>
                    <a:pt x="16" y="25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2" y="27"/>
                  </a:lnTo>
                  <a:close/>
                  <a:moveTo>
                    <a:pt x="3" y="21"/>
                  </a:moveTo>
                  <a:lnTo>
                    <a:pt x="3" y="17"/>
                  </a:lnTo>
                  <a:lnTo>
                    <a:pt x="5" y="16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3" y="21"/>
                  </a:lnTo>
                  <a:close/>
                  <a:moveTo>
                    <a:pt x="16" y="22"/>
                  </a:moveTo>
                  <a:lnTo>
                    <a:pt x="16" y="22"/>
                  </a:lnTo>
                  <a:lnTo>
                    <a:pt x="11" y="19"/>
                  </a:lnTo>
                  <a:lnTo>
                    <a:pt x="16" y="22"/>
                  </a:lnTo>
                  <a:close/>
                  <a:moveTo>
                    <a:pt x="5" y="16"/>
                  </a:moveTo>
                  <a:lnTo>
                    <a:pt x="9" y="10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26" y="14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5" y="16"/>
                  </a:lnTo>
                  <a:close/>
                  <a:moveTo>
                    <a:pt x="26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0"/>
                  </a:lnTo>
                  <a:close/>
                  <a:moveTo>
                    <a:pt x="26" y="14"/>
                  </a:moveTo>
                  <a:lnTo>
                    <a:pt x="26" y="14"/>
                  </a:lnTo>
                  <a:lnTo>
                    <a:pt x="28" y="7"/>
                  </a:lnTo>
                  <a:lnTo>
                    <a:pt x="26" y="14"/>
                  </a:lnTo>
                  <a:close/>
                  <a:moveTo>
                    <a:pt x="28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29" y="14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8" y="0"/>
                  </a:lnTo>
                  <a:close/>
                  <a:moveTo>
                    <a:pt x="33" y="2"/>
                  </a:moveTo>
                  <a:lnTo>
                    <a:pt x="36" y="2"/>
                  </a:lnTo>
                  <a:lnTo>
                    <a:pt x="37" y="3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33" y="2"/>
                  </a:lnTo>
                  <a:close/>
                  <a:moveTo>
                    <a:pt x="37" y="3"/>
                  </a:moveTo>
                  <a:lnTo>
                    <a:pt x="43" y="7"/>
                  </a:lnTo>
                  <a:lnTo>
                    <a:pt x="49" y="11"/>
                  </a:lnTo>
                  <a:lnTo>
                    <a:pt x="52" y="17"/>
                  </a:lnTo>
                  <a:lnTo>
                    <a:pt x="54" y="25"/>
                  </a:lnTo>
                  <a:lnTo>
                    <a:pt x="42" y="25"/>
                  </a:lnTo>
                  <a:lnTo>
                    <a:pt x="40" y="22"/>
                  </a:lnTo>
                  <a:lnTo>
                    <a:pt x="39" y="19"/>
                  </a:lnTo>
                  <a:lnTo>
                    <a:pt x="36" y="17"/>
                  </a:lnTo>
                  <a:lnTo>
                    <a:pt x="33" y="14"/>
                  </a:lnTo>
                  <a:lnTo>
                    <a:pt x="37" y="3"/>
                  </a:lnTo>
                  <a:close/>
                  <a:moveTo>
                    <a:pt x="54" y="25"/>
                  </a:moveTo>
                  <a:lnTo>
                    <a:pt x="42" y="25"/>
                  </a:lnTo>
                  <a:lnTo>
                    <a:pt x="48" y="25"/>
                  </a:lnTo>
                  <a:lnTo>
                    <a:pt x="54" y="25"/>
                  </a:lnTo>
                  <a:close/>
                  <a:moveTo>
                    <a:pt x="42" y="25"/>
                  </a:moveTo>
                  <a:lnTo>
                    <a:pt x="42" y="25"/>
                  </a:lnTo>
                  <a:lnTo>
                    <a:pt x="42" y="24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42" y="25"/>
                  </a:ln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48" y="24"/>
                  </a:lnTo>
                  <a:lnTo>
                    <a:pt x="54" y="25"/>
                  </a:lnTo>
                  <a:close/>
                  <a:moveTo>
                    <a:pt x="42" y="24"/>
                  </a:moveTo>
                  <a:lnTo>
                    <a:pt x="43" y="19"/>
                  </a:lnTo>
                  <a:lnTo>
                    <a:pt x="45" y="14"/>
                  </a:lnTo>
                  <a:lnTo>
                    <a:pt x="46" y="11"/>
                  </a:lnTo>
                  <a:lnTo>
                    <a:pt x="49" y="8"/>
                  </a:lnTo>
                  <a:lnTo>
                    <a:pt x="59" y="17"/>
                  </a:lnTo>
                  <a:lnTo>
                    <a:pt x="56" y="21"/>
                  </a:lnTo>
                  <a:lnTo>
                    <a:pt x="54" y="25"/>
                  </a:lnTo>
                  <a:lnTo>
                    <a:pt x="42" y="24"/>
                  </a:lnTo>
                  <a:close/>
                  <a:moveTo>
                    <a:pt x="49" y="8"/>
                  </a:moveTo>
                  <a:lnTo>
                    <a:pt x="49" y="8"/>
                  </a:lnTo>
                  <a:lnTo>
                    <a:pt x="54" y="13"/>
                  </a:lnTo>
                  <a:lnTo>
                    <a:pt x="49" y="8"/>
                  </a:lnTo>
                  <a:close/>
                  <a:moveTo>
                    <a:pt x="49" y="8"/>
                  </a:moveTo>
                  <a:lnTo>
                    <a:pt x="54" y="5"/>
                  </a:lnTo>
                  <a:lnTo>
                    <a:pt x="57" y="3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59" y="17"/>
                  </a:lnTo>
                  <a:lnTo>
                    <a:pt x="49" y="8"/>
                  </a:lnTo>
                  <a:close/>
                  <a:moveTo>
                    <a:pt x="66" y="2"/>
                  </a:moveTo>
                  <a:lnTo>
                    <a:pt x="68" y="2"/>
                  </a:lnTo>
                  <a:lnTo>
                    <a:pt x="68" y="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6" y="14"/>
                  </a:lnTo>
                  <a:lnTo>
                    <a:pt x="66" y="2"/>
                  </a:lnTo>
                  <a:close/>
                  <a:moveTo>
                    <a:pt x="68" y="2"/>
                  </a:moveTo>
                  <a:lnTo>
                    <a:pt x="68" y="2"/>
                  </a:lnTo>
                  <a:lnTo>
                    <a:pt x="68" y="8"/>
                  </a:lnTo>
                  <a:lnTo>
                    <a:pt x="68" y="2"/>
                  </a:lnTo>
                  <a:close/>
                  <a:moveTo>
                    <a:pt x="68" y="2"/>
                  </a:moveTo>
                  <a:lnTo>
                    <a:pt x="69" y="2"/>
                  </a:lnTo>
                  <a:lnTo>
                    <a:pt x="69" y="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2"/>
                  </a:lnTo>
                  <a:close/>
                  <a:moveTo>
                    <a:pt x="69" y="2"/>
                  </a:moveTo>
                  <a:lnTo>
                    <a:pt x="69" y="2"/>
                  </a:lnTo>
                  <a:lnTo>
                    <a:pt x="68" y="8"/>
                  </a:lnTo>
                  <a:lnTo>
                    <a:pt x="69" y="2"/>
                  </a:lnTo>
                  <a:close/>
                  <a:moveTo>
                    <a:pt x="69" y="2"/>
                  </a:moveTo>
                  <a:lnTo>
                    <a:pt x="72" y="2"/>
                  </a:lnTo>
                  <a:lnTo>
                    <a:pt x="76" y="3"/>
                  </a:lnTo>
                  <a:lnTo>
                    <a:pt x="71" y="14"/>
                  </a:lnTo>
                  <a:lnTo>
                    <a:pt x="69" y="14"/>
                  </a:lnTo>
                  <a:lnTo>
                    <a:pt x="68" y="14"/>
                  </a:lnTo>
                  <a:lnTo>
                    <a:pt x="69" y="2"/>
                  </a:lnTo>
                  <a:close/>
                  <a:moveTo>
                    <a:pt x="76" y="3"/>
                  </a:moveTo>
                  <a:lnTo>
                    <a:pt x="77" y="3"/>
                  </a:lnTo>
                  <a:lnTo>
                    <a:pt x="80" y="5"/>
                  </a:lnTo>
                  <a:lnTo>
                    <a:pt x="74" y="16"/>
                  </a:lnTo>
                  <a:lnTo>
                    <a:pt x="72" y="16"/>
                  </a:lnTo>
                  <a:lnTo>
                    <a:pt x="71" y="14"/>
                  </a:lnTo>
                  <a:lnTo>
                    <a:pt x="76" y="3"/>
                  </a:lnTo>
                  <a:close/>
                  <a:moveTo>
                    <a:pt x="80" y="5"/>
                  </a:moveTo>
                  <a:lnTo>
                    <a:pt x="86" y="10"/>
                  </a:lnTo>
                  <a:lnTo>
                    <a:pt x="91" y="16"/>
                  </a:lnTo>
                  <a:lnTo>
                    <a:pt x="94" y="22"/>
                  </a:lnTo>
                  <a:lnTo>
                    <a:pt x="96" y="30"/>
                  </a:lnTo>
                  <a:lnTo>
                    <a:pt x="82" y="30"/>
                  </a:lnTo>
                  <a:lnTo>
                    <a:pt x="82" y="27"/>
                  </a:lnTo>
                  <a:lnTo>
                    <a:pt x="80" y="22"/>
                  </a:lnTo>
                  <a:lnTo>
                    <a:pt x="77" y="19"/>
                  </a:lnTo>
                  <a:lnTo>
                    <a:pt x="74" y="16"/>
                  </a:lnTo>
                  <a:lnTo>
                    <a:pt x="80" y="5"/>
                  </a:lnTo>
                  <a:close/>
                  <a:moveTo>
                    <a:pt x="96" y="30"/>
                  </a:moveTo>
                  <a:lnTo>
                    <a:pt x="96" y="30"/>
                  </a:lnTo>
                  <a:lnTo>
                    <a:pt x="89" y="30"/>
                  </a:lnTo>
                  <a:lnTo>
                    <a:pt x="96" y="30"/>
                  </a:lnTo>
                  <a:close/>
                  <a:moveTo>
                    <a:pt x="96" y="30"/>
                  </a:moveTo>
                  <a:lnTo>
                    <a:pt x="96" y="110"/>
                  </a:lnTo>
                  <a:lnTo>
                    <a:pt x="82" y="110"/>
                  </a:lnTo>
                  <a:lnTo>
                    <a:pt x="82" y="30"/>
                  </a:lnTo>
                  <a:lnTo>
                    <a:pt x="96" y="3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34" name="Freeform 138"/>
            <p:cNvSpPr>
              <a:spLocks noEditPoints="1"/>
            </p:cNvSpPr>
            <p:nvPr/>
          </p:nvSpPr>
          <p:spPr bwMode="auto">
            <a:xfrm>
              <a:off x="660" y="579"/>
              <a:ext cx="131" cy="47"/>
            </a:xfrm>
            <a:custGeom>
              <a:avLst/>
              <a:gdLst/>
              <a:ahLst/>
              <a:cxnLst>
                <a:cxn ang="0">
                  <a:pos x="4" y="27"/>
                </a:cxn>
                <a:cxn ang="0">
                  <a:pos x="23" y="24"/>
                </a:cxn>
                <a:cxn ang="0">
                  <a:pos x="11" y="46"/>
                </a:cxn>
                <a:cxn ang="0">
                  <a:pos x="12" y="16"/>
                </a:cxn>
                <a:cxn ang="0">
                  <a:pos x="23" y="5"/>
                </a:cxn>
                <a:cxn ang="0">
                  <a:pos x="37" y="2"/>
                </a:cxn>
                <a:cxn ang="0">
                  <a:pos x="32" y="14"/>
                </a:cxn>
                <a:cxn ang="0">
                  <a:pos x="26" y="19"/>
                </a:cxn>
                <a:cxn ang="0">
                  <a:pos x="12" y="16"/>
                </a:cxn>
                <a:cxn ang="0">
                  <a:pos x="43" y="2"/>
                </a:cxn>
                <a:cxn ang="0">
                  <a:pos x="52" y="6"/>
                </a:cxn>
                <a:cxn ang="0">
                  <a:pos x="44" y="19"/>
                </a:cxn>
                <a:cxn ang="0">
                  <a:pos x="37" y="14"/>
                </a:cxn>
                <a:cxn ang="0">
                  <a:pos x="55" y="10"/>
                </a:cxn>
                <a:cxn ang="0">
                  <a:pos x="64" y="16"/>
                </a:cxn>
                <a:cxn ang="0">
                  <a:pos x="57" y="27"/>
                </a:cxn>
                <a:cxn ang="0">
                  <a:pos x="47" y="22"/>
                </a:cxn>
                <a:cxn ang="0">
                  <a:pos x="55" y="10"/>
                </a:cxn>
                <a:cxn ang="0">
                  <a:pos x="70" y="14"/>
                </a:cxn>
                <a:cxn ang="0">
                  <a:pos x="84" y="19"/>
                </a:cxn>
                <a:cxn ang="0">
                  <a:pos x="77" y="25"/>
                </a:cxn>
                <a:cxn ang="0">
                  <a:pos x="64" y="28"/>
                </a:cxn>
                <a:cxn ang="0">
                  <a:pos x="75" y="11"/>
                </a:cxn>
                <a:cxn ang="0">
                  <a:pos x="81" y="3"/>
                </a:cxn>
                <a:cxn ang="0">
                  <a:pos x="94" y="0"/>
                </a:cxn>
                <a:cxn ang="0">
                  <a:pos x="87" y="16"/>
                </a:cxn>
                <a:cxn ang="0">
                  <a:pos x="75" y="11"/>
                </a:cxn>
                <a:cxn ang="0">
                  <a:pos x="100" y="0"/>
                </a:cxn>
                <a:cxn ang="0">
                  <a:pos x="109" y="5"/>
                </a:cxn>
                <a:cxn ang="0">
                  <a:pos x="118" y="14"/>
                </a:cxn>
                <a:cxn ang="0">
                  <a:pos x="112" y="30"/>
                </a:cxn>
                <a:cxn ang="0">
                  <a:pos x="104" y="19"/>
                </a:cxn>
                <a:cxn ang="0">
                  <a:pos x="94" y="13"/>
                </a:cxn>
                <a:cxn ang="0">
                  <a:pos x="123" y="24"/>
                </a:cxn>
                <a:cxn ang="0">
                  <a:pos x="129" y="33"/>
                </a:cxn>
                <a:cxn ang="0">
                  <a:pos x="115" y="35"/>
                </a:cxn>
                <a:cxn ang="0">
                  <a:pos x="123" y="24"/>
                </a:cxn>
              </a:cxnLst>
              <a:rect l="0" t="0" r="r" b="b"/>
              <a:pathLst>
                <a:path w="129" h="46">
                  <a:moveTo>
                    <a:pt x="0" y="41"/>
                  </a:moveTo>
                  <a:lnTo>
                    <a:pt x="4" y="27"/>
                  </a:lnTo>
                  <a:lnTo>
                    <a:pt x="12" y="16"/>
                  </a:lnTo>
                  <a:lnTo>
                    <a:pt x="23" y="24"/>
                  </a:lnTo>
                  <a:lnTo>
                    <a:pt x="17" y="33"/>
                  </a:lnTo>
                  <a:lnTo>
                    <a:pt x="11" y="46"/>
                  </a:lnTo>
                  <a:lnTo>
                    <a:pt x="0" y="41"/>
                  </a:lnTo>
                  <a:close/>
                  <a:moveTo>
                    <a:pt x="12" y="16"/>
                  </a:moveTo>
                  <a:lnTo>
                    <a:pt x="17" y="10"/>
                  </a:lnTo>
                  <a:lnTo>
                    <a:pt x="23" y="5"/>
                  </a:lnTo>
                  <a:lnTo>
                    <a:pt x="29" y="2"/>
                  </a:lnTo>
                  <a:lnTo>
                    <a:pt x="37" y="2"/>
                  </a:lnTo>
                  <a:lnTo>
                    <a:pt x="37" y="14"/>
                  </a:lnTo>
                  <a:lnTo>
                    <a:pt x="32" y="14"/>
                  </a:lnTo>
                  <a:lnTo>
                    <a:pt x="29" y="17"/>
                  </a:lnTo>
                  <a:lnTo>
                    <a:pt x="26" y="19"/>
                  </a:lnTo>
                  <a:lnTo>
                    <a:pt x="23" y="24"/>
                  </a:lnTo>
                  <a:lnTo>
                    <a:pt x="12" y="16"/>
                  </a:lnTo>
                  <a:close/>
                  <a:moveTo>
                    <a:pt x="37" y="2"/>
                  </a:moveTo>
                  <a:lnTo>
                    <a:pt x="43" y="2"/>
                  </a:lnTo>
                  <a:lnTo>
                    <a:pt x="49" y="3"/>
                  </a:lnTo>
                  <a:lnTo>
                    <a:pt x="52" y="6"/>
                  </a:lnTo>
                  <a:lnTo>
                    <a:pt x="55" y="10"/>
                  </a:lnTo>
                  <a:lnTo>
                    <a:pt x="44" y="19"/>
                  </a:lnTo>
                  <a:lnTo>
                    <a:pt x="41" y="16"/>
                  </a:lnTo>
                  <a:lnTo>
                    <a:pt x="37" y="14"/>
                  </a:lnTo>
                  <a:lnTo>
                    <a:pt x="37" y="2"/>
                  </a:lnTo>
                  <a:close/>
                  <a:moveTo>
                    <a:pt x="55" y="10"/>
                  </a:moveTo>
                  <a:lnTo>
                    <a:pt x="58" y="14"/>
                  </a:lnTo>
                  <a:lnTo>
                    <a:pt x="64" y="16"/>
                  </a:lnTo>
                  <a:lnTo>
                    <a:pt x="64" y="28"/>
                  </a:lnTo>
                  <a:lnTo>
                    <a:pt x="57" y="27"/>
                  </a:lnTo>
                  <a:lnTo>
                    <a:pt x="52" y="25"/>
                  </a:lnTo>
                  <a:lnTo>
                    <a:pt x="47" y="22"/>
                  </a:lnTo>
                  <a:lnTo>
                    <a:pt x="44" y="19"/>
                  </a:lnTo>
                  <a:lnTo>
                    <a:pt x="55" y="10"/>
                  </a:lnTo>
                  <a:close/>
                  <a:moveTo>
                    <a:pt x="64" y="16"/>
                  </a:moveTo>
                  <a:lnTo>
                    <a:pt x="70" y="14"/>
                  </a:lnTo>
                  <a:lnTo>
                    <a:pt x="75" y="11"/>
                  </a:lnTo>
                  <a:lnTo>
                    <a:pt x="84" y="19"/>
                  </a:lnTo>
                  <a:lnTo>
                    <a:pt x="81" y="22"/>
                  </a:lnTo>
                  <a:lnTo>
                    <a:pt x="77" y="25"/>
                  </a:lnTo>
                  <a:lnTo>
                    <a:pt x="72" y="28"/>
                  </a:lnTo>
                  <a:lnTo>
                    <a:pt x="64" y="28"/>
                  </a:lnTo>
                  <a:lnTo>
                    <a:pt x="64" y="16"/>
                  </a:lnTo>
                  <a:close/>
                  <a:moveTo>
                    <a:pt x="75" y="11"/>
                  </a:moveTo>
                  <a:lnTo>
                    <a:pt x="77" y="6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4" y="0"/>
                  </a:lnTo>
                  <a:lnTo>
                    <a:pt x="94" y="13"/>
                  </a:lnTo>
                  <a:lnTo>
                    <a:pt x="87" y="16"/>
                  </a:lnTo>
                  <a:lnTo>
                    <a:pt x="84" y="19"/>
                  </a:lnTo>
                  <a:lnTo>
                    <a:pt x="75" y="11"/>
                  </a:lnTo>
                  <a:close/>
                  <a:moveTo>
                    <a:pt x="94" y="0"/>
                  </a:moveTo>
                  <a:lnTo>
                    <a:pt x="100" y="0"/>
                  </a:lnTo>
                  <a:lnTo>
                    <a:pt x="104" y="2"/>
                  </a:lnTo>
                  <a:lnTo>
                    <a:pt x="109" y="5"/>
                  </a:lnTo>
                  <a:lnTo>
                    <a:pt x="112" y="6"/>
                  </a:lnTo>
                  <a:lnTo>
                    <a:pt x="118" y="14"/>
                  </a:lnTo>
                  <a:lnTo>
                    <a:pt x="123" y="24"/>
                  </a:lnTo>
                  <a:lnTo>
                    <a:pt x="112" y="30"/>
                  </a:lnTo>
                  <a:lnTo>
                    <a:pt x="109" y="24"/>
                  </a:lnTo>
                  <a:lnTo>
                    <a:pt x="104" y="19"/>
                  </a:lnTo>
                  <a:lnTo>
                    <a:pt x="100" y="14"/>
                  </a:lnTo>
                  <a:lnTo>
                    <a:pt x="94" y="13"/>
                  </a:lnTo>
                  <a:lnTo>
                    <a:pt x="94" y="0"/>
                  </a:lnTo>
                  <a:close/>
                  <a:moveTo>
                    <a:pt x="123" y="24"/>
                  </a:moveTo>
                  <a:lnTo>
                    <a:pt x="126" y="28"/>
                  </a:lnTo>
                  <a:lnTo>
                    <a:pt x="129" y="33"/>
                  </a:lnTo>
                  <a:lnTo>
                    <a:pt x="118" y="41"/>
                  </a:lnTo>
                  <a:lnTo>
                    <a:pt x="115" y="35"/>
                  </a:lnTo>
                  <a:lnTo>
                    <a:pt x="112" y="30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35" name="Freeform 139"/>
            <p:cNvSpPr>
              <a:spLocks/>
            </p:cNvSpPr>
            <p:nvPr/>
          </p:nvSpPr>
          <p:spPr bwMode="auto">
            <a:xfrm>
              <a:off x="720" y="626"/>
              <a:ext cx="13" cy="90"/>
            </a:xfrm>
            <a:custGeom>
              <a:avLst/>
              <a:gdLst/>
              <a:ahLst/>
              <a:cxnLst>
                <a:cxn ang="0">
                  <a:pos x="1" y="89"/>
                </a:cxn>
                <a:cxn ang="0">
                  <a:pos x="0" y="1"/>
                </a:cxn>
                <a:cxn ang="0">
                  <a:pos x="12" y="0"/>
                </a:cxn>
                <a:cxn ang="0">
                  <a:pos x="14" y="89"/>
                </a:cxn>
                <a:cxn ang="0">
                  <a:pos x="1" y="89"/>
                </a:cxn>
              </a:cxnLst>
              <a:rect l="0" t="0" r="r" b="b"/>
              <a:pathLst>
                <a:path w="14" h="89">
                  <a:moveTo>
                    <a:pt x="1" y="89"/>
                  </a:moveTo>
                  <a:lnTo>
                    <a:pt x="0" y="1"/>
                  </a:lnTo>
                  <a:lnTo>
                    <a:pt x="12" y="0"/>
                  </a:lnTo>
                  <a:lnTo>
                    <a:pt x="14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36" name="Freeform 140"/>
            <p:cNvSpPr>
              <a:spLocks/>
            </p:cNvSpPr>
            <p:nvPr/>
          </p:nvSpPr>
          <p:spPr bwMode="auto">
            <a:xfrm>
              <a:off x="841" y="787"/>
              <a:ext cx="87" cy="141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33"/>
                </a:cxn>
                <a:cxn ang="0">
                  <a:pos x="0" y="29"/>
                </a:cxn>
                <a:cxn ang="0">
                  <a:pos x="3" y="24"/>
                </a:cxn>
                <a:cxn ang="0">
                  <a:pos x="6" y="18"/>
                </a:cxn>
                <a:cxn ang="0">
                  <a:pos x="9" y="13"/>
                </a:cxn>
                <a:cxn ang="0">
                  <a:pos x="15" y="8"/>
                </a:cxn>
                <a:cxn ang="0">
                  <a:pos x="23" y="5"/>
                </a:cxn>
                <a:cxn ang="0">
                  <a:pos x="32" y="2"/>
                </a:cxn>
                <a:cxn ang="0">
                  <a:pos x="44" y="0"/>
                </a:cxn>
                <a:cxn ang="0">
                  <a:pos x="55" y="2"/>
                </a:cxn>
                <a:cxn ang="0">
                  <a:pos x="64" y="5"/>
                </a:cxn>
                <a:cxn ang="0">
                  <a:pos x="72" y="10"/>
                </a:cxn>
                <a:cxn ang="0">
                  <a:pos x="78" y="16"/>
                </a:cxn>
                <a:cxn ang="0">
                  <a:pos x="83" y="22"/>
                </a:cxn>
                <a:cxn ang="0">
                  <a:pos x="84" y="29"/>
                </a:cxn>
                <a:cxn ang="0">
                  <a:pos x="87" y="35"/>
                </a:cxn>
                <a:cxn ang="0">
                  <a:pos x="87" y="40"/>
                </a:cxn>
                <a:cxn ang="0">
                  <a:pos x="89" y="141"/>
                </a:cxn>
                <a:cxn ang="0">
                  <a:pos x="80" y="140"/>
                </a:cxn>
                <a:cxn ang="0">
                  <a:pos x="78" y="36"/>
                </a:cxn>
                <a:cxn ang="0">
                  <a:pos x="77" y="33"/>
                </a:cxn>
                <a:cxn ang="0">
                  <a:pos x="74" y="29"/>
                </a:cxn>
                <a:cxn ang="0">
                  <a:pos x="70" y="25"/>
                </a:cxn>
                <a:cxn ang="0">
                  <a:pos x="63" y="24"/>
                </a:cxn>
                <a:cxn ang="0">
                  <a:pos x="57" y="25"/>
                </a:cxn>
                <a:cxn ang="0">
                  <a:pos x="52" y="29"/>
                </a:cxn>
                <a:cxn ang="0">
                  <a:pos x="49" y="33"/>
                </a:cxn>
                <a:cxn ang="0">
                  <a:pos x="47" y="40"/>
                </a:cxn>
                <a:cxn ang="0">
                  <a:pos x="49" y="140"/>
                </a:cxn>
                <a:cxn ang="0">
                  <a:pos x="43" y="140"/>
                </a:cxn>
                <a:cxn ang="0">
                  <a:pos x="40" y="36"/>
                </a:cxn>
                <a:cxn ang="0">
                  <a:pos x="40" y="32"/>
                </a:cxn>
                <a:cxn ang="0">
                  <a:pos x="37" y="27"/>
                </a:cxn>
                <a:cxn ang="0">
                  <a:pos x="32" y="25"/>
                </a:cxn>
                <a:cxn ang="0">
                  <a:pos x="26" y="24"/>
                </a:cxn>
                <a:cxn ang="0">
                  <a:pos x="18" y="24"/>
                </a:cxn>
                <a:cxn ang="0">
                  <a:pos x="14" y="27"/>
                </a:cxn>
                <a:cxn ang="0">
                  <a:pos x="9" y="30"/>
                </a:cxn>
                <a:cxn ang="0">
                  <a:pos x="7" y="36"/>
                </a:cxn>
                <a:cxn ang="0">
                  <a:pos x="7" y="140"/>
                </a:cxn>
                <a:cxn ang="0">
                  <a:pos x="0" y="138"/>
                </a:cxn>
              </a:cxnLst>
              <a:rect l="0" t="0" r="r" b="b"/>
              <a:pathLst>
                <a:path w="89" h="141">
                  <a:moveTo>
                    <a:pt x="0" y="138"/>
                  </a:moveTo>
                  <a:lnTo>
                    <a:pt x="0" y="33"/>
                  </a:lnTo>
                  <a:lnTo>
                    <a:pt x="0" y="29"/>
                  </a:lnTo>
                  <a:lnTo>
                    <a:pt x="3" y="24"/>
                  </a:lnTo>
                  <a:lnTo>
                    <a:pt x="6" y="18"/>
                  </a:lnTo>
                  <a:lnTo>
                    <a:pt x="9" y="13"/>
                  </a:lnTo>
                  <a:lnTo>
                    <a:pt x="15" y="8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55" y="2"/>
                  </a:lnTo>
                  <a:lnTo>
                    <a:pt x="64" y="5"/>
                  </a:lnTo>
                  <a:lnTo>
                    <a:pt x="72" y="10"/>
                  </a:lnTo>
                  <a:lnTo>
                    <a:pt x="78" y="16"/>
                  </a:lnTo>
                  <a:lnTo>
                    <a:pt x="83" y="22"/>
                  </a:lnTo>
                  <a:lnTo>
                    <a:pt x="84" y="29"/>
                  </a:lnTo>
                  <a:lnTo>
                    <a:pt x="87" y="35"/>
                  </a:lnTo>
                  <a:lnTo>
                    <a:pt x="87" y="40"/>
                  </a:lnTo>
                  <a:lnTo>
                    <a:pt x="89" y="141"/>
                  </a:lnTo>
                  <a:lnTo>
                    <a:pt x="80" y="140"/>
                  </a:lnTo>
                  <a:lnTo>
                    <a:pt x="78" y="36"/>
                  </a:lnTo>
                  <a:lnTo>
                    <a:pt x="77" y="33"/>
                  </a:lnTo>
                  <a:lnTo>
                    <a:pt x="74" y="29"/>
                  </a:lnTo>
                  <a:lnTo>
                    <a:pt x="70" y="25"/>
                  </a:lnTo>
                  <a:lnTo>
                    <a:pt x="63" y="24"/>
                  </a:lnTo>
                  <a:lnTo>
                    <a:pt x="57" y="25"/>
                  </a:lnTo>
                  <a:lnTo>
                    <a:pt x="52" y="29"/>
                  </a:lnTo>
                  <a:lnTo>
                    <a:pt x="49" y="33"/>
                  </a:lnTo>
                  <a:lnTo>
                    <a:pt x="47" y="40"/>
                  </a:lnTo>
                  <a:lnTo>
                    <a:pt x="49" y="140"/>
                  </a:lnTo>
                  <a:lnTo>
                    <a:pt x="43" y="140"/>
                  </a:lnTo>
                  <a:lnTo>
                    <a:pt x="40" y="36"/>
                  </a:lnTo>
                  <a:lnTo>
                    <a:pt x="40" y="32"/>
                  </a:lnTo>
                  <a:lnTo>
                    <a:pt x="37" y="27"/>
                  </a:lnTo>
                  <a:lnTo>
                    <a:pt x="32" y="25"/>
                  </a:lnTo>
                  <a:lnTo>
                    <a:pt x="26" y="24"/>
                  </a:lnTo>
                  <a:lnTo>
                    <a:pt x="18" y="24"/>
                  </a:lnTo>
                  <a:lnTo>
                    <a:pt x="14" y="27"/>
                  </a:lnTo>
                  <a:lnTo>
                    <a:pt x="9" y="30"/>
                  </a:lnTo>
                  <a:lnTo>
                    <a:pt x="7" y="36"/>
                  </a:lnTo>
                  <a:lnTo>
                    <a:pt x="7" y="14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37" name="Freeform 141"/>
            <p:cNvSpPr>
              <a:spLocks/>
            </p:cNvSpPr>
            <p:nvPr/>
          </p:nvSpPr>
          <p:spPr bwMode="auto">
            <a:xfrm>
              <a:off x="841" y="787"/>
              <a:ext cx="87" cy="141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33"/>
                </a:cxn>
                <a:cxn ang="0">
                  <a:pos x="0" y="29"/>
                </a:cxn>
                <a:cxn ang="0">
                  <a:pos x="3" y="24"/>
                </a:cxn>
                <a:cxn ang="0">
                  <a:pos x="6" y="18"/>
                </a:cxn>
                <a:cxn ang="0">
                  <a:pos x="9" y="13"/>
                </a:cxn>
                <a:cxn ang="0">
                  <a:pos x="15" y="8"/>
                </a:cxn>
                <a:cxn ang="0">
                  <a:pos x="23" y="5"/>
                </a:cxn>
                <a:cxn ang="0">
                  <a:pos x="32" y="2"/>
                </a:cxn>
                <a:cxn ang="0">
                  <a:pos x="44" y="0"/>
                </a:cxn>
                <a:cxn ang="0">
                  <a:pos x="55" y="2"/>
                </a:cxn>
                <a:cxn ang="0">
                  <a:pos x="64" y="5"/>
                </a:cxn>
                <a:cxn ang="0">
                  <a:pos x="72" y="10"/>
                </a:cxn>
                <a:cxn ang="0">
                  <a:pos x="78" y="16"/>
                </a:cxn>
                <a:cxn ang="0">
                  <a:pos x="83" y="22"/>
                </a:cxn>
                <a:cxn ang="0">
                  <a:pos x="84" y="29"/>
                </a:cxn>
                <a:cxn ang="0">
                  <a:pos x="87" y="35"/>
                </a:cxn>
                <a:cxn ang="0">
                  <a:pos x="87" y="40"/>
                </a:cxn>
                <a:cxn ang="0">
                  <a:pos x="89" y="141"/>
                </a:cxn>
                <a:cxn ang="0">
                  <a:pos x="80" y="140"/>
                </a:cxn>
                <a:cxn ang="0">
                  <a:pos x="78" y="36"/>
                </a:cxn>
                <a:cxn ang="0">
                  <a:pos x="77" y="33"/>
                </a:cxn>
                <a:cxn ang="0">
                  <a:pos x="74" y="29"/>
                </a:cxn>
                <a:cxn ang="0">
                  <a:pos x="70" y="25"/>
                </a:cxn>
                <a:cxn ang="0">
                  <a:pos x="63" y="24"/>
                </a:cxn>
                <a:cxn ang="0">
                  <a:pos x="57" y="25"/>
                </a:cxn>
                <a:cxn ang="0">
                  <a:pos x="52" y="29"/>
                </a:cxn>
                <a:cxn ang="0">
                  <a:pos x="49" y="33"/>
                </a:cxn>
                <a:cxn ang="0">
                  <a:pos x="47" y="40"/>
                </a:cxn>
                <a:cxn ang="0">
                  <a:pos x="49" y="140"/>
                </a:cxn>
                <a:cxn ang="0">
                  <a:pos x="43" y="140"/>
                </a:cxn>
                <a:cxn ang="0">
                  <a:pos x="40" y="36"/>
                </a:cxn>
                <a:cxn ang="0">
                  <a:pos x="40" y="32"/>
                </a:cxn>
                <a:cxn ang="0">
                  <a:pos x="37" y="27"/>
                </a:cxn>
                <a:cxn ang="0">
                  <a:pos x="32" y="25"/>
                </a:cxn>
                <a:cxn ang="0">
                  <a:pos x="26" y="24"/>
                </a:cxn>
                <a:cxn ang="0">
                  <a:pos x="18" y="24"/>
                </a:cxn>
                <a:cxn ang="0">
                  <a:pos x="14" y="27"/>
                </a:cxn>
                <a:cxn ang="0">
                  <a:pos x="9" y="30"/>
                </a:cxn>
                <a:cxn ang="0">
                  <a:pos x="7" y="36"/>
                </a:cxn>
                <a:cxn ang="0">
                  <a:pos x="7" y="140"/>
                </a:cxn>
                <a:cxn ang="0">
                  <a:pos x="0" y="138"/>
                </a:cxn>
              </a:cxnLst>
              <a:rect l="0" t="0" r="r" b="b"/>
              <a:pathLst>
                <a:path w="89" h="141">
                  <a:moveTo>
                    <a:pt x="0" y="138"/>
                  </a:moveTo>
                  <a:lnTo>
                    <a:pt x="0" y="33"/>
                  </a:lnTo>
                  <a:lnTo>
                    <a:pt x="0" y="29"/>
                  </a:lnTo>
                  <a:lnTo>
                    <a:pt x="3" y="24"/>
                  </a:lnTo>
                  <a:lnTo>
                    <a:pt x="6" y="18"/>
                  </a:lnTo>
                  <a:lnTo>
                    <a:pt x="9" y="13"/>
                  </a:lnTo>
                  <a:lnTo>
                    <a:pt x="15" y="8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55" y="2"/>
                  </a:lnTo>
                  <a:lnTo>
                    <a:pt x="64" y="5"/>
                  </a:lnTo>
                  <a:lnTo>
                    <a:pt x="72" y="10"/>
                  </a:lnTo>
                  <a:lnTo>
                    <a:pt x="78" y="16"/>
                  </a:lnTo>
                  <a:lnTo>
                    <a:pt x="83" y="22"/>
                  </a:lnTo>
                  <a:lnTo>
                    <a:pt x="84" y="29"/>
                  </a:lnTo>
                  <a:lnTo>
                    <a:pt x="87" y="35"/>
                  </a:lnTo>
                  <a:lnTo>
                    <a:pt x="87" y="40"/>
                  </a:lnTo>
                  <a:lnTo>
                    <a:pt x="89" y="141"/>
                  </a:lnTo>
                  <a:lnTo>
                    <a:pt x="80" y="140"/>
                  </a:lnTo>
                  <a:lnTo>
                    <a:pt x="78" y="36"/>
                  </a:lnTo>
                  <a:lnTo>
                    <a:pt x="77" y="33"/>
                  </a:lnTo>
                  <a:lnTo>
                    <a:pt x="74" y="29"/>
                  </a:lnTo>
                  <a:lnTo>
                    <a:pt x="70" y="25"/>
                  </a:lnTo>
                  <a:lnTo>
                    <a:pt x="63" y="24"/>
                  </a:lnTo>
                  <a:lnTo>
                    <a:pt x="57" y="25"/>
                  </a:lnTo>
                  <a:lnTo>
                    <a:pt x="52" y="29"/>
                  </a:lnTo>
                  <a:lnTo>
                    <a:pt x="49" y="33"/>
                  </a:lnTo>
                  <a:lnTo>
                    <a:pt x="47" y="40"/>
                  </a:lnTo>
                  <a:lnTo>
                    <a:pt x="49" y="140"/>
                  </a:lnTo>
                  <a:lnTo>
                    <a:pt x="43" y="140"/>
                  </a:lnTo>
                  <a:lnTo>
                    <a:pt x="40" y="36"/>
                  </a:lnTo>
                  <a:lnTo>
                    <a:pt x="40" y="32"/>
                  </a:lnTo>
                  <a:lnTo>
                    <a:pt x="37" y="27"/>
                  </a:lnTo>
                  <a:lnTo>
                    <a:pt x="32" y="25"/>
                  </a:lnTo>
                  <a:lnTo>
                    <a:pt x="26" y="24"/>
                  </a:lnTo>
                  <a:lnTo>
                    <a:pt x="18" y="24"/>
                  </a:lnTo>
                  <a:lnTo>
                    <a:pt x="14" y="27"/>
                  </a:lnTo>
                  <a:lnTo>
                    <a:pt x="9" y="30"/>
                  </a:lnTo>
                  <a:lnTo>
                    <a:pt x="7" y="36"/>
                  </a:lnTo>
                  <a:lnTo>
                    <a:pt x="7" y="140"/>
                  </a:lnTo>
                  <a:lnTo>
                    <a:pt x="0" y="138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38" name="Freeform 142"/>
            <p:cNvSpPr>
              <a:spLocks noEditPoints="1"/>
            </p:cNvSpPr>
            <p:nvPr/>
          </p:nvSpPr>
          <p:spPr bwMode="auto">
            <a:xfrm>
              <a:off x="814" y="760"/>
              <a:ext cx="137" cy="60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5" y="43"/>
                </a:cxn>
                <a:cxn ang="0">
                  <a:pos x="9" y="35"/>
                </a:cxn>
                <a:cxn ang="0">
                  <a:pos x="15" y="25"/>
                </a:cxn>
                <a:cxn ang="0">
                  <a:pos x="22" y="18"/>
                </a:cxn>
                <a:cxn ang="0">
                  <a:pos x="31" y="27"/>
                </a:cxn>
                <a:cxn ang="0">
                  <a:pos x="25" y="33"/>
                </a:cxn>
                <a:cxn ang="0">
                  <a:pos x="20" y="41"/>
                </a:cxn>
                <a:cxn ang="0">
                  <a:pos x="15" y="49"/>
                </a:cxn>
                <a:cxn ang="0">
                  <a:pos x="12" y="57"/>
                </a:cxn>
                <a:cxn ang="0">
                  <a:pos x="0" y="52"/>
                </a:cxn>
                <a:cxn ang="0">
                  <a:pos x="22" y="18"/>
                </a:cxn>
                <a:cxn ang="0">
                  <a:pos x="31" y="11"/>
                </a:cxn>
                <a:cxn ang="0">
                  <a:pos x="42" y="5"/>
                </a:cxn>
                <a:cxn ang="0">
                  <a:pos x="54" y="2"/>
                </a:cxn>
                <a:cxn ang="0">
                  <a:pos x="66" y="0"/>
                </a:cxn>
                <a:cxn ang="0">
                  <a:pos x="68" y="13"/>
                </a:cxn>
                <a:cxn ang="0">
                  <a:pos x="55" y="14"/>
                </a:cxn>
                <a:cxn ang="0">
                  <a:pos x="46" y="18"/>
                </a:cxn>
                <a:cxn ang="0">
                  <a:pos x="39" y="22"/>
                </a:cxn>
                <a:cxn ang="0">
                  <a:pos x="31" y="27"/>
                </a:cxn>
                <a:cxn ang="0">
                  <a:pos x="22" y="18"/>
                </a:cxn>
                <a:cxn ang="0">
                  <a:pos x="66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68" y="13"/>
                </a:cxn>
                <a:cxn ang="0">
                  <a:pos x="68" y="13"/>
                </a:cxn>
                <a:cxn ang="0">
                  <a:pos x="68" y="13"/>
                </a:cxn>
                <a:cxn ang="0">
                  <a:pos x="66" y="0"/>
                </a:cxn>
                <a:cxn ang="0">
                  <a:pos x="68" y="0"/>
                </a:cxn>
                <a:cxn ang="0">
                  <a:pos x="75" y="0"/>
                </a:cxn>
                <a:cxn ang="0">
                  <a:pos x="83" y="2"/>
                </a:cxn>
                <a:cxn ang="0">
                  <a:pos x="80" y="14"/>
                </a:cxn>
                <a:cxn ang="0">
                  <a:pos x="74" y="13"/>
                </a:cxn>
                <a:cxn ang="0">
                  <a:pos x="68" y="13"/>
                </a:cxn>
                <a:cxn ang="0">
                  <a:pos x="68" y="0"/>
                </a:cxn>
                <a:cxn ang="0">
                  <a:pos x="80" y="14"/>
                </a:cxn>
                <a:cxn ang="0">
                  <a:pos x="80" y="14"/>
                </a:cxn>
                <a:cxn ang="0">
                  <a:pos x="82" y="8"/>
                </a:cxn>
                <a:cxn ang="0">
                  <a:pos x="80" y="14"/>
                </a:cxn>
                <a:cxn ang="0">
                  <a:pos x="83" y="2"/>
                </a:cxn>
                <a:cxn ang="0">
                  <a:pos x="91" y="3"/>
                </a:cxn>
                <a:cxn ang="0">
                  <a:pos x="97" y="7"/>
                </a:cxn>
                <a:cxn ang="0">
                  <a:pos x="91" y="19"/>
                </a:cxn>
                <a:cxn ang="0">
                  <a:pos x="86" y="16"/>
                </a:cxn>
                <a:cxn ang="0">
                  <a:pos x="80" y="14"/>
                </a:cxn>
                <a:cxn ang="0">
                  <a:pos x="83" y="2"/>
                </a:cxn>
                <a:cxn ang="0">
                  <a:pos x="97" y="7"/>
                </a:cxn>
                <a:cxn ang="0">
                  <a:pos x="105" y="11"/>
                </a:cxn>
                <a:cxn ang="0">
                  <a:pos x="111" y="16"/>
                </a:cxn>
                <a:cxn ang="0">
                  <a:pos x="117" y="22"/>
                </a:cxn>
                <a:cxn ang="0">
                  <a:pos x="122" y="29"/>
                </a:cxn>
                <a:cxn ang="0">
                  <a:pos x="131" y="41"/>
                </a:cxn>
                <a:cxn ang="0">
                  <a:pos x="135" y="54"/>
                </a:cxn>
                <a:cxn ang="0">
                  <a:pos x="123" y="58"/>
                </a:cxn>
                <a:cxn ang="0">
                  <a:pos x="119" y="47"/>
                </a:cxn>
                <a:cxn ang="0">
                  <a:pos x="112" y="36"/>
                </a:cxn>
                <a:cxn ang="0">
                  <a:pos x="108" y="32"/>
                </a:cxn>
                <a:cxn ang="0">
                  <a:pos x="103" y="27"/>
                </a:cxn>
                <a:cxn ang="0">
                  <a:pos x="97" y="22"/>
                </a:cxn>
                <a:cxn ang="0">
                  <a:pos x="91" y="19"/>
                </a:cxn>
                <a:cxn ang="0">
                  <a:pos x="97" y="7"/>
                </a:cxn>
              </a:cxnLst>
              <a:rect l="0" t="0" r="r" b="b"/>
              <a:pathLst>
                <a:path w="135" h="58">
                  <a:moveTo>
                    <a:pt x="0" y="52"/>
                  </a:moveTo>
                  <a:lnTo>
                    <a:pt x="5" y="43"/>
                  </a:lnTo>
                  <a:lnTo>
                    <a:pt x="9" y="35"/>
                  </a:lnTo>
                  <a:lnTo>
                    <a:pt x="15" y="25"/>
                  </a:lnTo>
                  <a:lnTo>
                    <a:pt x="22" y="18"/>
                  </a:lnTo>
                  <a:lnTo>
                    <a:pt x="31" y="27"/>
                  </a:lnTo>
                  <a:lnTo>
                    <a:pt x="25" y="33"/>
                  </a:lnTo>
                  <a:lnTo>
                    <a:pt x="20" y="41"/>
                  </a:lnTo>
                  <a:lnTo>
                    <a:pt x="15" y="49"/>
                  </a:lnTo>
                  <a:lnTo>
                    <a:pt x="12" y="57"/>
                  </a:lnTo>
                  <a:lnTo>
                    <a:pt x="0" y="52"/>
                  </a:lnTo>
                  <a:close/>
                  <a:moveTo>
                    <a:pt x="22" y="18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54" y="2"/>
                  </a:lnTo>
                  <a:lnTo>
                    <a:pt x="66" y="0"/>
                  </a:lnTo>
                  <a:lnTo>
                    <a:pt x="68" y="13"/>
                  </a:lnTo>
                  <a:lnTo>
                    <a:pt x="55" y="14"/>
                  </a:lnTo>
                  <a:lnTo>
                    <a:pt x="46" y="18"/>
                  </a:lnTo>
                  <a:lnTo>
                    <a:pt x="39" y="22"/>
                  </a:lnTo>
                  <a:lnTo>
                    <a:pt x="31" y="27"/>
                  </a:lnTo>
                  <a:lnTo>
                    <a:pt x="22" y="18"/>
                  </a:lnTo>
                  <a:close/>
                  <a:moveTo>
                    <a:pt x="66" y="0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6" y="0"/>
                  </a:lnTo>
                  <a:close/>
                  <a:moveTo>
                    <a:pt x="68" y="0"/>
                  </a:moveTo>
                  <a:lnTo>
                    <a:pt x="75" y="0"/>
                  </a:lnTo>
                  <a:lnTo>
                    <a:pt x="83" y="2"/>
                  </a:lnTo>
                  <a:lnTo>
                    <a:pt x="80" y="14"/>
                  </a:lnTo>
                  <a:lnTo>
                    <a:pt x="74" y="13"/>
                  </a:lnTo>
                  <a:lnTo>
                    <a:pt x="68" y="13"/>
                  </a:lnTo>
                  <a:lnTo>
                    <a:pt x="68" y="0"/>
                  </a:lnTo>
                  <a:close/>
                  <a:moveTo>
                    <a:pt x="80" y="14"/>
                  </a:moveTo>
                  <a:lnTo>
                    <a:pt x="80" y="14"/>
                  </a:lnTo>
                  <a:lnTo>
                    <a:pt x="82" y="8"/>
                  </a:lnTo>
                  <a:lnTo>
                    <a:pt x="80" y="14"/>
                  </a:lnTo>
                  <a:close/>
                  <a:moveTo>
                    <a:pt x="83" y="2"/>
                  </a:moveTo>
                  <a:lnTo>
                    <a:pt x="91" y="3"/>
                  </a:lnTo>
                  <a:lnTo>
                    <a:pt x="97" y="7"/>
                  </a:lnTo>
                  <a:lnTo>
                    <a:pt x="91" y="19"/>
                  </a:lnTo>
                  <a:lnTo>
                    <a:pt x="86" y="16"/>
                  </a:lnTo>
                  <a:lnTo>
                    <a:pt x="80" y="14"/>
                  </a:lnTo>
                  <a:lnTo>
                    <a:pt x="83" y="2"/>
                  </a:lnTo>
                  <a:close/>
                  <a:moveTo>
                    <a:pt x="97" y="7"/>
                  </a:moveTo>
                  <a:lnTo>
                    <a:pt x="105" y="11"/>
                  </a:lnTo>
                  <a:lnTo>
                    <a:pt x="111" y="16"/>
                  </a:lnTo>
                  <a:lnTo>
                    <a:pt x="117" y="22"/>
                  </a:lnTo>
                  <a:lnTo>
                    <a:pt x="122" y="29"/>
                  </a:lnTo>
                  <a:lnTo>
                    <a:pt x="131" y="41"/>
                  </a:lnTo>
                  <a:lnTo>
                    <a:pt x="135" y="54"/>
                  </a:lnTo>
                  <a:lnTo>
                    <a:pt x="123" y="58"/>
                  </a:lnTo>
                  <a:lnTo>
                    <a:pt x="119" y="47"/>
                  </a:lnTo>
                  <a:lnTo>
                    <a:pt x="112" y="36"/>
                  </a:lnTo>
                  <a:lnTo>
                    <a:pt x="108" y="32"/>
                  </a:lnTo>
                  <a:lnTo>
                    <a:pt x="103" y="27"/>
                  </a:lnTo>
                  <a:lnTo>
                    <a:pt x="97" y="22"/>
                  </a:lnTo>
                  <a:lnTo>
                    <a:pt x="91" y="19"/>
                  </a:lnTo>
                  <a:lnTo>
                    <a:pt x="97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39" name="Freeform 143"/>
            <p:cNvSpPr>
              <a:spLocks/>
            </p:cNvSpPr>
            <p:nvPr/>
          </p:nvSpPr>
          <p:spPr bwMode="auto">
            <a:xfrm>
              <a:off x="991" y="787"/>
              <a:ext cx="87" cy="141"/>
            </a:xfrm>
            <a:custGeom>
              <a:avLst/>
              <a:gdLst/>
              <a:ahLst/>
              <a:cxnLst>
                <a:cxn ang="0">
                  <a:pos x="90" y="138"/>
                </a:cxn>
                <a:cxn ang="0">
                  <a:pos x="90" y="33"/>
                </a:cxn>
                <a:cxn ang="0">
                  <a:pos x="88" y="28"/>
                </a:cxn>
                <a:cxn ang="0">
                  <a:pos x="87" y="23"/>
                </a:cxn>
                <a:cxn ang="0">
                  <a:pos x="83" y="17"/>
                </a:cxn>
                <a:cxn ang="0">
                  <a:pos x="79" y="12"/>
                </a:cxn>
                <a:cxn ang="0">
                  <a:pos x="73" y="8"/>
                </a:cxn>
                <a:cxn ang="0">
                  <a:pos x="65" y="5"/>
                </a:cxn>
                <a:cxn ang="0">
                  <a:pos x="56" y="2"/>
                </a:cxn>
                <a:cxn ang="0">
                  <a:pos x="45" y="0"/>
                </a:cxn>
                <a:cxn ang="0">
                  <a:pos x="33" y="2"/>
                </a:cxn>
                <a:cxn ang="0">
                  <a:pos x="23" y="5"/>
                </a:cxn>
                <a:cxn ang="0">
                  <a:pos x="16" y="9"/>
                </a:cxn>
                <a:cxn ang="0">
                  <a:pos x="11" y="16"/>
                </a:cxn>
                <a:cxn ang="0">
                  <a:pos x="7" y="20"/>
                </a:cxn>
                <a:cxn ang="0">
                  <a:pos x="3" y="27"/>
                </a:cxn>
                <a:cxn ang="0">
                  <a:pos x="2" y="33"/>
                </a:cxn>
                <a:cxn ang="0">
                  <a:pos x="2" y="36"/>
                </a:cxn>
                <a:cxn ang="0">
                  <a:pos x="0" y="138"/>
                </a:cxn>
                <a:cxn ang="0">
                  <a:pos x="8" y="139"/>
                </a:cxn>
                <a:cxn ang="0">
                  <a:pos x="10" y="38"/>
                </a:cxn>
                <a:cxn ang="0">
                  <a:pos x="11" y="33"/>
                </a:cxn>
                <a:cxn ang="0">
                  <a:pos x="14" y="28"/>
                </a:cxn>
                <a:cxn ang="0">
                  <a:pos x="19" y="25"/>
                </a:cxn>
                <a:cxn ang="0">
                  <a:pos x="25" y="25"/>
                </a:cxn>
                <a:cxn ang="0">
                  <a:pos x="31" y="25"/>
                </a:cxn>
                <a:cxn ang="0">
                  <a:pos x="37" y="28"/>
                </a:cxn>
                <a:cxn ang="0">
                  <a:pos x="40" y="33"/>
                </a:cxn>
                <a:cxn ang="0">
                  <a:pos x="40" y="39"/>
                </a:cxn>
                <a:cxn ang="0">
                  <a:pos x="42" y="141"/>
                </a:cxn>
                <a:cxn ang="0">
                  <a:pos x="48" y="141"/>
                </a:cxn>
                <a:cxn ang="0">
                  <a:pos x="48" y="38"/>
                </a:cxn>
                <a:cxn ang="0">
                  <a:pos x="50" y="31"/>
                </a:cxn>
                <a:cxn ang="0">
                  <a:pos x="53" y="27"/>
                </a:cxn>
                <a:cxn ang="0">
                  <a:pos x="56" y="25"/>
                </a:cxn>
                <a:cxn ang="0">
                  <a:pos x="63" y="23"/>
                </a:cxn>
                <a:cxn ang="0">
                  <a:pos x="70" y="23"/>
                </a:cxn>
                <a:cxn ang="0">
                  <a:pos x="74" y="27"/>
                </a:cxn>
                <a:cxn ang="0">
                  <a:pos x="79" y="30"/>
                </a:cxn>
                <a:cxn ang="0">
                  <a:pos x="80" y="34"/>
                </a:cxn>
                <a:cxn ang="0">
                  <a:pos x="82" y="138"/>
                </a:cxn>
                <a:cxn ang="0">
                  <a:pos x="90" y="138"/>
                </a:cxn>
              </a:cxnLst>
              <a:rect l="0" t="0" r="r" b="b"/>
              <a:pathLst>
                <a:path w="90" h="141">
                  <a:moveTo>
                    <a:pt x="90" y="138"/>
                  </a:moveTo>
                  <a:lnTo>
                    <a:pt x="90" y="33"/>
                  </a:lnTo>
                  <a:lnTo>
                    <a:pt x="88" y="28"/>
                  </a:lnTo>
                  <a:lnTo>
                    <a:pt x="87" y="23"/>
                  </a:lnTo>
                  <a:lnTo>
                    <a:pt x="83" y="17"/>
                  </a:lnTo>
                  <a:lnTo>
                    <a:pt x="79" y="12"/>
                  </a:lnTo>
                  <a:lnTo>
                    <a:pt x="73" y="8"/>
                  </a:lnTo>
                  <a:lnTo>
                    <a:pt x="65" y="5"/>
                  </a:lnTo>
                  <a:lnTo>
                    <a:pt x="56" y="2"/>
                  </a:lnTo>
                  <a:lnTo>
                    <a:pt x="45" y="0"/>
                  </a:lnTo>
                  <a:lnTo>
                    <a:pt x="33" y="2"/>
                  </a:lnTo>
                  <a:lnTo>
                    <a:pt x="23" y="5"/>
                  </a:lnTo>
                  <a:lnTo>
                    <a:pt x="16" y="9"/>
                  </a:lnTo>
                  <a:lnTo>
                    <a:pt x="11" y="16"/>
                  </a:lnTo>
                  <a:lnTo>
                    <a:pt x="7" y="20"/>
                  </a:lnTo>
                  <a:lnTo>
                    <a:pt x="3" y="27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138"/>
                  </a:lnTo>
                  <a:lnTo>
                    <a:pt x="8" y="139"/>
                  </a:lnTo>
                  <a:lnTo>
                    <a:pt x="10" y="38"/>
                  </a:lnTo>
                  <a:lnTo>
                    <a:pt x="11" y="33"/>
                  </a:lnTo>
                  <a:lnTo>
                    <a:pt x="14" y="28"/>
                  </a:lnTo>
                  <a:lnTo>
                    <a:pt x="19" y="25"/>
                  </a:lnTo>
                  <a:lnTo>
                    <a:pt x="25" y="25"/>
                  </a:lnTo>
                  <a:lnTo>
                    <a:pt x="31" y="25"/>
                  </a:lnTo>
                  <a:lnTo>
                    <a:pt x="37" y="28"/>
                  </a:lnTo>
                  <a:lnTo>
                    <a:pt x="40" y="33"/>
                  </a:lnTo>
                  <a:lnTo>
                    <a:pt x="40" y="39"/>
                  </a:lnTo>
                  <a:lnTo>
                    <a:pt x="42" y="141"/>
                  </a:lnTo>
                  <a:lnTo>
                    <a:pt x="48" y="141"/>
                  </a:lnTo>
                  <a:lnTo>
                    <a:pt x="48" y="38"/>
                  </a:lnTo>
                  <a:lnTo>
                    <a:pt x="50" y="31"/>
                  </a:lnTo>
                  <a:lnTo>
                    <a:pt x="53" y="27"/>
                  </a:lnTo>
                  <a:lnTo>
                    <a:pt x="56" y="25"/>
                  </a:lnTo>
                  <a:lnTo>
                    <a:pt x="63" y="23"/>
                  </a:lnTo>
                  <a:lnTo>
                    <a:pt x="70" y="23"/>
                  </a:lnTo>
                  <a:lnTo>
                    <a:pt x="74" y="27"/>
                  </a:lnTo>
                  <a:lnTo>
                    <a:pt x="79" y="30"/>
                  </a:lnTo>
                  <a:lnTo>
                    <a:pt x="80" y="34"/>
                  </a:lnTo>
                  <a:lnTo>
                    <a:pt x="82" y="138"/>
                  </a:lnTo>
                  <a:lnTo>
                    <a:pt x="90" y="1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40" name="Freeform 144"/>
            <p:cNvSpPr>
              <a:spLocks/>
            </p:cNvSpPr>
            <p:nvPr/>
          </p:nvSpPr>
          <p:spPr bwMode="auto">
            <a:xfrm>
              <a:off x="991" y="787"/>
              <a:ext cx="87" cy="141"/>
            </a:xfrm>
            <a:custGeom>
              <a:avLst/>
              <a:gdLst/>
              <a:ahLst/>
              <a:cxnLst>
                <a:cxn ang="0">
                  <a:pos x="90" y="138"/>
                </a:cxn>
                <a:cxn ang="0">
                  <a:pos x="90" y="33"/>
                </a:cxn>
                <a:cxn ang="0">
                  <a:pos x="88" y="28"/>
                </a:cxn>
                <a:cxn ang="0">
                  <a:pos x="87" y="23"/>
                </a:cxn>
                <a:cxn ang="0">
                  <a:pos x="83" y="17"/>
                </a:cxn>
                <a:cxn ang="0">
                  <a:pos x="79" y="12"/>
                </a:cxn>
                <a:cxn ang="0">
                  <a:pos x="73" y="8"/>
                </a:cxn>
                <a:cxn ang="0">
                  <a:pos x="65" y="5"/>
                </a:cxn>
                <a:cxn ang="0">
                  <a:pos x="56" y="2"/>
                </a:cxn>
                <a:cxn ang="0">
                  <a:pos x="45" y="0"/>
                </a:cxn>
                <a:cxn ang="0">
                  <a:pos x="33" y="2"/>
                </a:cxn>
                <a:cxn ang="0">
                  <a:pos x="23" y="5"/>
                </a:cxn>
                <a:cxn ang="0">
                  <a:pos x="16" y="9"/>
                </a:cxn>
                <a:cxn ang="0">
                  <a:pos x="11" y="16"/>
                </a:cxn>
                <a:cxn ang="0">
                  <a:pos x="7" y="20"/>
                </a:cxn>
                <a:cxn ang="0">
                  <a:pos x="3" y="27"/>
                </a:cxn>
                <a:cxn ang="0">
                  <a:pos x="2" y="33"/>
                </a:cxn>
                <a:cxn ang="0">
                  <a:pos x="2" y="36"/>
                </a:cxn>
                <a:cxn ang="0">
                  <a:pos x="0" y="138"/>
                </a:cxn>
                <a:cxn ang="0">
                  <a:pos x="8" y="139"/>
                </a:cxn>
                <a:cxn ang="0">
                  <a:pos x="10" y="38"/>
                </a:cxn>
                <a:cxn ang="0">
                  <a:pos x="11" y="33"/>
                </a:cxn>
                <a:cxn ang="0">
                  <a:pos x="14" y="28"/>
                </a:cxn>
                <a:cxn ang="0">
                  <a:pos x="19" y="25"/>
                </a:cxn>
                <a:cxn ang="0">
                  <a:pos x="25" y="25"/>
                </a:cxn>
                <a:cxn ang="0">
                  <a:pos x="31" y="25"/>
                </a:cxn>
                <a:cxn ang="0">
                  <a:pos x="37" y="28"/>
                </a:cxn>
                <a:cxn ang="0">
                  <a:pos x="40" y="33"/>
                </a:cxn>
                <a:cxn ang="0">
                  <a:pos x="40" y="39"/>
                </a:cxn>
                <a:cxn ang="0">
                  <a:pos x="42" y="141"/>
                </a:cxn>
                <a:cxn ang="0">
                  <a:pos x="48" y="141"/>
                </a:cxn>
                <a:cxn ang="0">
                  <a:pos x="48" y="38"/>
                </a:cxn>
                <a:cxn ang="0">
                  <a:pos x="50" y="31"/>
                </a:cxn>
                <a:cxn ang="0">
                  <a:pos x="53" y="27"/>
                </a:cxn>
                <a:cxn ang="0">
                  <a:pos x="56" y="25"/>
                </a:cxn>
                <a:cxn ang="0">
                  <a:pos x="63" y="23"/>
                </a:cxn>
                <a:cxn ang="0">
                  <a:pos x="70" y="23"/>
                </a:cxn>
                <a:cxn ang="0">
                  <a:pos x="74" y="27"/>
                </a:cxn>
                <a:cxn ang="0">
                  <a:pos x="79" y="30"/>
                </a:cxn>
                <a:cxn ang="0">
                  <a:pos x="80" y="34"/>
                </a:cxn>
                <a:cxn ang="0">
                  <a:pos x="82" y="138"/>
                </a:cxn>
                <a:cxn ang="0">
                  <a:pos x="90" y="138"/>
                </a:cxn>
              </a:cxnLst>
              <a:rect l="0" t="0" r="r" b="b"/>
              <a:pathLst>
                <a:path w="90" h="141">
                  <a:moveTo>
                    <a:pt x="90" y="138"/>
                  </a:moveTo>
                  <a:lnTo>
                    <a:pt x="90" y="33"/>
                  </a:lnTo>
                  <a:lnTo>
                    <a:pt x="88" y="28"/>
                  </a:lnTo>
                  <a:lnTo>
                    <a:pt x="87" y="23"/>
                  </a:lnTo>
                  <a:lnTo>
                    <a:pt x="83" y="17"/>
                  </a:lnTo>
                  <a:lnTo>
                    <a:pt x="79" y="12"/>
                  </a:lnTo>
                  <a:lnTo>
                    <a:pt x="73" y="8"/>
                  </a:lnTo>
                  <a:lnTo>
                    <a:pt x="65" y="5"/>
                  </a:lnTo>
                  <a:lnTo>
                    <a:pt x="56" y="2"/>
                  </a:lnTo>
                  <a:lnTo>
                    <a:pt x="45" y="0"/>
                  </a:lnTo>
                  <a:lnTo>
                    <a:pt x="33" y="2"/>
                  </a:lnTo>
                  <a:lnTo>
                    <a:pt x="23" y="5"/>
                  </a:lnTo>
                  <a:lnTo>
                    <a:pt x="16" y="9"/>
                  </a:lnTo>
                  <a:lnTo>
                    <a:pt x="11" y="16"/>
                  </a:lnTo>
                  <a:lnTo>
                    <a:pt x="7" y="20"/>
                  </a:lnTo>
                  <a:lnTo>
                    <a:pt x="3" y="27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138"/>
                  </a:lnTo>
                  <a:lnTo>
                    <a:pt x="8" y="139"/>
                  </a:lnTo>
                  <a:lnTo>
                    <a:pt x="10" y="38"/>
                  </a:lnTo>
                  <a:lnTo>
                    <a:pt x="11" y="33"/>
                  </a:lnTo>
                  <a:lnTo>
                    <a:pt x="14" y="28"/>
                  </a:lnTo>
                  <a:lnTo>
                    <a:pt x="19" y="25"/>
                  </a:lnTo>
                  <a:lnTo>
                    <a:pt x="25" y="25"/>
                  </a:lnTo>
                  <a:lnTo>
                    <a:pt x="31" y="25"/>
                  </a:lnTo>
                  <a:lnTo>
                    <a:pt x="37" y="28"/>
                  </a:lnTo>
                  <a:lnTo>
                    <a:pt x="40" y="33"/>
                  </a:lnTo>
                  <a:lnTo>
                    <a:pt x="40" y="39"/>
                  </a:lnTo>
                  <a:lnTo>
                    <a:pt x="42" y="141"/>
                  </a:lnTo>
                  <a:lnTo>
                    <a:pt x="48" y="141"/>
                  </a:lnTo>
                  <a:lnTo>
                    <a:pt x="48" y="38"/>
                  </a:lnTo>
                  <a:lnTo>
                    <a:pt x="50" y="31"/>
                  </a:lnTo>
                  <a:lnTo>
                    <a:pt x="53" y="27"/>
                  </a:lnTo>
                  <a:lnTo>
                    <a:pt x="56" y="25"/>
                  </a:lnTo>
                  <a:lnTo>
                    <a:pt x="63" y="23"/>
                  </a:lnTo>
                  <a:lnTo>
                    <a:pt x="70" y="23"/>
                  </a:lnTo>
                  <a:lnTo>
                    <a:pt x="74" y="27"/>
                  </a:lnTo>
                  <a:lnTo>
                    <a:pt x="79" y="30"/>
                  </a:lnTo>
                  <a:lnTo>
                    <a:pt x="80" y="34"/>
                  </a:lnTo>
                  <a:lnTo>
                    <a:pt x="82" y="138"/>
                  </a:lnTo>
                  <a:lnTo>
                    <a:pt x="90" y="138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41" name="Freeform 145"/>
            <p:cNvSpPr>
              <a:spLocks noEditPoints="1"/>
            </p:cNvSpPr>
            <p:nvPr/>
          </p:nvSpPr>
          <p:spPr bwMode="auto">
            <a:xfrm>
              <a:off x="968" y="764"/>
              <a:ext cx="134" cy="57"/>
            </a:xfrm>
            <a:custGeom>
              <a:avLst/>
              <a:gdLst/>
              <a:ahLst/>
              <a:cxnLst>
                <a:cxn ang="0">
                  <a:pos x="136" y="52"/>
                </a:cxn>
                <a:cxn ang="0">
                  <a:pos x="131" y="42"/>
                </a:cxn>
                <a:cxn ang="0">
                  <a:pos x="126" y="34"/>
                </a:cxn>
                <a:cxn ang="0">
                  <a:pos x="120" y="25"/>
                </a:cxn>
                <a:cxn ang="0">
                  <a:pos x="114" y="17"/>
                </a:cxn>
                <a:cxn ang="0">
                  <a:pos x="105" y="27"/>
                </a:cxn>
                <a:cxn ang="0">
                  <a:pos x="111" y="33"/>
                </a:cxn>
                <a:cxn ang="0">
                  <a:pos x="116" y="41"/>
                </a:cxn>
                <a:cxn ang="0">
                  <a:pos x="120" y="48"/>
                </a:cxn>
                <a:cxn ang="0">
                  <a:pos x="123" y="56"/>
                </a:cxn>
                <a:cxn ang="0">
                  <a:pos x="136" y="52"/>
                </a:cxn>
                <a:cxn ang="0">
                  <a:pos x="114" y="17"/>
                </a:cxn>
                <a:cxn ang="0">
                  <a:pos x="105" y="11"/>
                </a:cxn>
                <a:cxn ang="0">
                  <a:pos x="96" y="5"/>
                </a:cxn>
                <a:cxn ang="0">
                  <a:pos x="83" y="1"/>
                </a:cxn>
                <a:cxn ang="0">
                  <a:pos x="70" y="0"/>
                </a:cxn>
                <a:cxn ang="0">
                  <a:pos x="70" y="12"/>
                </a:cxn>
                <a:cxn ang="0">
                  <a:pos x="80" y="14"/>
                </a:cxn>
                <a:cxn ang="0">
                  <a:pos x="90" y="17"/>
                </a:cxn>
                <a:cxn ang="0">
                  <a:pos x="99" y="22"/>
                </a:cxn>
                <a:cxn ang="0">
                  <a:pos x="105" y="27"/>
                </a:cxn>
                <a:cxn ang="0">
                  <a:pos x="114" y="17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68" y="0"/>
                </a:cxn>
                <a:cxn ang="0">
                  <a:pos x="68" y="12"/>
                </a:cxn>
                <a:cxn ang="0">
                  <a:pos x="70" y="12"/>
                </a:cxn>
                <a:cxn ang="0">
                  <a:pos x="70" y="12"/>
                </a:cxn>
                <a:cxn ang="0">
                  <a:pos x="70" y="0"/>
                </a:cxn>
                <a:cxn ang="0">
                  <a:pos x="68" y="0"/>
                </a:cxn>
                <a:cxn ang="0">
                  <a:pos x="60" y="0"/>
                </a:cxn>
                <a:cxn ang="0">
                  <a:pos x="53" y="1"/>
                </a:cxn>
                <a:cxn ang="0">
                  <a:pos x="56" y="14"/>
                </a:cxn>
                <a:cxn ang="0">
                  <a:pos x="62" y="14"/>
                </a:cxn>
                <a:cxn ang="0">
                  <a:pos x="68" y="12"/>
                </a:cxn>
                <a:cxn ang="0">
                  <a:pos x="68" y="0"/>
                </a:cxn>
                <a:cxn ang="0">
                  <a:pos x="53" y="1"/>
                </a:cxn>
                <a:cxn ang="0">
                  <a:pos x="53" y="1"/>
                </a:cxn>
                <a:cxn ang="0">
                  <a:pos x="54" y="8"/>
                </a:cxn>
                <a:cxn ang="0">
                  <a:pos x="53" y="1"/>
                </a:cxn>
                <a:cxn ang="0">
                  <a:pos x="53" y="1"/>
                </a:cxn>
                <a:cxn ang="0">
                  <a:pos x="46" y="3"/>
                </a:cxn>
                <a:cxn ang="0">
                  <a:pos x="40" y="6"/>
                </a:cxn>
                <a:cxn ang="0">
                  <a:pos x="45" y="19"/>
                </a:cxn>
                <a:cxn ang="0">
                  <a:pos x="51" y="16"/>
                </a:cxn>
                <a:cxn ang="0">
                  <a:pos x="56" y="14"/>
                </a:cxn>
                <a:cxn ang="0">
                  <a:pos x="53" y="1"/>
                </a:cxn>
                <a:cxn ang="0">
                  <a:pos x="40" y="6"/>
                </a:cxn>
                <a:cxn ang="0">
                  <a:pos x="33" y="11"/>
                </a:cxn>
                <a:cxn ang="0">
                  <a:pos x="25" y="16"/>
                </a:cxn>
                <a:cxn ang="0">
                  <a:pos x="19" y="22"/>
                </a:cxn>
                <a:cxn ang="0">
                  <a:pos x="14" y="28"/>
                </a:cxn>
                <a:cxn ang="0">
                  <a:pos x="6" y="41"/>
                </a:cxn>
                <a:cxn ang="0">
                  <a:pos x="0" y="53"/>
                </a:cxn>
                <a:cxn ang="0">
                  <a:pos x="13" y="58"/>
                </a:cxn>
                <a:cxn ang="0">
                  <a:pos x="17" y="47"/>
                </a:cxn>
                <a:cxn ang="0">
                  <a:pos x="23" y="36"/>
                </a:cxn>
                <a:cxn ang="0">
                  <a:pos x="28" y="31"/>
                </a:cxn>
                <a:cxn ang="0">
                  <a:pos x="33" y="27"/>
                </a:cxn>
                <a:cxn ang="0">
                  <a:pos x="39" y="22"/>
                </a:cxn>
                <a:cxn ang="0">
                  <a:pos x="45" y="19"/>
                </a:cxn>
                <a:cxn ang="0">
                  <a:pos x="40" y="6"/>
                </a:cxn>
              </a:cxnLst>
              <a:rect l="0" t="0" r="r" b="b"/>
              <a:pathLst>
                <a:path w="136" h="58">
                  <a:moveTo>
                    <a:pt x="136" y="52"/>
                  </a:moveTo>
                  <a:lnTo>
                    <a:pt x="131" y="42"/>
                  </a:lnTo>
                  <a:lnTo>
                    <a:pt x="126" y="34"/>
                  </a:lnTo>
                  <a:lnTo>
                    <a:pt x="120" y="25"/>
                  </a:lnTo>
                  <a:lnTo>
                    <a:pt x="114" y="17"/>
                  </a:lnTo>
                  <a:lnTo>
                    <a:pt x="105" y="27"/>
                  </a:lnTo>
                  <a:lnTo>
                    <a:pt x="111" y="33"/>
                  </a:lnTo>
                  <a:lnTo>
                    <a:pt x="116" y="41"/>
                  </a:lnTo>
                  <a:lnTo>
                    <a:pt x="120" y="48"/>
                  </a:lnTo>
                  <a:lnTo>
                    <a:pt x="123" y="56"/>
                  </a:lnTo>
                  <a:lnTo>
                    <a:pt x="136" y="52"/>
                  </a:lnTo>
                  <a:close/>
                  <a:moveTo>
                    <a:pt x="114" y="17"/>
                  </a:moveTo>
                  <a:lnTo>
                    <a:pt x="105" y="11"/>
                  </a:lnTo>
                  <a:lnTo>
                    <a:pt x="96" y="5"/>
                  </a:lnTo>
                  <a:lnTo>
                    <a:pt x="83" y="1"/>
                  </a:lnTo>
                  <a:lnTo>
                    <a:pt x="70" y="0"/>
                  </a:lnTo>
                  <a:lnTo>
                    <a:pt x="70" y="12"/>
                  </a:lnTo>
                  <a:lnTo>
                    <a:pt x="80" y="14"/>
                  </a:lnTo>
                  <a:lnTo>
                    <a:pt x="90" y="17"/>
                  </a:lnTo>
                  <a:lnTo>
                    <a:pt x="99" y="22"/>
                  </a:lnTo>
                  <a:lnTo>
                    <a:pt x="105" y="27"/>
                  </a:lnTo>
                  <a:lnTo>
                    <a:pt x="114" y="17"/>
                  </a:lnTo>
                  <a:close/>
                  <a:moveTo>
                    <a:pt x="70" y="0"/>
                  </a:moveTo>
                  <a:lnTo>
                    <a:pt x="70" y="0"/>
                  </a:lnTo>
                  <a:lnTo>
                    <a:pt x="68" y="0"/>
                  </a:lnTo>
                  <a:lnTo>
                    <a:pt x="68" y="1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0" y="0"/>
                  </a:lnTo>
                  <a:close/>
                  <a:moveTo>
                    <a:pt x="68" y="0"/>
                  </a:moveTo>
                  <a:lnTo>
                    <a:pt x="60" y="0"/>
                  </a:lnTo>
                  <a:lnTo>
                    <a:pt x="53" y="1"/>
                  </a:lnTo>
                  <a:lnTo>
                    <a:pt x="56" y="14"/>
                  </a:lnTo>
                  <a:lnTo>
                    <a:pt x="62" y="14"/>
                  </a:lnTo>
                  <a:lnTo>
                    <a:pt x="68" y="12"/>
                  </a:lnTo>
                  <a:lnTo>
                    <a:pt x="68" y="0"/>
                  </a:lnTo>
                  <a:close/>
                  <a:moveTo>
                    <a:pt x="53" y="1"/>
                  </a:moveTo>
                  <a:lnTo>
                    <a:pt x="53" y="1"/>
                  </a:lnTo>
                  <a:lnTo>
                    <a:pt x="54" y="8"/>
                  </a:lnTo>
                  <a:lnTo>
                    <a:pt x="53" y="1"/>
                  </a:lnTo>
                  <a:close/>
                  <a:moveTo>
                    <a:pt x="53" y="1"/>
                  </a:moveTo>
                  <a:lnTo>
                    <a:pt x="46" y="3"/>
                  </a:lnTo>
                  <a:lnTo>
                    <a:pt x="40" y="6"/>
                  </a:lnTo>
                  <a:lnTo>
                    <a:pt x="45" y="19"/>
                  </a:lnTo>
                  <a:lnTo>
                    <a:pt x="51" y="16"/>
                  </a:lnTo>
                  <a:lnTo>
                    <a:pt x="56" y="14"/>
                  </a:lnTo>
                  <a:lnTo>
                    <a:pt x="53" y="1"/>
                  </a:lnTo>
                  <a:close/>
                  <a:moveTo>
                    <a:pt x="40" y="6"/>
                  </a:moveTo>
                  <a:lnTo>
                    <a:pt x="33" y="11"/>
                  </a:lnTo>
                  <a:lnTo>
                    <a:pt x="25" y="16"/>
                  </a:lnTo>
                  <a:lnTo>
                    <a:pt x="19" y="22"/>
                  </a:lnTo>
                  <a:lnTo>
                    <a:pt x="14" y="28"/>
                  </a:lnTo>
                  <a:lnTo>
                    <a:pt x="6" y="41"/>
                  </a:lnTo>
                  <a:lnTo>
                    <a:pt x="0" y="53"/>
                  </a:lnTo>
                  <a:lnTo>
                    <a:pt x="13" y="58"/>
                  </a:lnTo>
                  <a:lnTo>
                    <a:pt x="17" y="47"/>
                  </a:lnTo>
                  <a:lnTo>
                    <a:pt x="23" y="36"/>
                  </a:lnTo>
                  <a:lnTo>
                    <a:pt x="28" y="31"/>
                  </a:lnTo>
                  <a:lnTo>
                    <a:pt x="33" y="27"/>
                  </a:lnTo>
                  <a:lnTo>
                    <a:pt x="39" y="22"/>
                  </a:lnTo>
                  <a:lnTo>
                    <a:pt x="45" y="19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42" name="Freeform 146"/>
            <p:cNvSpPr>
              <a:spLocks/>
            </p:cNvSpPr>
            <p:nvPr/>
          </p:nvSpPr>
          <p:spPr bwMode="auto">
            <a:xfrm>
              <a:off x="991" y="1015"/>
              <a:ext cx="90" cy="141"/>
            </a:xfrm>
            <a:custGeom>
              <a:avLst/>
              <a:gdLst/>
              <a:ahLst/>
              <a:cxnLst>
                <a:cxn ang="0">
                  <a:pos x="90" y="138"/>
                </a:cxn>
                <a:cxn ang="0">
                  <a:pos x="90" y="33"/>
                </a:cxn>
                <a:cxn ang="0">
                  <a:pos x="90" y="28"/>
                </a:cxn>
                <a:cxn ang="0">
                  <a:pos x="87" y="24"/>
                </a:cxn>
                <a:cxn ang="0">
                  <a:pos x="84" y="17"/>
                </a:cxn>
                <a:cxn ang="0">
                  <a:pos x="80" y="13"/>
                </a:cxn>
                <a:cxn ang="0">
                  <a:pos x="74" y="8"/>
                </a:cxn>
                <a:cxn ang="0">
                  <a:pos x="67" y="3"/>
                </a:cxn>
                <a:cxn ang="0">
                  <a:pos x="57" y="2"/>
                </a:cxn>
                <a:cxn ang="0">
                  <a:pos x="45" y="0"/>
                </a:cxn>
                <a:cxn ang="0">
                  <a:pos x="34" y="2"/>
                </a:cxn>
                <a:cxn ang="0">
                  <a:pos x="25" y="5"/>
                </a:cxn>
                <a:cxn ang="0">
                  <a:pos x="17" y="9"/>
                </a:cxn>
                <a:cxn ang="0">
                  <a:pos x="11" y="16"/>
                </a:cxn>
                <a:cxn ang="0">
                  <a:pos x="7" y="22"/>
                </a:cxn>
                <a:cxn ang="0">
                  <a:pos x="5" y="28"/>
                </a:cxn>
                <a:cxn ang="0">
                  <a:pos x="2" y="33"/>
                </a:cxn>
                <a:cxn ang="0">
                  <a:pos x="2" y="38"/>
                </a:cxn>
                <a:cxn ang="0">
                  <a:pos x="0" y="141"/>
                </a:cxn>
                <a:cxn ang="0">
                  <a:pos x="10" y="140"/>
                </a:cxn>
                <a:cxn ang="0">
                  <a:pos x="11" y="36"/>
                </a:cxn>
                <a:cxn ang="0">
                  <a:pos x="13" y="31"/>
                </a:cxn>
                <a:cxn ang="0">
                  <a:pos x="16" y="27"/>
                </a:cxn>
                <a:cxn ang="0">
                  <a:pos x="20" y="24"/>
                </a:cxn>
                <a:cxn ang="0">
                  <a:pos x="27" y="22"/>
                </a:cxn>
                <a:cxn ang="0">
                  <a:pos x="33" y="24"/>
                </a:cxn>
                <a:cxn ang="0">
                  <a:pos x="39" y="25"/>
                </a:cxn>
                <a:cxn ang="0">
                  <a:pos x="42" y="30"/>
                </a:cxn>
                <a:cxn ang="0">
                  <a:pos x="42" y="36"/>
                </a:cxn>
                <a:cxn ang="0">
                  <a:pos x="44" y="140"/>
                </a:cxn>
                <a:cxn ang="0">
                  <a:pos x="50" y="140"/>
                </a:cxn>
                <a:cxn ang="0">
                  <a:pos x="50" y="36"/>
                </a:cxn>
                <a:cxn ang="0">
                  <a:pos x="50" y="31"/>
                </a:cxn>
                <a:cxn ang="0">
                  <a:pos x="53" y="27"/>
                </a:cxn>
                <a:cxn ang="0">
                  <a:pos x="57" y="24"/>
                </a:cxn>
                <a:cxn ang="0">
                  <a:pos x="65" y="22"/>
                </a:cxn>
                <a:cxn ang="0">
                  <a:pos x="71" y="24"/>
                </a:cxn>
                <a:cxn ang="0">
                  <a:pos x="76" y="25"/>
                </a:cxn>
                <a:cxn ang="0">
                  <a:pos x="79" y="30"/>
                </a:cxn>
                <a:cxn ang="0">
                  <a:pos x="82" y="35"/>
                </a:cxn>
                <a:cxn ang="0">
                  <a:pos x="82" y="140"/>
                </a:cxn>
                <a:cxn ang="0">
                  <a:pos x="90" y="138"/>
                </a:cxn>
              </a:cxnLst>
              <a:rect l="0" t="0" r="r" b="b"/>
              <a:pathLst>
                <a:path w="90" h="141">
                  <a:moveTo>
                    <a:pt x="90" y="138"/>
                  </a:moveTo>
                  <a:lnTo>
                    <a:pt x="90" y="33"/>
                  </a:lnTo>
                  <a:lnTo>
                    <a:pt x="90" y="28"/>
                  </a:lnTo>
                  <a:lnTo>
                    <a:pt x="87" y="24"/>
                  </a:lnTo>
                  <a:lnTo>
                    <a:pt x="84" y="17"/>
                  </a:lnTo>
                  <a:lnTo>
                    <a:pt x="80" y="13"/>
                  </a:lnTo>
                  <a:lnTo>
                    <a:pt x="74" y="8"/>
                  </a:lnTo>
                  <a:lnTo>
                    <a:pt x="67" y="3"/>
                  </a:lnTo>
                  <a:lnTo>
                    <a:pt x="57" y="2"/>
                  </a:lnTo>
                  <a:lnTo>
                    <a:pt x="45" y="0"/>
                  </a:lnTo>
                  <a:lnTo>
                    <a:pt x="34" y="2"/>
                  </a:lnTo>
                  <a:lnTo>
                    <a:pt x="25" y="5"/>
                  </a:lnTo>
                  <a:lnTo>
                    <a:pt x="17" y="9"/>
                  </a:lnTo>
                  <a:lnTo>
                    <a:pt x="11" y="16"/>
                  </a:lnTo>
                  <a:lnTo>
                    <a:pt x="7" y="22"/>
                  </a:lnTo>
                  <a:lnTo>
                    <a:pt x="5" y="28"/>
                  </a:lnTo>
                  <a:lnTo>
                    <a:pt x="2" y="33"/>
                  </a:lnTo>
                  <a:lnTo>
                    <a:pt x="2" y="38"/>
                  </a:lnTo>
                  <a:lnTo>
                    <a:pt x="0" y="141"/>
                  </a:lnTo>
                  <a:lnTo>
                    <a:pt x="10" y="140"/>
                  </a:lnTo>
                  <a:lnTo>
                    <a:pt x="11" y="36"/>
                  </a:lnTo>
                  <a:lnTo>
                    <a:pt x="13" y="31"/>
                  </a:lnTo>
                  <a:lnTo>
                    <a:pt x="16" y="27"/>
                  </a:lnTo>
                  <a:lnTo>
                    <a:pt x="20" y="24"/>
                  </a:lnTo>
                  <a:lnTo>
                    <a:pt x="27" y="22"/>
                  </a:lnTo>
                  <a:lnTo>
                    <a:pt x="33" y="24"/>
                  </a:lnTo>
                  <a:lnTo>
                    <a:pt x="39" y="25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4" y="140"/>
                  </a:lnTo>
                  <a:lnTo>
                    <a:pt x="50" y="140"/>
                  </a:lnTo>
                  <a:lnTo>
                    <a:pt x="50" y="36"/>
                  </a:lnTo>
                  <a:lnTo>
                    <a:pt x="50" y="31"/>
                  </a:lnTo>
                  <a:lnTo>
                    <a:pt x="53" y="27"/>
                  </a:lnTo>
                  <a:lnTo>
                    <a:pt x="57" y="24"/>
                  </a:lnTo>
                  <a:lnTo>
                    <a:pt x="65" y="22"/>
                  </a:lnTo>
                  <a:lnTo>
                    <a:pt x="71" y="24"/>
                  </a:lnTo>
                  <a:lnTo>
                    <a:pt x="76" y="25"/>
                  </a:lnTo>
                  <a:lnTo>
                    <a:pt x="79" y="30"/>
                  </a:lnTo>
                  <a:lnTo>
                    <a:pt x="82" y="35"/>
                  </a:lnTo>
                  <a:lnTo>
                    <a:pt x="82" y="140"/>
                  </a:lnTo>
                  <a:lnTo>
                    <a:pt x="90" y="1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43" name="Freeform 147"/>
            <p:cNvSpPr>
              <a:spLocks/>
            </p:cNvSpPr>
            <p:nvPr/>
          </p:nvSpPr>
          <p:spPr bwMode="auto">
            <a:xfrm>
              <a:off x="991" y="1015"/>
              <a:ext cx="90" cy="141"/>
            </a:xfrm>
            <a:custGeom>
              <a:avLst/>
              <a:gdLst/>
              <a:ahLst/>
              <a:cxnLst>
                <a:cxn ang="0">
                  <a:pos x="90" y="138"/>
                </a:cxn>
                <a:cxn ang="0">
                  <a:pos x="90" y="33"/>
                </a:cxn>
                <a:cxn ang="0">
                  <a:pos x="90" y="28"/>
                </a:cxn>
                <a:cxn ang="0">
                  <a:pos x="87" y="24"/>
                </a:cxn>
                <a:cxn ang="0">
                  <a:pos x="84" y="17"/>
                </a:cxn>
                <a:cxn ang="0">
                  <a:pos x="80" y="13"/>
                </a:cxn>
                <a:cxn ang="0">
                  <a:pos x="74" y="8"/>
                </a:cxn>
                <a:cxn ang="0">
                  <a:pos x="67" y="3"/>
                </a:cxn>
                <a:cxn ang="0">
                  <a:pos x="57" y="2"/>
                </a:cxn>
                <a:cxn ang="0">
                  <a:pos x="45" y="0"/>
                </a:cxn>
                <a:cxn ang="0">
                  <a:pos x="34" y="2"/>
                </a:cxn>
                <a:cxn ang="0">
                  <a:pos x="25" y="5"/>
                </a:cxn>
                <a:cxn ang="0">
                  <a:pos x="17" y="9"/>
                </a:cxn>
                <a:cxn ang="0">
                  <a:pos x="11" y="16"/>
                </a:cxn>
                <a:cxn ang="0">
                  <a:pos x="7" y="22"/>
                </a:cxn>
                <a:cxn ang="0">
                  <a:pos x="5" y="28"/>
                </a:cxn>
                <a:cxn ang="0">
                  <a:pos x="2" y="33"/>
                </a:cxn>
                <a:cxn ang="0">
                  <a:pos x="2" y="38"/>
                </a:cxn>
                <a:cxn ang="0">
                  <a:pos x="0" y="141"/>
                </a:cxn>
                <a:cxn ang="0">
                  <a:pos x="10" y="140"/>
                </a:cxn>
                <a:cxn ang="0">
                  <a:pos x="11" y="36"/>
                </a:cxn>
                <a:cxn ang="0">
                  <a:pos x="13" y="31"/>
                </a:cxn>
                <a:cxn ang="0">
                  <a:pos x="16" y="27"/>
                </a:cxn>
                <a:cxn ang="0">
                  <a:pos x="20" y="24"/>
                </a:cxn>
                <a:cxn ang="0">
                  <a:pos x="27" y="22"/>
                </a:cxn>
                <a:cxn ang="0">
                  <a:pos x="33" y="24"/>
                </a:cxn>
                <a:cxn ang="0">
                  <a:pos x="39" y="25"/>
                </a:cxn>
                <a:cxn ang="0">
                  <a:pos x="42" y="30"/>
                </a:cxn>
                <a:cxn ang="0">
                  <a:pos x="42" y="36"/>
                </a:cxn>
                <a:cxn ang="0">
                  <a:pos x="44" y="140"/>
                </a:cxn>
                <a:cxn ang="0">
                  <a:pos x="50" y="140"/>
                </a:cxn>
                <a:cxn ang="0">
                  <a:pos x="50" y="36"/>
                </a:cxn>
                <a:cxn ang="0">
                  <a:pos x="50" y="31"/>
                </a:cxn>
                <a:cxn ang="0">
                  <a:pos x="53" y="27"/>
                </a:cxn>
                <a:cxn ang="0">
                  <a:pos x="57" y="24"/>
                </a:cxn>
                <a:cxn ang="0">
                  <a:pos x="65" y="22"/>
                </a:cxn>
                <a:cxn ang="0">
                  <a:pos x="71" y="24"/>
                </a:cxn>
                <a:cxn ang="0">
                  <a:pos x="76" y="25"/>
                </a:cxn>
                <a:cxn ang="0">
                  <a:pos x="79" y="30"/>
                </a:cxn>
                <a:cxn ang="0">
                  <a:pos x="82" y="35"/>
                </a:cxn>
                <a:cxn ang="0">
                  <a:pos x="82" y="140"/>
                </a:cxn>
                <a:cxn ang="0">
                  <a:pos x="90" y="138"/>
                </a:cxn>
              </a:cxnLst>
              <a:rect l="0" t="0" r="r" b="b"/>
              <a:pathLst>
                <a:path w="90" h="141">
                  <a:moveTo>
                    <a:pt x="90" y="138"/>
                  </a:moveTo>
                  <a:lnTo>
                    <a:pt x="90" y="33"/>
                  </a:lnTo>
                  <a:lnTo>
                    <a:pt x="90" y="28"/>
                  </a:lnTo>
                  <a:lnTo>
                    <a:pt x="87" y="24"/>
                  </a:lnTo>
                  <a:lnTo>
                    <a:pt x="84" y="17"/>
                  </a:lnTo>
                  <a:lnTo>
                    <a:pt x="80" y="13"/>
                  </a:lnTo>
                  <a:lnTo>
                    <a:pt x="74" y="8"/>
                  </a:lnTo>
                  <a:lnTo>
                    <a:pt x="67" y="3"/>
                  </a:lnTo>
                  <a:lnTo>
                    <a:pt x="57" y="2"/>
                  </a:lnTo>
                  <a:lnTo>
                    <a:pt x="45" y="0"/>
                  </a:lnTo>
                  <a:lnTo>
                    <a:pt x="34" y="2"/>
                  </a:lnTo>
                  <a:lnTo>
                    <a:pt x="25" y="5"/>
                  </a:lnTo>
                  <a:lnTo>
                    <a:pt x="17" y="9"/>
                  </a:lnTo>
                  <a:lnTo>
                    <a:pt x="11" y="16"/>
                  </a:lnTo>
                  <a:lnTo>
                    <a:pt x="7" y="22"/>
                  </a:lnTo>
                  <a:lnTo>
                    <a:pt x="5" y="28"/>
                  </a:lnTo>
                  <a:lnTo>
                    <a:pt x="2" y="33"/>
                  </a:lnTo>
                  <a:lnTo>
                    <a:pt x="2" y="38"/>
                  </a:lnTo>
                  <a:lnTo>
                    <a:pt x="0" y="141"/>
                  </a:lnTo>
                  <a:lnTo>
                    <a:pt x="10" y="140"/>
                  </a:lnTo>
                  <a:lnTo>
                    <a:pt x="11" y="36"/>
                  </a:lnTo>
                  <a:lnTo>
                    <a:pt x="13" y="31"/>
                  </a:lnTo>
                  <a:lnTo>
                    <a:pt x="16" y="27"/>
                  </a:lnTo>
                  <a:lnTo>
                    <a:pt x="20" y="24"/>
                  </a:lnTo>
                  <a:lnTo>
                    <a:pt x="27" y="22"/>
                  </a:lnTo>
                  <a:lnTo>
                    <a:pt x="33" y="24"/>
                  </a:lnTo>
                  <a:lnTo>
                    <a:pt x="39" y="25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4" y="140"/>
                  </a:lnTo>
                  <a:lnTo>
                    <a:pt x="50" y="140"/>
                  </a:lnTo>
                  <a:lnTo>
                    <a:pt x="50" y="36"/>
                  </a:lnTo>
                  <a:lnTo>
                    <a:pt x="50" y="31"/>
                  </a:lnTo>
                  <a:lnTo>
                    <a:pt x="53" y="27"/>
                  </a:lnTo>
                  <a:lnTo>
                    <a:pt x="57" y="24"/>
                  </a:lnTo>
                  <a:lnTo>
                    <a:pt x="65" y="22"/>
                  </a:lnTo>
                  <a:lnTo>
                    <a:pt x="71" y="24"/>
                  </a:lnTo>
                  <a:lnTo>
                    <a:pt x="76" y="25"/>
                  </a:lnTo>
                  <a:lnTo>
                    <a:pt x="79" y="30"/>
                  </a:lnTo>
                  <a:lnTo>
                    <a:pt x="82" y="35"/>
                  </a:lnTo>
                  <a:lnTo>
                    <a:pt x="82" y="140"/>
                  </a:lnTo>
                  <a:lnTo>
                    <a:pt x="90" y="138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44" name="Freeform 148"/>
            <p:cNvSpPr>
              <a:spLocks noEditPoints="1"/>
            </p:cNvSpPr>
            <p:nvPr/>
          </p:nvSpPr>
          <p:spPr bwMode="auto">
            <a:xfrm>
              <a:off x="971" y="991"/>
              <a:ext cx="137" cy="54"/>
            </a:xfrm>
            <a:custGeom>
              <a:avLst/>
              <a:gdLst/>
              <a:ahLst/>
              <a:cxnLst>
                <a:cxn ang="0">
                  <a:pos x="135" y="52"/>
                </a:cxn>
                <a:cxn ang="0">
                  <a:pos x="131" y="42"/>
                </a:cxn>
                <a:cxn ang="0">
                  <a:pos x="126" y="33"/>
                </a:cxn>
                <a:cxn ang="0">
                  <a:pos x="120" y="25"/>
                </a:cxn>
                <a:cxn ang="0">
                  <a:pos x="114" y="17"/>
                </a:cxn>
                <a:cxn ang="0">
                  <a:pos x="105" y="27"/>
                </a:cxn>
                <a:cxn ang="0">
                  <a:pos x="111" y="33"/>
                </a:cxn>
                <a:cxn ang="0">
                  <a:pos x="115" y="41"/>
                </a:cxn>
                <a:cxn ang="0">
                  <a:pos x="120" y="49"/>
                </a:cxn>
                <a:cxn ang="0">
                  <a:pos x="123" y="56"/>
                </a:cxn>
                <a:cxn ang="0">
                  <a:pos x="135" y="52"/>
                </a:cxn>
                <a:cxn ang="0">
                  <a:pos x="114" y="17"/>
                </a:cxn>
                <a:cxn ang="0">
                  <a:pos x="105" y="9"/>
                </a:cxn>
                <a:cxn ang="0">
                  <a:pos x="94" y="5"/>
                </a:cxn>
                <a:cxn ang="0">
                  <a:pos x="81" y="2"/>
                </a:cxn>
                <a:cxn ang="0">
                  <a:pos x="69" y="0"/>
                </a:cxn>
                <a:cxn ang="0">
                  <a:pos x="68" y="13"/>
                </a:cxn>
                <a:cxn ang="0">
                  <a:pos x="80" y="14"/>
                </a:cxn>
                <a:cxn ang="0">
                  <a:pos x="89" y="17"/>
                </a:cxn>
                <a:cxn ang="0">
                  <a:pos x="97" y="20"/>
                </a:cxn>
                <a:cxn ang="0">
                  <a:pos x="105" y="27"/>
                </a:cxn>
                <a:cxn ang="0">
                  <a:pos x="114" y="17"/>
                </a:cxn>
                <a:cxn ang="0">
                  <a:pos x="69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68" y="13"/>
                </a:cxn>
                <a:cxn ang="0">
                  <a:pos x="68" y="13"/>
                </a:cxn>
                <a:cxn ang="0">
                  <a:pos x="68" y="13"/>
                </a:cxn>
                <a:cxn ang="0">
                  <a:pos x="69" y="0"/>
                </a:cxn>
                <a:cxn ang="0">
                  <a:pos x="68" y="0"/>
                </a:cxn>
                <a:cxn ang="0">
                  <a:pos x="60" y="0"/>
                </a:cxn>
                <a:cxn ang="0">
                  <a:pos x="52" y="2"/>
                </a:cxn>
                <a:cxn ang="0">
                  <a:pos x="55" y="14"/>
                </a:cxn>
                <a:cxn ang="0">
                  <a:pos x="61" y="13"/>
                </a:cxn>
                <a:cxn ang="0">
                  <a:pos x="68" y="13"/>
                </a:cxn>
                <a:cxn ang="0">
                  <a:pos x="68" y="0"/>
                </a:cxn>
                <a:cxn ang="0">
                  <a:pos x="52" y="2"/>
                </a:cxn>
                <a:cxn ang="0">
                  <a:pos x="52" y="2"/>
                </a:cxn>
                <a:cxn ang="0">
                  <a:pos x="54" y="8"/>
                </a:cxn>
                <a:cxn ang="0">
                  <a:pos x="52" y="2"/>
                </a:cxn>
                <a:cxn ang="0">
                  <a:pos x="52" y="2"/>
                </a:cxn>
                <a:cxn ang="0">
                  <a:pos x="45" y="3"/>
                </a:cxn>
                <a:cxn ang="0">
                  <a:pos x="38" y="6"/>
                </a:cxn>
                <a:cxn ang="0">
                  <a:pos x="45" y="17"/>
                </a:cxn>
                <a:cxn ang="0">
                  <a:pos x="49" y="16"/>
                </a:cxn>
                <a:cxn ang="0">
                  <a:pos x="55" y="14"/>
                </a:cxn>
                <a:cxn ang="0">
                  <a:pos x="52" y="2"/>
                </a:cxn>
                <a:cxn ang="0">
                  <a:pos x="38" y="6"/>
                </a:cxn>
                <a:cxn ang="0">
                  <a:pos x="31" y="11"/>
                </a:cxn>
                <a:cxn ang="0">
                  <a:pos x="25" y="16"/>
                </a:cxn>
                <a:cxn ang="0">
                  <a:pos x="18" y="20"/>
                </a:cxn>
                <a:cxn ang="0">
                  <a:pos x="14" y="27"/>
                </a:cxn>
                <a:cxn ang="0">
                  <a:pos x="5" y="41"/>
                </a:cxn>
                <a:cxn ang="0">
                  <a:pos x="0" y="53"/>
                </a:cxn>
                <a:cxn ang="0">
                  <a:pos x="12" y="56"/>
                </a:cxn>
                <a:cxn ang="0">
                  <a:pos x="17" y="47"/>
                </a:cxn>
                <a:cxn ang="0">
                  <a:pos x="23" y="36"/>
                </a:cxn>
                <a:cxn ang="0">
                  <a:pos x="28" y="30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5" y="17"/>
                </a:cxn>
                <a:cxn ang="0">
                  <a:pos x="38" y="6"/>
                </a:cxn>
              </a:cxnLst>
              <a:rect l="0" t="0" r="r" b="b"/>
              <a:pathLst>
                <a:path w="135" h="56">
                  <a:moveTo>
                    <a:pt x="135" y="52"/>
                  </a:moveTo>
                  <a:lnTo>
                    <a:pt x="131" y="42"/>
                  </a:lnTo>
                  <a:lnTo>
                    <a:pt x="126" y="33"/>
                  </a:lnTo>
                  <a:lnTo>
                    <a:pt x="120" y="25"/>
                  </a:lnTo>
                  <a:lnTo>
                    <a:pt x="114" y="17"/>
                  </a:lnTo>
                  <a:lnTo>
                    <a:pt x="105" y="27"/>
                  </a:lnTo>
                  <a:lnTo>
                    <a:pt x="111" y="33"/>
                  </a:lnTo>
                  <a:lnTo>
                    <a:pt x="115" y="41"/>
                  </a:lnTo>
                  <a:lnTo>
                    <a:pt x="120" y="49"/>
                  </a:lnTo>
                  <a:lnTo>
                    <a:pt x="123" y="56"/>
                  </a:lnTo>
                  <a:lnTo>
                    <a:pt x="135" y="52"/>
                  </a:lnTo>
                  <a:close/>
                  <a:moveTo>
                    <a:pt x="114" y="17"/>
                  </a:moveTo>
                  <a:lnTo>
                    <a:pt x="105" y="9"/>
                  </a:lnTo>
                  <a:lnTo>
                    <a:pt x="94" y="5"/>
                  </a:lnTo>
                  <a:lnTo>
                    <a:pt x="81" y="2"/>
                  </a:lnTo>
                  <a:lnTo>
                    <a:pt x="69" y="0"/>
                  </a:lnTo>
                  <a:lnTo>
                    <a:pt x="68" y="13"/>
                  </a:lnTo>
                  <a:lnTo>
                    <a:pt x="80" y="14"/>
                  </a:lnTo>
                  <a:lnTo>
                    <a:pt x="89" y="17"/>
                  </a:lnTo>
                  <a:lnTo>
                    <a:pt x="97" y="20"/>
                  </a:lnTo>
                  <a:lnTo>
                    <a:pt x="105" y="27"/>
                  </a:lnTo>
                  <a:lnTo>
                    <a:pt x="114" y="17"/>
                  </a:lnTo>
                  <a:close/>
                  <a:moveTo>
                    <a:pt x="69" y="0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9" y="0"/>
                  </a:lnTo>
                  <a:close/>
                  <a:moveTo>
                    <a:pt x="68" y="0"/>
                  </a:moveTo>
                  <a:lnTo>
                    <a:pt x="60" y="0"/>
                  </a:lnTo>
                  <a:lnTo>
                    <a:pt x="52" y="2"/>
                  </a:lnTo>
                  <a:lnTo>
                    <a:pt x="55" y="14"/>
                  </a:lnTo>
                  <a:lnTo>
                    <a:pt x="61" y="13"/>
                  </a:lnTo>
                  <a:lnTo>
                    <a:pt x="68" y="13"/>
                  </a:lnTo>
                  <a:lnTo>
                    <a:pt x="68" y="0"/>
                  </a:lnTo>
                  <a:close/>
                  <a:moveTo>
                    <a:pt x="52" y="2"/>
                  </a:moveTo>
                  <a:lnTo>
                    <a:pt x="52" y="2"/>
                  </a:lnTo>
                  <a:lnTo>
                    <a:pt x="54" y="8"/>
                  </a:lnTo>
                  <a:lnTo>
                    <a:pt x="52" y="2"/>
                  </a:lnTo>
                  <a:close/>
                  <a:moveTo>
                    <a:pt x="52" y="2"/>
                  </a:moveTo>
                  <a:lnTo>
                    <a:pt x="45" y="3"/>
                  </a:lnTo>
                  <a:lnTo>
                    <a:pt x="38" y="6"/>
                  </a:lnTo>
                  <a:lnTo>
                    <a:pt x="45" y="17"/>
                  </a:lnTo>
                  <a:lnTo>
                    <a:pt x="49" y="16"/>
                  </a:lnTo>
                  <a:lnTo>
                    <a:pt x="55" y="14"/>
                  </a:lnTo>
                  <a:lnTo>
                    <a:pt x="52" y="2"/>
                  </a:lnTo>
                  <a:close/>
                  <a:moveTo>
                    <a:pt x="38" y="6"/>
                  </a:moveTo>
                  <a:lnTo>
                    <a:pt x="31" y="11"/>
                  </a:lnTo>
                  <a:lnTo>
                    <a:pt x="25" y="16"/>
                  </a:lnTo>
                  <a:lnTo>
                    <a:pt x="18" y="20"/>
                  </a:lnTo>
                  <a:lnTo>
                    <a:pt x="14" y="27"/>
                  </a:lnTo>
                  <a:lnTo>
                    <a:pt x="5" y="41"/>
                  </a:lnTo>
                  <a:lnTo>
                    <a:pt x="0" y="53"/>
                  </a:lnTo>
                  <a:lnTo>
                    <a:pt x="12" y="56"/>
                  </a:lnTo>
                  <a:lnTo>
                    <a:pt x="17" y="47"/>
                  </a:lnTo>
                  <a:lnTo>
                    <a:pt x="23" y="36"/>
                  </a:lnTo>
                  <a:lnTo>
                    <a:pt x="28" y="30"/>
                  </a:lnTo>
                  <a:lnTo>
                    <a:pt x="32" y="25"/>
                  </a:lnTo>
                  <a:lnTo>
                    <a:pt x="38" y="22"/>
                  </a:lnTo>
                  <a:lnTo>
                    <a:pt x="45" y="17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45" name="Freeform 149"/>
            <p:cNvSpPr>
              <a:spLocks/>
            </p:cNvSpPr>
            <p:nvPr/>
          </p:nvSpPr>
          <p:spPr bwMode="auto">
            <a:xfrm>
              <a:off x="683" y="1018"/>
              <a:ext cx="90" cy="137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0" y="31"/>
                </a:cxn>
                <a:cxn ang="0">
                  <a:pos x="1" y="26"/>
                </a:cxn>
                <a:cxn ang="0">
                  <a:pos x="3" y="22"/>
                </a:cxn>
                <a:cxn ang="0">
                  <a:pos x="6" y="17"/>
                </a:cxn>
                <a:cxn ang="0">
                  <a:pos x="11" y="11"/>
                </a:cxn>
                <a:cxn ang="0">
                  <a:pos x="17" y="6"/>
                </a:cxn>
                <a:cxn ang="0">
                  <a:pos x="24" y="3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57" y="1"/>
                </a:cxn>
                <a:cxn ang="0">
                  <a:pos x="66" y="4"/>
                </a:cxn>
                <a:cxn ang="0">
                  <a:pos x="74" y="9"/>
                </a:cxn>
                <a:cxn ang="0">
                  <a:pos x="80" y="14"/>
                </a:cxn>
                <a:cxn ang="0">
                  <a:pos x="83" y="20"/>
                </a:cxn>
                <a:cxn ang="0">
                  <a:pos x="86" y="26"/>
                </a:cxn>
                <a:cxn ang="0">
                  <a:pos x="87" y="33"/>
                </a:cxn>
                <a:cxn ang="0">
                  <a:pos x="89" y="37"/>
                </a:cxn>
                <a:cxn ang="0">
                  <a:pos x="91" y="139"/>
                </a:cxn>
                <a:cxn ang="0">
                  <a:pos x="81" y="138"/>
                </a:cxn>
                <a:cxn ang="0">
                  <a:pos x="80" y="36"/>
                </a:cxn>
                <a:cxn ang="0">
                  <a:pos x="78" y="31"/>
                </a:cxn>
                <a:cxn ang="0">
                  <a:pos x="75" y="28"/>
                </a:cxn>
                <a:cxn ang="0">
                  <a:pos x="71" y="25"/>
                </a:cxn>
                <a:cxn ang="0">
                  <a:pos x="64" y="23"/>
                </a:cxn>
                <a:cxn ang="0">
                  <a:pos x="58" y="23"/>
                </a:cxn>
                <a:cxn ang="0">
                  <a:pos x="52" y="26"/>
                </a:cxn>
                <a:cxn ang="0">
                  <a:pos x="49" y="31"/>
                </a:cxn>
                <a:cxn ang="0">
                  <a:pos x="49" y="37"/>
                </a:cxn>
                <a:cxn ang="0">
                  <a:pos x="51" y="139"/>
                </a:cxn>
                <a:cxn ang="0">
                  <a:pos x="43" y="138"/>
                </a:cxn>
                <a:cxn ang="0">
                  <a:pos x="41" y="36"/>
                </a:cxn>
                <a:cxn ang="0">
                  <a:pos x="40" y="29"/>
                </a:cxn>
                <a:cxn ang="0">
                  <a:pos x="37" y="26"/>
                </a:cxn>
                <a:cxn ang="0">
                  <a:pos x="34" y="23"/>
                </a:cxn>
                <a:cxn ang="0">
                  <a:pos x="26" y="22"/>
                </a:cxn>
                <a:cxn ang="0">
                  <a:pos x="20" y="23"/>
                </a:cxn>
                <a:cxn ang="0">
                  <a:pos x="15" y="26"/>
                </a:cxn>
                <a:cxn ang="0">
                  <a:pos x="11" y="29"/>
                </a:cxn>
                <a:cxn ang="0">
                  <a:pos x="8" y="36"/>
                </a:cxn>
                <a:cxn ang="0">
                  <a:pos x="9" y="134"/>
                </a:cxn>
                <a:cxn ang="0">
                  <a:pos x="0" y="136"/>
                </a:cxn>
              </a:cxnLst>
              <a:rect l="0" t="0" r="r" b="b"/>
              <a:pathLst>
                <a:path w="91" h="139">
                  <a:moveTo>
                    <a:pt x="0" y="136"/>
                  </a:moveTo>
                  <a:lnTo>
                    <a:pt x="0" y="31"/>
                  </a:lnTo>
                  <a:lnTo>
                    <a:pt x="1" y="26"/>
                  </a:lnTo>
                  <a:lnTo>
                    <a:pt x="3" y="22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7" y="1"/>
                  </a:lnTo>
                  <a:lnTo>
                    <a:pt x="66" y="4"/>
                  </a:lnTo>
                  <a:lnTo>
                    <a:pt x="74" y="9"/>
                  </a:lnTo>
                  <a:lnTo>
                    <a:pt x="80" y="14"/>
                  </a:lnTo>
                  <a:lnTo>
                    <a:pt x="83" y="20"/>
                  </a:lnTo>
                  <a:lnTo>
                    <a:pt x="86" y="26"/>
                  </a:lnTo>
                  <a:lnTo>
                    <a:pt x="87" y="33"/>
                  </a:lnTo>
                  <a:lnTo>
                    <a:pt x="89" y="37"/>
                  </a:lnTo>
                  <a:lnTo>
                    <a:pt x="91" y="139"/>
                  </a:lnTo>
                  <a:lnTo>
                    <a:pt x="81" y="138"/>
                  </a:lnTo>
                  <a:lnTo>
                    <a:pt x="80" y="36"/>
                  </a:lnTo>
                  <a:lnTo>
                    <a:pt x="78" y="31"/>
                  </a:lnTo>
                  <a:lnTo>
                    <a:pt x="75" y="28"/>
                  </a:lnTo>
                  <a:lnTo>
                    <a:pt x="71" y="25"/>
                  </a:lnTo>
                  <a:lnTo>
                    <a:pt x="64" y="23"/>
                  </a:lnTo>
                  <a:lnTo>
                    <a:pt x="58" y="23"/>
                  </a:lnTo>
                  <a:lnTo>
                    <a:pt x="52" y="26"/>
                  </a:lnTo>
                  <a:lnTo>
                    <a:pt x="49" y="31"/>
                  </a:lnTo>
                  <a:lnTo>
                    <a:pt x="49" y="37"/>
                  </a:lnTo>
                  <a:lnTo>
                    <a:pt x="51" y="139"/>
                  </a:lnTo>
                  <a:lnTo>
                    <a:pt x="43" y="138"/>
                  </a:lnTo>
                  <a:lnTo>
                    <a:pt x="41" y="36"/>
                  </a:lnTo>
                  <a:lnTo>
                    <a:pt x="40" y="29"/>
                  </a:lnTo>
                  <a:lnTo>
                    <a:pt x="37" y="26"/>
                  </a:lnTo>
                  <a:lnTo>
                    <a:pt x="34" y="23"/>
                  </a:lnTo>
                  <a:lnTo>
                    <a:pt x="26" y="22"/>
                  </a:lnTo>
                  <a:lnTo>
                    <a:pt x="20" y="23"/>
                  </a:lnTo>
                  <a:lnTo>
                    <a:pt x="15" y="26"/>
                  </a:lnTo>
                  <a:lnTo>
                    <a:pt x="11" y="29"/>
                  </a:lnTo>
                  <a:lnTo>
                    <a:pt x="8" y="36"/>
                  </a:lnTo>
                  <a:lnTo>
                    <a:pt x="9" y="134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46" name="Freeform 150"/>
            <p:cNvSpPr>
              <a:spLocks/>
            </p:cNvSpPr>
            <p:nvPr/>
          </p:nvSpPr>
          <p:spPr bwMode="auto">
            <a:xfrm>
              <a:off x="683" y="1018"/>
              <a:ext cx="90" cy="137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0" y="31"/>
                </a:cxn>
                <a:cxn ang="0">
                  <a:pos x="1" y="26"/>
                </a:cxn>
                <a:cxn ang="0">
                  <a:pos x="3" y="22"/>
                </a:cxn>
                <a:cxn ang="0">
                  <a:pos x="6" y="17"/>
                </a:cxn>
                <a:cxn ang="0">
                  <a:pos x="11" y="11"/>
                </a:cxn>
                <a:cxn ang="0">
                  <a:pos x="17" y="6"/>
                </a:cxn>
                <a:cxn ang="0">
                  <a:pos x="24" y="3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57" y="1"/>
                </a:cxn>
                <a:cxn ang="0">
                  <a:pos x="66" y="4"/>
                </a:cxn>
                <a:cxn ang="0">
                  <a:pos x="74" y="9"/>
                </a:cxn>
                <a:cxn ang="0">
                  <a:pos x="80" y="14"/>
                </a:cxn>
                <a:cxn ang="0">
                  <a:pos x="83" y="20"/>
                </a:cxn>
                <a:cxn ang="0">
                  <a:pos x="86" y="26"/>
                </a:cxn>
                <a:cxn ang="0">
                  <a:pos x="87" y="33"/>
                </a:cxn>
                <a:cxn ang="0">
                  <a:pos x="89" y="37"/>
                </a:cxn>
                <a:cxn ang="0">
                  <a:pos x="91" y="139"/>
                </a:cxn>
                <a:cxn ang="0">
                  <a:pos x="81" y="138"/>
                </a:cxn>
                <a:cxn ang="0">
                  <a:pos x="80" y="36"/>
                </a:cxn>
                <a:cxn ang="0">
                  <a:pos x="78" y="31"/>
                </a:cxn>
                <a:cxn ang="0">
                  <a:pos x="75" y="28"/>
                </a:cxn>
                <a:cxn ang="0">
                  <a:pos x="71" y="25"/>
                </a:cxn>
                <a:cxn ang="0">
                  <a:pos x="64" y="23"/>
                </a:cxn>
                <a:cxn ang="0">
                  <a:pos x="58" y="23"/>
                </a:cxn>
                <a:cxn ang="0">
                  <a:pos x="52" y="26"/>
                </a:cxn>
                <a:cxn ang="0">
                  <a:pos x="49" y="31"/>
                </a:cxn>
                <a:cxn ang="0">
                  <a:pos x="49" y="37"/>
                </a:cxn>
                <a:cxn ang="0">
                  <a:pos x="51" y="139"/>
                </a:cxn>
                <a:cxn ang="0">
                  <a:pos x="43" y="138"/>
                </a:cxn>
                <a:cxn ang="0">
                  <a:pos x="41" y="36"/>
                </a:cxn>
                <a:cxn ang="0">
                  <a:pos x="40" y="29"/>
                </a:cxn>
                <a:cxn ang="0">
                  <a:pos x="37" y="26"/>
                </a:cxn>
                <a:cxn ang="0">
                  <a:pos x="34" y="23"/>
                </a:cxn>
                <a:cxn ang="0">
                  <a:pos x="26" y="22"/>
                </a:cxn>
                <a:cxn ang="0">
                  <a:pos x="20" y="23"/>
                </a:cxn>
                <a:cxn ang="0">
                  <a:pos x="15" y="26"/>
                </a:cxn>
                <a:cxn ang="0">
                  <a:pos x="11" y="29"/>
                </a:cxn>
                <a:cxn ang="0">
                  <a:pos x="8" y="36"/>
                </a:cxn>
                <a:cxn ang="0">
                  <a:pos x="9" y="134"/>
                </a:cxn>
                <a:cxn ang="0">
                  <a:pos x="0" y="136"/>
                </a:cxn>
              </a:cxnLst>
              <a:rect l="0" t="0" r="r" b="b"/>
              <a:pathLst>
                <a:path w="91" h="139">
                  <a:moveTo>
                    <a:pt x="0" y="136"/>
                  </a:moveTo>
                  <a:lnTo>
                    <a:pt x="0" y="31"/>
                  </a:lnTo>
                  <a:lnTo>
                    <a:pt x="1" y="26"/>
                  </a:lnTo>
                  <a:lnTo>
                    <a:pt x="3" y="22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7" y="1"/>
                  </a:lnTo>
                  <a:lnTo>
                    <a:pt x="66" y="4"/>
                  </a:lnTo>
                  <a:lnTo>
                    <a:pt x="74" y="9"/>
                  </a:lnTo>
                  <a:lnTo>
                    <a:pt x="80" y="14"/>
                  </a:lnTo>
                  <a:lnTo>
                    <a:pt x="83" y="20"/>
                  </a:lnTo>
                  <a:lnTo>
                    <a:pt x="86" y="26"/>
                  </a:lnTo>
                  <a:lnTo>
                    <a:pt x="87" y="33"/>
                  </a:lnTo>
                  <a:lnTo>
                    <a:pt x="89" y="37"/>
                  </a:lnTo>
                  <a:lnTo>
                    <a:pt x="91" y="139"/>
                  </a:lnTo>
                  <a:lnTo>
                    <a:pt x="81" y="138"/>
                  </a:lnTo>
                  <a:lnTo>
                    <a:pt x="80" y="36"/>
                  </a:lnTo>
                  <a:lnTo>
                    <a:pt x="78" y="31"/>
                  </a:lnTo>
                  <a:lnTo>
                    <a:pt x="75" y="28"/>
                  </a:lnTo>
                  <a:lnTo>
                    <a:pt x="71" y="25"/>
                  </a:lnTo>
                  <a:lnTo>
                    <a:pt x="64" y="23"/>
                  </a:lnTo>
                  <a:lnTo>
                    <a:pt x="58" y="23"/>
                  </a:lnTo>
                  <a:lnTo>
                    <a:pt x="52" y="26"/>
                  </a:lnTo>
                  <a:lnTo>
                    <a:pt x="49" y="31"/>
                  </a:lnTo>
                  <a:lnTo>
                    <a:pt x="49" y="37"/>
                  </a:lnTo>
                  <a:lnTo>
                    <a:pt x="51" y="139"/>
                  </a:lnTo>
                  <a:lnTo>
                    <a:pt x="43" y="138"/>
                  </a:lnTo>
                  <a:lnTo>
                    <a:pt x="41" y="36"/>
                  </a:lnTo>
                  <a:lnTo>
                    <a:pt x="40" y="29"/>
                  </a:lnTo>
                  <a:lnTo>
                    <a:pt x="37" y="26"/>
                  </a:lnTo>
                  <a:lnTo>
                    <a:pt x="34" y="23"/>
                  </a:lnTo>
                  <a:lnTo>
                    <a:pt x="26" y="22"/>
                  </a:lnTo>
                  <a:lnTo>
                    <a:pt x="20" y="23"/>
                  </a:lnTo>
                  <a:lnTo>
                    <a:pt x="15" y="26"/>
                  </a:lnTo>
                  <a:lnTo>
                    <a:pt x="11" y="29"/>
                  </a:lnTo>
                  <a:lnTo>
                    <a:pt x="8" y="36"/>
                  </a:lnTo>
                  <a:lnTo>
                    <a:pt x="9" y="134"/>
                  </a:lnTo>
                  <a:lnTo>
                    <a:pt x="0" y="136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47" name="Freeform 151"/>
            <p:cNvSpPr>
              <a:spLocks noEditPoints="1"/>
            </p:cNvSpPr>
            <p:nvPr/>
          </p:nvSpPr>
          <p:spPr bwMode="auto">
            <a:xfrm>
              <a:off x="660" y="991"/>
              <a:ext cx="134" cy="5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4" y="44"/>
                </a:cxn>
                <a:cxn ang="0">
                  <a:pos x="9" y="34"/>
                </a:cxn>
                <a:cxn ang="0">
                  <a:pos x="15" y="25"/>
                </a:cxn>
                <a:cxn ang="0">
                  <a:pos x="21" y="17"/>
                </a:cxn>
                <a:cxn ang="0">
                  <a:pos x="31" y="27"/>
                </a:cxn>
                <a:cxn ang="0">
                  <a:pos x="24" y="34"/>
                </a:cxn>
                <a:cxn ang="0">
                  <a:pos x="20" y="41"/>
                </a:cxn>
                <a:cxn ang="0">
                  <a:pos x="15" y="49"/>
                </a:cxn>
                <a:cxn ang="0">
                  <a:pos x="12" y="56"/>
                </a:cxn>
                <a:cxn ang="0">
                  <a:pos x="0" y="52"/>
                </a:cxn>
                <a:cxn ang="0">
                  <a:pos x="21" y="17"/>
                </a:cxn>
                <a:cxn ang="0">
                  <a:pos x="31" y="11"/>
                </a:cxn>
                <a:cxn ang="0">
                  <a:pos x="40" y="5"/>
                </a:cxn>
                <a:cxn ang="0">
                  <a:pos x="52" y="2"/>
                </a:cxn>
                <a:cxn ang="0">
                  <a:pos x="66" y="0"/>
                </a:cxn>
                <a:cxn ang="0">
                  <a:pos x="66" y="14"/>
                </a:cxn>
                <a:cxn ang="0">
                  <a:pos x="55" y="14"/>
                </a:cxn>
                <a:cxn ang="0">
                  <a:pos x="46" y="17"/>
                </a:cxn>
                <a:cxn ang="0">
                  <a:pos x="37" y="22"/>
                </a:cxn>
                <a:cxn ang="0">
                  <a:pos x="31" y="27"/>
                </a:cxn>
                <a:cxn ang="0">
                  <a:pos x="21" y="17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7" y="0"/>
                </a:cxn>
                <a:cxn ang="0">
                  <a:pos x="67" y="14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6" y="0"/>
                </a:cxn>
                <a:cxn ang="0">
                  <a:pos x="67" y="0"/>
                </a:cxn>
                <a:cxn ang="0">
                  <a:pos x="75" y="0"/>
                </a:cxn>
                <a:cxn ang="0">
                  <a:pos x="83" y="2"/>
                </a:cxn>
                <a:cxn ang="0">
                  <a:pos x="80" y="14"/>
                </a:cxn>
                <a:cxn ang="0">
                  <a:pos x="74" y="14"/>
                </a:cxn>
                <a:cxn ang="0">
                  <a:pos x="67" y="14"/>
                </a:cxn>
                <a:cxn ang="0">
                  <a:pos x="67" y="0"/>
                </a:cxn>
                <a:cxn ang="0">
                  <a:pos x="80" y="14"/>
                </a:cxn>
                <a:cxn ang="0">
                  <a:pos x="80" y="14"/>
                </a:cxn>
                <a:cxn ang="0">
                  <a:pos x="81" y="8"/>
                </a:cxn>
                <a:cxn ang="0">
                  <a:pos x="80" y="14"/>
                </a:cxn>
                <a:cxn ang="0">
                  <a:pos x="83" y="2"/>
                </a:cxn>
                <a:cxn ang="0">
                  <a:pos x="89" y="5"/>
                </a:cxn>
                <a:cxn ang="0">
                  <a:pos x="95" y="6"/>
                </a:cxn>
                <a:cxn ang="0">
                  <a:pos x="90" y="19"/>
                </a:cxn>
                <a:cxn ang="0">
                  <a:pos x="84" y="16"/>
                </a:cxn>
                <a:cxn ang="0">
                  <a:pos x="80" y="14"/>
                </a:cxn>
                <a:cxn ang="0">
                  <a:pos x="83" y="2"/>
                </a:cxn>
                <a:cxn ang="0">
                  <a:pos x="95" y="6"/>
                </a:cxn>
                <a:cxn ang="0">
                  <a:pos x="103" y="11"/>
                </a:cxn>
                <a:cxn ang="0">
                  <a:pos x="110" y="16"/>
                </a:cxn>
                <a:cxn ang="0">
                  <a:pos x="117" y="22"/>
                </a:cxn>
                <a:cxn ang="0">
                  <a:pos x="121" y="28"/>
                </a:cxn>
                <a:cxn ang="0">
                  <a:pos x="129" y="41"/>
                </a:cxn>
                <a:cxn ang="0">
                  <a:pos x="135" y="53"/>
                </a:cxn>
                <a:cxn ang="0">
                  <a:pos x="123" y="58"/>
                </a:cxn>
                <a:cxn ang="0">
                  <a:pos x="118" y="47"/>
                </a:cxn>
                <a:cxn ang="0">
                  <a:pos x="112" y="36"/>
                </a:cxn>
                <a:cxn ang="0">
                  <a:pos x="107" y="31"/>
                </a:cxn>
                <a:cxn ang="0">
                  <a:pos x="103" y="27"/>
                </a:cxn>
                <a:cxn ang="0">
                  <a:pos x="97" y="22"/>
                </a:cxn>
                <a:cxn ang="0">
                  <a:pos x="90" y="19"/>
                </a:cxn>
                <a:cxn ang="0">
                  <a:pos x="95" y="6"/>
                </a:cxn>
              </a:cxnLst>
              <a:rect l="0" t="0" r="r" b="b"/>
              <a:pathLst>
                <a:path w="135" h="58">
                  <a:moveTo>
                    <a:pt x="0" y="52"/>
                  </a:moveTo>
                  <a:lnTo>
                    <a:pt x="4" y="44"/>
                  </a:lnTo>
                  <a:lnTo>
                    <a:pt x="9" y="34"/>
                  </a:lnTo>
                  <a:lnTo>
                    <a:pt x="15" y="25"/>
                  </a:lnTo>
                  <a:lnTo>
                    <a:pt x="21" y="17"/>
                  </a:lnTo>
                  <a:lnTo>
                    <a:pt x="31" y="27"/>
                  </a:lnTo>
                  <a:lnTo>
                    <a:pt x="24" y="34"/>
                  </a:lnTo>
                  <a:lnTo>
                    <a:pt x="20" y="41"/>
                  </a:lnTo>
                  <a:lnTo>
                    <a:pt x="15" y="49"/>
                  </a:lnTo>
                  <a:lnTo>
                    <a:pt x="12" y="56"/>
                  </a:lnTo>
                  <a:lnTo>
                    <a:pt x="0" y="52"/>
                  </a:lnTo>
                  <a:close/>
                  <a:moveTo>
                    <a:pt x="21" y="17"/>
                  </a:moveTo>
                  <a:lnTo>
                    <a:pt x="31" y="11"/>
                  </a:lnTo>
                  <a:lnTo>
                    <a:pt x="40" y="5"/>
                  </a:lnTo>
                  <a:lnTo>
                    <a:pt x="52" y="2"/>
                  </a:lnTo>
                  <a:lnTo>
                    <a:pt x="66" y="0"/>
                  </a:lnTo>
                  <a:lnTo>
                    <a:pt x="66" y="14"/>
                  </a:lnTo>
                  <a:lnTo>
                    <a:pt x="55" y="14"/>
                  </a:lnTo>
                  <a:lnTo>
                    <a:pt x="46" y="17"/>
                  </a:lnTo>
                  <a:lnTo>
                    <a:pt x="37" y="22"/>
                  </a:lnTo>
                  <a:lnTo>
                    <a:pt x="31" y="27"/>
                  </a:lnTo>
                  <a:lnTo>
                    <a:pt x="21" y="17"/>
                  </a:lnTo>
                  <a:close/>
                  <a:moveTo>
                    <a:pt x="66" y="0"/>
                  </a:moveTo>
                  <a:lnTo>
                    <a:pt x="66" y="0"/>
                  </a:lnTo>
                  <a:lnTo>
                    <a:pt x="67" y="0"/>
                  </a:lnTo>
                  <a:lnTo>
                    <a:pt x="67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0"/>
                  </a:lnTo>
                  <a:close/>
                  <a:moveTo>
                    <a:pt x="67" y="0"/>
                  </a:moveTo>
                  <a:lnTo>
                    <a:pt x="75" y="0"/>
                  </a:lnTo>
                  <a:lnTo>
                    <a:pt x="83" y="2"/>
                  </a:lnTo>
                  <a:lnTo>
                    <a:pt x="80" y="14"/>
                  </a:lnTo>
                  <a:lnTo>
                    <a:pt x="74" y="14"/>
                  </a:lnTo>
                  <a:lnTo>
                    <a:pt x="67" y="14"/>
                  </a:lnTo>
                  <a:lnTo>
                    <a:pt x="67" y="0"/>
                  </a:lnTo>
                  <a:close/>
                  <a:moveTo>
                    <a:pt x="80" y="14"/>
                  </a:moveTo>
                  <a:lnTo>
                    <a:pt x="80" y="14"/>
                  </a:lnTo>
                  <a:lnTo>
                    <a:pt x="81" y="8"/>
                  </a:lnTo>
                  <a:lnTo>
                    <a:pt x="80" y="14"/>
                  </a:lnTo>
                  <a:close/>
                  <a:moveTo>
                    <a:pt x="83" y="2"/>
                  </a:moveTo>
                  <a:lnTo>
                    <a:pt x="89" y="5"/>
                  </a:lnTo>
                  <a:lnTo>
                    <a:pt x="95" y="6"/>
                  </a:lnTo>
                  <a:lnTo>
                    <a:pt x="90" y="19"/>
                  </a:lnTo>
                  <a:lnTo>
                    <a:pt x="84" y="16"/>
                  </a:lnTo>
                  <a:lnTo>
                    <a:pt x="80" y="14"/>
                  </a:lnTo>
                  <a:lnTo>
                    <a:pt x="83" y="2"/>
                  </a:lnTo>
                  <a:close/>
                  <a:moveTo>
                    <a:pt x="95" y="6"/>
                  </a:moveTo>
                  <a:lnTo>
                    <a:pt x="103" y="11"/>
                  </a:lnTo>
                  <a:lnTo>
                    <a:pt x="110" y="16"/>
                  </a:lnTo>
                  <a:lnTo>
                    <a:pt x="117" y="22"/>
                  </a:lnTo>
                  <a:lnTo>
                    <a:pt x="121" y="28"/>
                  </a:lnTo>
                  <a:lnTo>
                    <a:pt x="129" y="41"/>
                  </a:lnTo>
                  <a:lnTo>
                    <a:pt x="135" y="53"/>
                  </a:lnTo>
                  <a:lnTo>
                    <a:pt x="123" y="58"/>
                  </a:lnTo>
                  <a:lnTo>
                    <a:pt x="118" y="47"/>
                  </a:lnTo>
                  <a:lnTo>
                    <a:pt x="112" y="36"/>
                  </a:lnTo>
                  <a:lnTo>
                    <a:pt x="107" y="31"/>
                  </a:lnTo>
                  <a:lnTo>
                    <a:pt x="103" y="27"/>
                  </a:lnTo>
                  <a:lnTo>
                    <a:pt x="97" y="22"/>
                  </a:lnTo>
                  <a:lnTo>
                    <a:pt x="90" y="19"/>
                  </a:lnTo>
                  <a:lnTo>
                    <a:pt x="95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48" name="Freeform 152"/>
            <p:cNvSpPr>
              <a:spLocks/>
            </p:cNvSpPr>
            <p:nvPr/>
          </p:nvSpPr>
          <p:spPr bwMode="auto">
            <a:xfrm>
              <a:off x="683" y="790"/>
              <a:ext cx="90" cy="137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0" y="31"/>
                </a:cxn>
                <a:cxn ang="0">
                  <a:pos x="2" y="28"/>
                </a:cxn>
                <a:cxn ang="0">
                  <a:pos x="3" y="21"/>
                </a:cxn>
                <a:cxn ang="0">
                  <a:pos x="7" y="17"/>
                </a:cxn>
                <a:cxn ang="0">
                  <a:pos x="11" y="12"/>
                </a:cxn>
                <a:cxn ang="0">
                  <a:pos x="16" y="7"/>
                </a:cxn>
                <a:cxn ang="0">
                  <a:pos x="23" y="3"/>
                </a:cxn>
                <a:cxn ang="0">
                  <a:pos x="33" y="1"/>
                </a:cxn>
                <a:cxn ang="0">
                  <a:pos x="45" y="0"/>
                </a:cxn>
                <a:cxn ang="0">
                  <a:pos x="56" y="1"/>
                </a:cxn>
                <a:cxn ang="0">
                  <a:pos x="66" y="4"/>
                </a:cxn>
                <a:cxn ang="0">
                  <a:pos x="73" y="9"/>
                </a:cxn>
                <a:cxn ang="0">
                  <a:pos x="79" y="15"/>
                </a:cxn>
                <a:cxn ang="0">
                  <a:pos x="83" y="21"/>
                </a:cxn>
                <a:cxn ang="0">
                  <a:pos x="86" y="28"/>
                </a:cxn>
                <a:cxn ang="0">
                  <a:pos x="88" y="32"/>
                </a:cxn>
                <a:cxn ang="0">
                  <a:pos x="88" y="37"/>
                </a:cxn>
                <a:cxn ang="0">
                  <a:pos x="90" y="137"/>
                </a:cxn>
                <a:cxn ang="0">
                  <a:pos x="82" y="136"/>
                </a:cxn>
                <a:cxn ang="0">
                  <a:pos x="82" y="37"/>
                </a:cxn>
                <a:cxn ang="0">
                  <a:pos x="79" y="32"/>
                </a:cxn>
                <a:cxn ang="0">
                  <a:pos x="76" y="28"/>
                </a:cxn>
                <a:cxn ang="0">
                  <a:pos x="71" y="25"/>
                </a:cxn>
                <a:cxn ang="0">
                  <a:pos x="65" y="23"/>
                </a:cxn>
                <a:cxn ang="0">
                  <a:pos x="57" y="25"/>
                </a:cxn>
                <a:cxn ang="0">
                  <a:pos x="53" y="28"/>
                </a:cxn>
                <a:cxn ang="0">
                  <a:pos x="50" y="32"/>
                </a:cxn>
                <a:cxn ang="0">
                  <a:pos x="50" y="39"/>
                </a:cxn>
                <a:cxn ang="0">
                  <a:pos x="51" y="139"/>
                </a:cxn>
                <a:cxn ang="0">
                  <a:pos x="43" y="139"/>
                </a:cxn>
                <a:cxn ang="0">
                  <a:pos x="42" y="36"/>
                </a:cxn>
                <a:cxn ang="0">
                  <a:pos x="40" y="31"/>
                </a:cxn>
                <a:cxn ang="0">
                  <a:pos x="37" y="26"/>
                </a:cxn>
                <a:cxn ang="0">
                  <a:pos x="33" y="23"/>
                </a:cxn>
                <a:cxn ang="0">
                  <a:pos x="27" y="23"/>
                </a:cxn>
                <a:cxn ang="0">
                  <a:pos x="20" y="23"/>
                </a:cxn>
                <a:cxn ang="0">
                  <a:pos x="14" y="26"/>
                </a:cxn>
                <a:cxn ang="0">
                  <a:pos x="10" y="31"/>
                </a:cxn>
                <a:cxn ang="0">
                  <a:pos x="8" y="36"/>
                </a:cxn>
                <a:cxn ang="0">
                  <a:pos x="8" y="134"/>
                </a:cxn>
                <a:cxn ang="0">
                  <a:pos x="0" y="136"/>
                </a:cxn>
              </a:cxnLst>
              <a:rect l="0" t="0" r="r" b="b"/>
              <a:pathLst>
                <a:path w="90" h="139">
                  <a:moveTo>
                    <a:pt x="0" y="136"/>
                  </a:moveTo>
                  <a:lnTo>
                    <a:pt x="0" y="31"/>
                  </a:lnTo>
                  <a:lnTo>
                    <a:pt x="2" y="28"/>
                  </a:lnTo>
                  <a:lnTo>
                    <a:pt x="3" y="21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6" y="7"/>
                  </a:lnTo>
                  <a:lnTo>
                    <a:pt x="23" y="3"/>
                  </a:lnTo>
                  <a:lnTo>
                    <a:pt x="33" y="1"/>
                  </a:lnTo>
                  <a:lnTo>
                    <a:pt x="45" y="0"/>
                  </a:lnTo>
                  <a:lnTo>
                    <a:pt x="56" y="1"/>
                  </a:lnTo>
                  <a:lnTo>
                    <a:pt x="66" y="4"/>
                  </a:lnTo>
                  <a:lnTo>
                    <a:pt x="73" y="9"/>
                  </a:lnTo>
                  <a:lnTo>
                    <a:pt x="79" y="15"/>
                  </a:lnTo>
                  <a:lnTo>
                    <a:pt x="83" y="21"/>
                  </a:lnTo>
                  <a:lnTo>
                    <a:pt x="86" y="28"/>
                  </a:lnTo>
                  <a:lnTo>
                    <a:pt x="88" y="32"/>
                  </a:lnTo>
                  <a:lnTo>
                    <a:pt x="88" y="37"/>
                  </a:lnTo>
                  <a:lnTo>
                    <a:pt x="90" y="137"/>
                  </a:lnTo>
                  <a:lnTo>
                    <a:pt x="82" y="136"/>
                  </a:lnTo>
                  <a:lnTo>
                    <a:pt x="82" y="37"/>
                  </a:lnTo>
                  <a:lnTo>
                    <a:pt x="79" y="32"/>
                  </a:lnTo>
                  <a:lnTo>
                    <a:pt x="76" y="28"/>
                  </a:lnTo>
                  <a:lnTo>
                    <a:pt x="71" y="25"/>
                  </a:lnTo>
                  <a:lnTo>
                    <a:pt x="65" y="23"/>
                  </a:lnTo>
                  <a:lnTo>
                    <a:pt x="57" y="25"/>
                  </a:lnTo>
                  <a:lnTo>
                    <a:pt x="53" y="28"/>
                  </a:lnTo>
                  <a:lnTo>
                    <a:pt x="50" y="32"/>
                  </a:lnTo>
                  <a:lnTo>
                    <a:pt x="50" y="39"/>
                  </a:lnTo>
                  <a:lnTo>
                    <a:pt x="51" y="139"/>
                  </a:lnTo>
                  <a:lnTo>
                    <a:pt x="43" y="139"/>
                  </a:lnTo>
                  <a:lnTo>
                    <a:pt x="42" y="36"/>
                  </a:lnTo>
                  <a:lnTo>
                    <a:pt x="40" y="31"/>
                  </a:lnTo>
                  <a:lnTo>
                    <a:pt x="37" y="26"/>
                  </a:lnTo>
                  <a:lnTo>
                    <a:pt x="33" y="23"/>
                  </a:lnTo>
                  <a:lnTo>
                    <a:pt x="27" y="23"/>
                  </a:lnTo>
                  <a:lnTo>
                    <a:pt x="20" y="23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8" y="36"/>
                  </a:lnTo>
                  <a:lnTo>
                    <a:pt x="8" y="134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49" name="Freeform 153"/>
            <p:cNvSpPr>
              <a:spLocks/>
            </p:cNvSpPr>
            <p:nvPr/>
          </p:nvSpPr>
          <p:spPr bwMode="auto">
            <a:xfrm>
              <a:off x="683" y="790"/>
              <a:ext cx="90" cy="137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0" y="31"/>
                </a:cxn>
                <a:cxn ang="0">
                  <a:pos x="2" y="28"/>
                </a:cxn>
                <a:cxn ang="0">
                  <a:pos x="3" y="21"/>
                </a:cxn>
                <a:cxn ang="0">
                  <a:pos x="7" y="17"/>
                </a:cxn>
                <a:cxn ang="0">
                  <a:pos x="11" y="12"/>
                </a:cxn>
                <a:cxn ang="0">
                  <a:pos x="16" y="7"/>
                </a:cxn>
                <a:cxn ang="0">
                  <a:pos x="23" y="3"/>
                </a:cxn>
                <a:cxn ang="0">
                  <a:pos x="33" y="1"/>
                </a:cxn>
                <a:cxn ang="0">
                  <a:pos x="45" y="0"/>
                </a:cxn>
                <a:cxn ang="0">
                  <a:pos x="56" y="1"/>
                </a:cxn>
                <a:cxn ang="0">
                  <a:pos x="66" y="4"/>
                </a:cxn>
                <a:cxn ang="0">
                  <a:pos x="73" y="9"/>
                </a:cxn>
                <a:cxn ang="0">
                  <a:pos x="79" y="15"/>
                </a:cxn>
                <a:cxn ang="0">
                  <a:pos x="83" y="21"/>
                </a:cxn>
                <a:cxn ang="0">
                  <a:pos x="86" y="28"/>
                </a:cxn>
                <a:cxn ang="0">
                  <a:pos x="88" y="32"/>
                </a:cxn>
                <a:cxn ang="0">
                  <a:pos x="88" y="37"/>
                </a:cxn>
                <a:cxn ang="0">
                  <a:pos x="90" y="137"/>
                </a:cxn>
                <a:cxn ang="0">
                  <a:pos x="82" y="136"/>
                </a:cxn>
                <a:cxn ang="0">
                  <a:pos x="82" y="37"/>
                </a:cxn>
                <a:cxn ang="0">
                  <a:pos x="79" y="32"/>
                </a:cxn>
                <a:cxn ang="0">
                  <a:pos x="76" y="28"/>
                </a:cxn>
                <a:cxn ang="0">
                  <a:pos x="71" y="25"/>
                </a:cxn>
                <a:cxn ang="0">
                  <a:pos x="65" y="23"/>
                </a:cxn>
                <a:cxn ang="0">
                  <a:pos x="57" y="25"/>
                </a:cxn>
                <a:cxn ang="0">
                  <a:pos x="53" y="28"/>
                </a:cxn>
                <a:cxn ang="0">
                  <a:pos x="50" y="32"/>
                </a:cxn>
                <a:cxn ang="0">
                  <a:pos x="50" y="39"/>
                </a:cxn>
                <a:cxn ang="0">
                  <a:pos x="51" y="139"/>
                </a:cxn>
                <a:cxn ang="0">
                  <a:pos x="43" y="139"/>
                </a:cxn>
                <a:cxn ang="0">
                  <a:pos x="42" y="36"/>
                </a:cxn>
                <a:cxn ang="0">
                  <a:pos x="40" y="31"/>
                </a:cxn>
                <a:cxn ang="0">
                  <a:pos x="37" y="26"/>
                </a:cxn>
                <a:cxn ang="0">
                  <a:pos x="33" y="23"/>
                </a:cxn>
                <a:cxn ang="0">
                  <a:pos x="27" y="23"/>
                </a:cxn>
                <a:cxn ang="0">
                  <a:pos x="20" y="23"/>
                </a:cxn>
                <a:cxn ang="0">
                  <a:pos x="14" y="26"/>
                </a:cxn>
                <a:cxn ang="0">
                  <a:pos x="10" y="31"/>
                </a:cxn>
                <a:cxn ang="0">
                  <a:pos x="8" y="36"/>
                </a:cxn>
                <a:cxn ang="0">
                  <a:pos x="8" y="134"/>
                </a:cxn>
                <a:cxn ang="0">
                  <a:pos x="0" y="136"/>
                </a:cxn>
              </a:cxnLst>
              <a:rect l="0" t="0" r="r" b="b"/>
              <a:pathLst>
                <a:path w="90" h="139">
                  <a:moveTo>
                    <a:pt x="0" y="136"/>
                  </a:moveTo>
                  <a:lnTo>
                    <a:pt x="0" y="31"/>
                  </a:lnTo>
                  <a:lnTo>
                    <a:pt x="2" y="28"/>
                  </a:lnTo>
                  <a:lnTo>
                    <a:pt x="3" y="21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6" y="7"/>
                  </a:lnTo>
                  <a:lnTo>
                    <a:pt x="23" y="3"/>
                  </a:lnTo>
                  <a:lnTo>
                    <a:pt x="33" y="1"/>
                  </a:lnTo>
                  <a:lnTo>
                    <a:pt x="45" y="0"/>
                  </a:lnTo>
                  <a:lnTo>
                    <a:pt x="56" y="1"/>
                  </a:lnTo>
                  <a:lnTo>
                    <a:pt x="66" y="4"/>
                  </a:lnTo>
                  <a:lnTo>
                    <a:pt x="73" y="9"/>
                  </a:lnTo>
                  <a:lnTo>
                    <a:pt x="79" y="15"/>
                  </a:lnTo>
                  <a:lnTo>
                    <a:pt x="83" y="21"/>
                  </a:lnTo>
                  <a:lnTo>
                    <a:pt x="86" y="28"/>
                  </a:lnTo>
                  <a:lnTo>
                    <a:pt x="88" y="32"/>
                  </a:lnTo>
                  <a:lnTo>
                    <a:pt x="88" y="37"/>
                  </a:lnTo>
                  <a:lnTo>
                    <a:pt x="90" y="137"/>
                  </a:lnTo>
                  <a:lnTo>
                    <a:pt x="82" y="136"/>
                  </a:lnTo>
                  <a:lnTo>
                    <a:pt x="82" y="37"/>
                  </a:lnTo>
                  <a:lnTo>
                    <a:pt x="79" y="32"/>
                  </a:lnTo>
                  <a:lnTo>
                    <a:pt x="76" y="28"/>
                  </a:lnTo>
                  <a:lnTo>
                    <a:pt x="71" y="25"/>
                  </a:lnTo>
                  <a:lnTo>
                    <a:pt x="65" y="23"/>
                  </a:lnTo>
                  <a:lnTo>
                    <a:pt x="57" y="25"/>
                  </a:lnTo>
                  <a:lnTo>
                    <a:pt x="53" y="28"/>
                  </a:lnTo>
                  <a:lnTo>
                    <a:pt x="50" y="32"/>
                  </a:lnTo>
                  <a:lnTo>
                    <a:pt x="50" y="39"/>
                  </a:lnTo>
                  <a:lnTo>
                    <a:pt x="51" y="139"/>
                  </a:lnTo>
                  <a:lnTo>
                    <a:pt x="43" y="139"/>
                  </a:lnTo>
                  <a:lnTo>
                    <a:pt x="42" y="36"/>
                  </a:lnTo>
                  <a:lnTo>
                    <a:pt x="40" y="31"/>
                  </a:lnTo>
                  <a:lnTo>
                    <a:pt x="37" y="26"/>
                  </a:lnTo>
                  <a:lnTo>
                    <a:pt x="33" y="23"/>
                  </a:lnTo>
                  <a:lnTo>
                    <a:pt x="27" y="23"/>
                  </a:lnTo>
                  <a:lnTo>
                    <a:pt x="20" y="23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8" y="36"/>
                  </a:lnTo>
                  <a:lnTo>
                    <a:pt x="8" y="134"/>
                  </a:lnTo>
                  <a:lnTo>
                    <a:pt x="0" y="136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50" name="Freeform 154"/>
            <p:cNvSpPr>
              <a:spLocks noEditPoints="1"/>
            </p:cNvSpPr>
            <p:nvPr/>
          </p:nvSpPr>
          <p:spPr bwMode="auto">
            <a:xfrm>
              <a:off x="660" y="764"/>
              <a:ext cx="134" cy="5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3" y="43"/>
                </a:cxn>
                <a:cxn ang="0">
                  <a:pos x="8" y="33"/>
                </a:cxn>
                <a:cxn ang="0">
                  <a:pos x="14" y="26"/>
                </a:cxn>
                <a:cxn ang="0">
                  <a:pos x="22" y="18"/>
                </a:cxn>
                <a:cxn ang="0">
                  <a:pos x="30" y="27"/>
                </a:cxn>
                <a:cxn ang="0">
                  <a:pos x="23" y="33"/>
                </a:cxn>
                <a:cxn ang="0">
                  <a:pos x="19" y="41"/>
                </a:cxn>
                <a:cxn ang="0">
                  <a:pos x="16" y="49"/>
                </a:cxn>
                <a:cxn ang="0">
                  <a:pos x="11" y="57"/>
                </a:cxn>
                <a:cxn ang="0">
                  <a:pos x="0" y="52"/>
                </a:cxn>
                <a:cxn ang="0">
                  <a:pos x="22" y="18"/>
                </a:cxn>
                <a:cxn ang="0">
                  <a:pos x="30" y="10"/>
                </a:cxn>
                <a:cxn ang="0">
                  <a:pos x="40" y="5"/>
                </a:cxn>
                <a:cxn ang="0">
                  <a:pos x="53" y="0"/>
                </a:cxn>
                <a:cxn ang="0">
                  <a:pos x="66" y="0"/>
                </a:cxn>
                <a:cxn ang="0">
                  <a:pos x="66" y="13"/>
                </a:cxn>
                <a:cxn ang="0">
                  <a:pos x="56" y="15"/>
                </a:cxn>
                <a:cxn ang="0">
                  <a:pos x="45" y="16"/>
                </a:cxn>
                <a:cxn ang="0">
                  <a:pos x="37" y="21"/>
                </a:cxn>
                <a:cxn ang="0">
                  <a:pos x="30" y="27"/>
                </a:cxn>
                <a:cxn ang="0">
                  <a:pos x="22" y="18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13"/>
                </a:cxn>
                <a:cxn ang="0">
                  <a:pos x="66" y="13"/>
                </a:cxn>
                <a:cxn ang="0">
                  <a:pos x="66" y="13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74" y="0"/>
                </a:cxn>
                <a:cxn ang="0">
                  <a:pos x="82" y="2"/>
                </a:cxn>
                <a:cxn ang="0">
                  <a:pos x="79" y="15"/>
                </a:cxn>
                <a:cxn ang="0">
                  <a:pos x="73" y="13"/>
                </a:cxn>
                <a:cxn ang="0">
                  <a:pos x="66" y="13"/>
                </a:cxn>
                <a:cxn ang="0">
                  <a:pos x="66" y="0"/>
                </a:cxn>
                <a:cxn ang="0">
                  <a:pos x="79" y="15"/>
                </a:cxn>
                <a:cxn ang="0">
                  <a:pos x="79" y="15"/>
                </a:cxn>
                <a:cxn ang="0">
                  <a:pos x="80" y="8"/>
                </a:cxn>
                <a:cxn ang="0">
                  <a:pos x="79" y="15"/>
                </a:cxn>
                <a:cxn ang="0">
                  <a:pos x="82" y="2"/>
                </a:cxn>
                <a:cxn ang="0">
                  <a:pos x="89" y="4"/>
                </a:cxn>
                <a:cxn ang="0">
                  <a:pos x="96" y="7"/>
                </a:cxn>
                <a:cxn ang="0">
                  <a:pos x="89" y="18"/>
                </a:cxn>
                <a:cxn ang="0">
                  <a:pos x="85" y="16"/>
                </a:cxn>
                <a:cxn ang="0">
                  <a:pos x="79" y="15"/>
                </a:cxn>
                <a:cxn ang="0">
                  <a:pos x="82" y="2"/>
                </a:cxn>
                <a:cxn ang="0">
                  <a:pos x="96" y="7"/>
                </a:cxn>
                <a:cxn ang="0">
                  <a:pos x="103" y="10"/>
                </a:cxn>
                <a:cxn ang="0">
                  <a:pos x="109" y="16"/>
                </a:cxn>
                <a:cxn ang="0">
                  <a:pos x="116" y="21"/>
                </a:cxn>
                <a:cxn ang="0">
                  <a:pos x="122" y="27"/>
                </a:cxn>
                <a:cxn ang="0">
                  <a:pos x="129" y="40"/>
                </a:cxn>
                <a:cxn ang="0">
                  <a:pos x="134" y="52"/>
                </a:cxn>
                <a:cxn ang="0">
                  <a:pos x="123" y="57"/>
                </a:cxn>
                <a:cxn ang="0">
                  <a:pos x="119" y="46"/>
                </a:cxn>
                <a:cxn ang="0">
                  <a:pos x="111" y="35"/>
                </a:cxn>
                <a:cxn ang="0">
                  <a:pos x="106" y="30"/>
                </a:cxn>
                <a:cxn ang="0">
                  <a:pos x="102" y="26"/>
                </a:cxn>
                <a:cxn ang="0">
                  <a:pos x="96" y="21"/>
                </a:cxn>
                <a:cxn ang="0">
                  <a:pos x="89" y="18"/>
                </a:cxn>
                <a:cxn ang="0">
                  <a:pos x="96" y="7"/>
                </a:cxn>
              </a:cxnLst>
              <a:rect l="0" t="0" r="r" b="b"/>
              <a:pathLst>
                <a:path w="134" h="57">
                  <a:moveTo>
                    <a:pt x="0" y="52"/>
                  </a:moveTo>
                  <a:lnTo>
                    <a:pt x="3" y="43"/>
                  </a:lnTo>
                  <a:lnTo>
                    <a:pt x="8" y="33"/>
                  </a:lnTo>
                  <a:lnTo>
                    <a:pt x="14" y="26"/>
                  </a:lnTo>
                  <a:lnTo>
                    <a:pt x="22" y="18"/>
                  </a:lnTo>
                  <a:lnTo>
                    <a:pt x="30" y="27"/>
                  </a:lnTo>
                  <a:lnTo>
                    <a:pt x="23" y="33"/>
                  </a:lnTo>
                  <a:lnTo>
                    <a:pt x="19" y="41"/>
                  </a:lnTo>
                  <a:lnTo>
                    <a:pt x="16" y="49"/>
                  </a:lnTo>
                  <a:lnTo>
                    <a:pt x="11" y="57"/>
                  </a:lnTo>
                  <a:lnTo>
                    <a:pt x="0" y="52"/>
                  </a:lnTo>
                  <a:close/>
                  <a:moveTo>
                    <a:pt x="22" y="18"/>
                  </a:moveTo>
                  <a:lnTo>
                    <a:pt x="30" y="10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66" y="0"/>
                  </a:lnTo>
                  <a:lnTo>
                    <a:pt x="66" y="13"/>
                  </a:lnTo>
                  <a:lnTo>
                    <a:pt x="56" y="15"/>
                  </a:lnTo>
                  <a:lnTo>
                    <a:pt x="45" y="16"/>
                  </a:lnTo>
                  <a:lnTo>
                    <a:pt x="37" y="21"/>
                  </a:lnTo>
                  <a:lnTo>
                    <a:pt x="30" y="27"/>
                  </a:lnTo>
                  <a:lnTo>
                    <a:pt x="22" y="18"/>
                  </a:lnTo>
                  <a:close/>
                  <a:moveTo>
                    <a:pt x="66" y="0"/>
                  </a:moveTo>
                  <a:lnTo>
                    <a:pt x="66" y="0"/>
                  </a:lnTo>
                  <a:lnTo>
                    <a:pt x="66" y="0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6" y="0"/>
                  </a:lnTo>
                  <a:close/>
                  <a:moveTo>
                    <a:pt x="66" y="0"/>
                  </a:moveTo>
                  <a:lnTo>
                    <a:pt x="74" y="0"/>
                  </a:lnTo>
                  <a:lnTo>
                    <a:pt x="82" y="2"/>
                  </a:lnTo>
                  <a:lnTo>
                    <a:pt x="79" y="15"/>
                  </a:lnTo>
                  <a:lnTo>
                    <a:pt x="73" y="13"/>
                  </a:lnTo>
                  <a:lnTo>
                    <a:pt x="66" y="13"/>
                  </a:lnTo>
                  <a:lnTo>
                    <a:pt x="66" y="0"/>
                  </a:lnTo>
                  <a:close/>
                  <a:moveTo>
                    <a:pt x="79" y="15"/>
                  </a:moveTo>
                  <a:lnTo>
                    <a:pt x="79" y="15"/>
                  </a:lnTo>
                  <a:lnTo>
                    <a:pt x="80" y="8"/>
                  </a:lnTo>
                  <a:lnTo>
                    <a:pt x="79" y="15"/>
                  </a:lnTo>
                  <a:close/>
                  <a:moveTo>
                    <a:pt x="82" y="2"/>
                  </a:moveTo>
                  <a:lnTo>
                    <a:pt x="89" y="4"/>
                  </a:lnTo>
                  <a:lnTo>
                    <a:pt x="96" y="7"/>
                  </a:lnTo>
                  <a:lnTo>
                    <a:pt x="89" y="18"/>
                  </a:lnTo>
                  <a:lnTo>
                    <a:pt x="85" y="16"/>
                  </a:lnTo>
                  <a:lnTo>
                    <a:pt x="79" y="15"/>
                  </a:lnTo>
                  <a:lnTo>
                    <a:pt x="82" y="2"/>
                  </a:lnTo>
                  <a:close/>
                  <a:moveTo>
                    <a:pt x="96" y="7"/>
                  </a:moveTo>
                  <a:lnTo>
                    <a:pt x="103" y="10"/>
                  </a:lnTo>
                  <a:lnTo>
                    <a:pt x="109" y="16"/>
                  </a:lnTo>
                  <a:lnTo>
                    <a:pt x="116" y="21"/>
                  </a:lnTo>
                  <a:lnTo>
                    <a:pt x="122" y="27"/>
                  </a:lnTo>
                  <a:lnTo>
                    <a:pt x="129" y="40"/>
                  </a:lnTo>
                  <a:lnTo>
                    <a:pt x="134" y="52"/>
                  </a:lnTo>
                  <a:lnTo>
                    <a:pt x="123" y="57"/>
                  </a:lnTo>
                  <a:lnTo>
                    <a:pt x="119" y="46"/>
                  </a:lnTo>
                  <a:lnTo>
                    <a:pt x="111" y="35"/>
                  </a:lnTo>
                  <a:lnTo>
                    <a:pt x="106" y="30"/>
                  </a:lnTo>
                  <a:lnTo>
                    <a:pt x="102" y="26"/>
                  </a:lnTo>
                  <a:lnTo>
                    <a:pt x="96" y="21"/>
                  </a:lnTo>
                  <a:lnTo>
                    <a:pt x="89" y="18"/>
                  </a:lnTo>
                  <a:lnTo>
                    <a:pt x="96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51" name="Freeform 155"/>
            <p:cNvSpPr>
              <a:spLocks/>
            </p:cNvSpPr>
            <p:nvPr/>
          </p:nvSpPr>
          <p:spPr bwMode="auto">
            <a:xfrm>
              <a:off x="837" y="1045"/>
              <a:ext cx="13" cy="107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4" y="108"/>
                </a:cxn>
                <a:cxn ang="0">
                  <a:pos x="0" y="108"/>
                </a:cxn>
              </a:cxnLst>
              <a:rect l="0" t="0" r="r" b="b"/>
              <a:pathLst>
                <a:path w="14" h="108">
                  <a:moveTo>
                    <a:pt x="0" y="10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4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52" name="Rectangle 156"/>
            <p:cNvSpPr>
              <a:spLocks noChangeArrowheads="1"/>
            </p:cNvSpPr>
            <p:nvPr/>
          </p:nvSpPr>
          <p:spPr bwMode="auto">
            <a:xfrm>
              <a:off x="921" y="1042"/>
              <a:ext cx="10" cy="111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53" name="Freeform 157"/>
            <p:cNvSpPr>
              <a:spLocks noEditPoints="1"/>
            </p:cNvSpPr>
            <p:nvPr/>
          </p:nvSpPr>
          <p:spPr bwMode="auto">
            <a:xfrm>
              <a:off x="824" y="951"/>
              <a:ext cx="121" cy="97"/>
            </a:xfrm>
            <a:custGeom>
              <a:avLst/>
              <a:gdLst/>
              <a:ahLst/>
              <a:cxnLst>
                <a:cxn ang="0">
                  <a:pos x="34" y="80"/>
                </a:cxn>
                <a:cxn ang="0">
                  <a:pos x="6" y="94"/>
                </a:cxn>
                <a:cxn ang="0">
                  <a:pos x="42" y="87"/>
                </a:cxn>
                <a:cxn ang="0">
                  <a:pos x="36" y="93"/>
                </a:cxn>
                <a:cxn ang="0">
                  <a:pos x="42" y="87"/>
                </a:cxn>
                <a:cxn ang="0">
                  <a:pos x="30" y="74"/>
                </a:cxn>
                <a:cxn ang="0">
                  <a:pos x="45" y="65"/>
                </a:cxn>
                <a:cxn ang="0">
                  <a:pos x="42" y="87"/>
                </a:cxn>
                <a:cxn ang="0">
                  <a:pos x="34" y="60"/>
                </a:cxn>
                <a:cxn ang="0">
                  <a:pos x="43" y="47"/>
                </a:cxn>
                <a:cxn ang="0">
                  <a:pos x="60" y="43"/>
                </a:cxn>
                <a:cxn ang="0">
                  <a:pos x="54" y="57"/>
                </a:cxn>
                <a:cxn ang="0">
                  <a:pos x="48" y="62"/>
                </a:cxn>
                <a:cxn ang="0">
                  <a:pos x="34" y="60"/>
                </a:cxn>
                <a:cxn ang="0">
                  <a:pos x="60" y="43"/>
                </a:cxn>
                <a:cxn ang="0">
                  <a:pos x="60" y="43"/>
                </a:cxn>
                <a:cxn ang="0">
                  <a:pos x="60" y="43"/>
                </a:cxn>
                <a:cxn ang="0">
                  <a:pos x="59" y="55"/>
                </a:cxn>
                <a:cxn ang="0">
                  <a:pos x="60" y="43"/>
                </a:cxn>
                <a:cxn ang="0">
                  <a:pos x="60" y="49"/>
                </a:cxn>
                <a:cxn ang="0">
                  <a:pos x="60" y="43"/>
                </a:cxn>
                <a:cxn ang="0">
                  <a:pos x="70" y="44"/>
                </a:cxn>
                <a:cxn ang="0">
                  <a:pos x="63" y="57"/>
                </a:cxn>
                <a:cxn ang="0">
                  <a:pos x="60" y="43"/>
                </a:cxn>
                <a:cxn ang="0">
                  <a:pos x="74" y="47"/>
                </a:cxn>
                <a:cxn ang="0">
                  <a:pos x="71" y="60"/>
                </a:cxn>
                <a:cxn ang="0">
                  <a:pos x="66" y="57"/>
                </a:cxn>
                <a:cxn ang="0">
                  <a:pos x="79" y="49"/>
                </a:cxn>
                <a:cxn ang="0">
                  <a:pos x="91" y="66"/>
                </a:cxn>
                <a:cxn ang="0">
                  <a:pos x="96" y="87"/>
                </a:cxn>
                <a:cxn ang="0">
                  <a:pos x="82" y="80"/>
                </a:cxn>
                <a:cxn ang="0">
                  <a:pos x="76" y="66"/>
                </a:cxn>
                <a:cxn ang="0">
                  <a:pos x="79" y="49"/>
                </a:cxn>
                <a:cxn ang="0">
                  <a:pos x="82" y="93"/>
                </a:cxn>
                <a:cxn ang="0">
                  <a:pos x="88" y="87"/>
                </a:cxn>
                <a:cxn ang="0">
                  <a:pos x="90" y="80"/>
                </a:cxn>
                <a:cxn ang="0">
                  <a:pos x="114" y="96"/>
                </a:cxn>
                <a:cxn ang="0">
                  <a:pos x="90" y="80"/>
                </a:cxn>
                <a:cxn ang="0">
                  <a:pos x="122" y="96"/>
                </a:cxn>
                <a:cxn ang="0">
                  <a:pos x="116" y="88"/>
                </a:cxn>
                <a:cxn ang="0">
                  <a:pos x="108" y="90"/>
                </a:cxn>
                <a:cxn ang="0">
                  <a:pos x="120" y="52"/>
                </a:cxn>
                <a:cxn ang="0">
                  <a:pos x="108" y="90"/>
                </a:cxn>
                <a:cxn ang="0">
                  <a:pos x="120" y="49"/>
                </a:cxn>
                <a:cxn ang="0">
                  <a:pos x="113" y="52"/>
                </a:cxn>
                <a:cxn ang="0">
                  <a:pos x="110" y="57"/>
                </a:cxn>
                <a:cxn ang="0">
                  <a:pos x="65" y="4"/>
                </a:cxn>
                <a:cxn ang="0">
                  <a:pos x="110" y="57"/>
                </a:cxn>
                <a:cxn ang="0">
                  <a:pos x="62" y="0"/>
                </a:cxn>
                <a:cxn ang="0">
                  <a:pos x="62" y="8"/>
                </a:cxn>
                <a:cxn ang="0">
                  <a:pos x="65" y="13"/>
                </a:cxn>
                <a:cxn ang="0">
                  <a:pos x="2" y="47"/>
                </a:cxn>
                <a:cxn ang="0">
                  <a:pos x="65" y="13"/>
                </a:cxn>
                <a:cxn ang="0">
                  <a:pos x="0" y="49"/>
                </a:cxn>
                <a:cxn ang="0">
                  <a:pos x="6" y="52"/>
                </a:cxn>
                <a:cxn ang="0">
                  <a:pos x="13" y="52"/>
                </a:cxn>
                <a:cxn ang="0">
                  <a:pos x="0" y="88"/>
                </a:cxn>
                <a:cxn ang="0">
                  <a:pos x="13" y="52"/>
                </a:cxn>
                <a:cxn ang="0">
                  <a:pos x="0" y="94"/>
                </a:cxn>
                <a:cxn ang="0">
                  <a:pos x="6" y="88"/>
                </a:cxn>
              </a:cxnLst>
              <a:rect l="0" t="0" r="r" b="b"/>
              <a:pathLst>
                <a:path w="122" h="96">
                  <a:moveTo>
                    <a:pt x="6" y="82"/>
                  </a:moveTo>
                  <a:lnTo>
                    <a:pt x="34" y="80"/>
                  </a:lnTo>
                  <a:lnTo>
                    <a:pt x="36" y="93"/>
                  </a:lnTo>
                  <a:lnTo>
                    <a:pt x="6" y="94"/>
                  </a:lnTo>
                  <a:lnTo>
                    <a:pt x="6" y="82"/>
                  </a:lnTo>
                  <a:close/>
                  <a:moveTo>
                    <a:pt x="42" y="87"/>
                  </a:moveTo>
                  <a:lnTo>
                    <a:pt x="40" y="93"/>
                  </a:lnTo>
                  <a:lnTo>
                    <a:pt x="36" y="93"/>
                  </a:lnTo>
                  <a:lnTo>
                    <a:pt x="36" y="87"/>
                  </a:lnTo>
                  <a:lnTo>
                    <a:pt x="42" y="87"/>
                  </a:lnTo>
                  <a:close/>
                  <a:moveTo>
                    <a:pt x="28" y="87"/>
                  </a:moveTo>
                  <a:lnTo>
                    <a:pt x="30" y="74"/>
                  </a:lnTo>
                  <a:lnTo>
                    <a:pt x="34" y="60"/>
                  </a:lnTo>
                  <a:lnTo>
                    <a:pt x="45" y="65"/>
                  </a:lnTo>
                  <a:lnTo>
                    <a:pt x="42" y="76"/>
                  </a:lnTo>
                  <a:lnTo>
                    <a:pt x="42" y="87"/>
                  </a:lnTo>
                  <a:lnTo>
                    <a:pt x="28" y="87"/>
                  </a:lnTo>
                  <a:close/>
                  <a:moveTo>
                    <a:pt x="34" y="60"/>
                  </a:moveTo>
                  <a:lnTo>
                    <a:pt x="39" y="52"/>
                  </a:lnTo>
                  <a:lnTo>
                    <a:pt x="43" y="47"/>
                  </a:lnTo>
                  <a:lnTo>
                    <a:pt x="51" y="44"/>
                  </a:lnTo>
                  <a:lnTo>
                    <a:pt x="60" y="43"/>
                  </a:lnTo>
                  <a:lnTo>
                    <a:pt x="59" y="55"/>
                  </a:lnTo>
                  <a:lnTo>
                    <a:pt x="54" y="57"/>
                  </a:lnTo>
                  <a:lnTo>
                    <a:pt x="51" y="58"/>
                  </a:lnTo>
                  <a:lnTo>
                    <a:pt x="48" y="62"/>
                  </a:lnTo>
                  <a:lnTo>
                    <a:pt x="45" y="65"/>
                  </a:lnTo>
                  <a:lnTo>
                    <a:pt x="34" y="60"/>
                  </a:lnTo>
                  <a:close/>
                  <a:moveTo>
                    <a:pt x="60" y="43"/>
                  </a:moveTo>
                  <a:lnTo>
                    <a:pt x="60" y="43"/>
                  </a:lnTo>
                  <a:lnTo>
                    <a:pt x="60" y="49"/>
                  </a:lnTo>
                  <a:lnTo>
                    <a:pt x="60" y="43"/>
                  </a:lnTo>
                  <a:close/>
                  <a:moveTo>
                    <a:pt x="60" y="43"/>
                  </a:moveTo>
                  <a:lnTo>
                    <a:pt x="60" y="43"/>
                  </a:lnTo>
                  <a:lnTo>
                    <a:pt x="60" y="55"/>
                  </a:lnTo>
                  <a:lnTo>
                    <a:pt x="59" y="55"/>
                  </a:lnTo>
                  <a:lnTo>
                    <a:pt x="60" y="43"/>
                  </a:lnTo>
                  <a:close/>
                  <a:moveTo>
                    <a:pt x="60" y="43"/>
                  </a:moveTo>
                  <a:lnTo>
                    <a:pt x="60" y="43"/>
                  </a:lnTo>
                  <a:lnTo>
                    <a:pt x="60" y="49"/>
                  </a:lnTo>
                  <a:lnTo>
                    <a:pt x="60" y="43"/>
                  </a:lnTo>
                  <a:close/>
                  <a:moveTo>
                    <a:pt x="60" y="43"/>
                  </a:moveTo>
                  <a:lnTo>
                    <a:pt x="65" y="44"/>
                  </a:lnTo>
                  <a:lnTo>
                    <a:pt x="70" y="44"/>
                  </a:lnTo>
                  <a:lnTo>
                    <a:pt x="66" y="57"/>
                  </a:lnTo>
                  <a:lnTo>
                    <a:pt x="63" y="57"/>
                  </a:lnTo>
                  <a:lnTo>
                    <a:pt x="60" y="55"/>
                  </a:lnTo>
                  <a:lnTo>
                    <a:pt x="60" y="43"/>
                  </a:lnTo>
                  <a:close/>
                  <a:moveTo>
                    <a:pt x="70" y="44"/>
                  </a:moveTo>
                  <a:lnTo>
                    <a:pt x="74" y="47"/>
                  </a:lnTo>
                  <a:lnTo>
                    <a:pt x="79" y="49"/>
                  </a:lnTo>
                  <a:lnTo>
                    <a:pt x="71" y="60"/>
                  </a:lnTo>
                  <a:lnTo>
                    <a:pt x="68" y="58"/>
                  </a:lnTo>
                  <a:lnTo>
                    <a:pt x="66" y="57"/>
                  </a:lnTo>
                  <a:lnTo>
                    <a:pt x="70" y="44"/>
                  </a:lnTo>
                  <a:close/>
                  <a:moveTo>
                    <a:pt x="79" y="49"/>
                  </a:moveTo>
                  <a:lnTo>
                    <a:pt x="85" y="57"/>
                  </a:lnTo>
                  <a:lnTo>
                    <a:pt x="91" y="66"/>
                  </a:lnTo>
                  <a:lnTo>
                    <a:pt x="94" y="77"/>
                  </a:lnTo>
                  <a:lnTo>
                    <a:pt x="96" y="87"/>
                  </a:lnTo>
                  <a:lnTo>
                    <a:pt x="82" y="88"/>
                  </a:lnTo>
                  <a:lnTo>
                    <a:pt x="82" y="80"/>
                  </a:lnTo>
                  <a:lnTo>
                    <a:pt x="79" y="72"/>
                  </a:lnTo>
                  <a:lnTo>
                    <a:pt x="76" y="66"/>
                  </a:lnTo>
                  <a:lnTo>
                    <a:pt x="71" y="60"/>
                  </a:lnTo>
                  <a:lnTo>
                    <a:pt x="79" y="49"/>
                  </a:lnTo>
                  <a:close/>
                  <a:moveTo>
                    <a:pt x="88" y="94"/>
                  </a:moveTo>
                  <a:lnTo>
                    <a:pt x="82" y="93"/>
                  </a:lnTo>
                  <a:lnTo>
                    <a:pt x="82" y="88"/>
                  </a:lnTo>
                  <a:lnTo>
                    <a:pt x="88" y="87"/>
                  </a:lnTo>
                  <a:lnTo>
                    <a:pt x="88" y="94"/>
                  </a:lnTo>
                  <a:close/>
                  <a:moveTo>
                    <a:pt x="90" y="80"/>
                  </a:moveTo>
                  <a:lnTo>
                    <a:pt x="116" y="82"/>
                  </a:lnTo>
                  <a:lnTo>
                    <a:pt x="114" y="96"/>
                  </a:lnTo>
                  <a:lnTo>
                    <a:pt x="88" y="94"/>
                  </a:lnTo>
                  <a:lnTo>
                    <a:pt x="90" y="80"/>
                  </a:lnTo>
                  <a:close/>
                  <a:moveTo>
                    <a:pt x="122" y="88"/>
                  </a:moveTo>
                  <a:lnTo>
                    <a:pt x="122" y="96"/>
                  </a:lnTo>
                  <a:lnTo>
                    <a:pt x="114" y="96"/>
                  </a:lnTo>
                  <a:lnTo>
                    <a:pt x="116" y="88"/>
                  </a:lnTo>
                  <a:lnTo>
                    <a:pt x="122" y="88"/>
                  </a:lnTo>
                  <a:close/>
                  <a:moveTo>
                    <a:pt x="108" y="90"/>
                  </a:moveTo>
                  <a:lnTo>
                    <a:pt x="106" y="52"/>
                  </a:lnTo>
                  <a:lnTo>
                    <a:pt x="120" y="52"/>
                  </a:lnTo>
                  <a:lnTo>
                    <a:pt x="122" y="88"/>
                  </a:lnTo>
                  <a:lnTo>
                    <a:pt x="108" y="90"/>
                  </a:lnTo>
                  <a:close/>
                  <a:moveTo>
                    <a:pt x="117" y="47"/>
                  </a:moveTo>
                  <a:lnTo>
                    <a:pt x="120" y="49"/>
                  </a:lnTo>
                  <a:lnTo>
                    <a:pt x="120" y="52"/>
                  </a:lnTo>
                  <a:lnTo>
                    <a:pt x="113" y="52"/>
                  </a:lnTo>
                  <a:lnTo>
                    <a:pt x="117" y="47"/>
                  </a:lnTo>
                  <a:close/>
                  <a:moveTo>
                    <a:pt x="110" y="57"/>
                  </a:moveTo>
                  <a:lnTo>
                    <a:pt x="57" y="13"/>
                  </a:lnTo>
                  <a:lnTo>
                    <a:pt x="65" y="4"/>
                  </a:lnTo>
                  <a:lnTo>
                    <a:pt x="117" y="47"/>
                  </a:lnTo>
                  <a:lnTo>
                    <a:pt x="110" y="57"/>
                  </a:lnTo>
                  <a:close/>
                  <a:moveTo>
                    <a:pt x="57" y="4"/>
                  </a:moveTo>
                  <a:lnTo>
                    <a:pt x="62" y="0"/>
                  </a:lnTo>
                  <a:lnTo>
                    <a:pt x="65" y="4"/>
                  </a:lnTo>
                  <a:lnTo>
                    <a:pt x="62" y="8"/>
                  </a:lnTo>
                  <a:lnTo>
                    <a:pt x="57" y="4"/>
                  </a:lnTo>
                  <a:close/>
                  <a:moveTo>
                    <a:pt x="65" y="13"/>
                  </a:moveTo>
                  <a:lnTo>
                    <a:pt x="10" y="58"/>
                  </a:lnTo>
                  <a:lnTo>
                    <a:pt x="2" y="47"/>
                  </a:lnTo>
                  <a:lnTo>
                    <a:pt x="57" y="4"/>
                  </a:lnTo>
                  <a:lnTo>
                    <a:pt x="65" y="13"/>
                  </a:lnTo>
                  <a:close/>
                  <a:moveTo>
                    <a:pt x="0" y="52"/>
                  </a:moveTo>
                  <a:lnTo>
                    <a:pt x="0" y="49"/>
                  </a:lnTo>
                  <a:lnTo>
                    <a:pt x="2" y="47"/>
                  </a:lnTo>
                  <a:lnTo>
                    <a:pt x="6" y="52"/>
                  </a:lnTo>
                  <a:lnTo>
                    <a:pt x="0" y="52"/>
                  </a:lnTo>
                  <a:close/>
                  <a:moveTo>
                    <a:pt x="13" y="52"/>
                  </a:moveTo>
                  <a:lnTo>
                    <a:pt x="13" y="88"/>
                  </a:lnTo>
                  <a:lnTo>
                    <a:pt x="0" y="88"/>
                  </a:lnTo>
                  <a:lnTo>
                    <a:pt x="0" y="52"/>
                  </a:lnTo>
                  <a:lnTo>
                    <a:pt x="13" y="52"/>
                  </a:lnTo>
                  <a:close/>
                  <a:moveTo>
                    <a:pt x="6" y="94"/>
                  </a:moveTo>
                  <a:lnTo>
                    <a:pt x="0" y="94"/>
                  </a:lnTo>
                  <a:lnTo>
                    <a:pt x="0" y="88"/>
                  </a:lnTo>
                  <a:lnTo>
                    <a:pt x="6" y="88"/>
                  </a:lnTo>
                  <a:lnTo>
                    <a:pt x="6" y="9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54" name="Freeform 158"/>
            <p:cNvSpPr>
              <a:spLocks noEditPoints="1"/>
            </p:cNvSpPr>
            <p:nvPr/>
          </p:nvSpPr>
          <p:spPr bwMode="auto">
            <a:xfrm>
              <a:off x="851" y="452"/>
              <a:ext cx="74" cy="74"/>
            </a:xfrm>
            <a:custGeom>
              <a:avLst/>
              <a:gdLst/>
              <a:ahLst/>
              <a:cxnLst>
                <a:cxn ang="0">
                  <a:pos x="36" y="13"/>
                </a:cxn>
                <a:cxn ang="0">
                  <a:pos x="36" y="0"/>
                </a:cxn>
                <a:cxn ang="0">
                  <a:pos x="56" y="6"/>
                </a:cxn>
                <a:cxn ang="0">
                  <a:pos x="50" y="17"/>
                </a:cxn>
                <a:cxn ang="0">
                  <a:pos x="36" y="13"/>
                </a:cxn>
                <a:cxn ang="0">
                  <a:pos x="67" y="16"/>
                </a:cxn>
                <a:cxn ang="0">
                  <a:pos x="73" y="36"/>
                </a:cxn>
                <a:cxn ang="0">
                  <a:pos x="57" y="28"/>
                </a:cxn>
                <a:cxn ang="0">
                  <a:pos x="62" y="11"/>
                </a:cxn>
                <a:cxn ang="0">
                  <a:pos x="59" y="36"/>
                </a:cxn>
                <a:cxn ang="0">
                  <a:pos x="73" y="36"/>
                </a:cxn>
                <a:cxn ang="0">
                  <a:pos x="59" y="36"/>
                </a:cxn>
                <a:cxn ang="0">
                  <a:pos x="71" y="44"/>
                </a:cxn>
                <a:cxn ang="0">
                  <a:pos x="62" y="63"/>
                </a:cxn>
                <a:cxn ang="0">
                  <a:pos x="57" y="46"/>
                </a:cxn>
                <a:cxn ang="0">
                  <a:pos x="73" y="36"/>
                </a:cxn>
                <a:cxn ang="0">
                  <a:pos x="57" y="58"/>
                </a:cxn>
                <a:cxn ang="0">
                  <a:pos x="56" y="68"/>
                </a:cxn>
                <a:cxn ang="0">
                  <a:pos x="36" y="74"/>
                </a:cxn>
                <a:cxn ang="0">
                  <a:pos x="45" y="58"/>
                </a:cxn>
                <a:cxn ang="0">
                  <a:pos x="62" y="63"/>
                </a:cxn>
                <a:cxn ang="0">
                  <a:pos x="36" y="61"/>
                </a:cxn>
                <a:cxn ang="0">
                  <a:pos x="36" y="74"/>
                </a:cxn>
                <a:cxn ang="0">
                  <a:pos x="36" y="61"/>
                </a:cxn>
                <a:cxn ang="0">
                  <a:pos x="30" y="72"/>
                </a:cxn>
                <a:cxn ang="0">
                  <a:pos x="11" y="63"/>
                </a:cxn>
                <a:cxn ang="0">
                  <a:pos x="27" y="58"/>
                </a:cxn>
                <a:cxn ang="0">
                  <a:pos x="36" y="74"/>
                </a:cxn>
                <a:cxn ang="0">
                  <a:pos x="16" y="58"/>
                </a:cxn>
                <a:cxn ang="0">
                  <a:pos x="7" y="58"/>
                </a:cxn>
                <a:cxn ang="0">
                  <a:pos x="0" y="36"/>
                </a:cxn>
                <a:cxn ang="0">
                  <a:pos x="14" y="46"/>
                </a:cxn>
                <a:cxn ang="0">
                  <a:pos x="11" y="63"/>
                </a:cxn>
                <a:cxn ang="0">
                  <a:pos x="13" y="36"/>
                </a:cxn>
                <a:cxn ang="0">
                  <a:pos x="0" y="36"/>
                </a:cxn>
                <a:cxn ang="0">
                  <a:pos x="13" y="36"/>
                </a:cxn>
                <a:cxn ang="0">
                  <a:pos x="0" y="30"/>
                </a:cxn>
                <a:cxn ang="0">
                  <a:pos x="11" y="11"/>
                </a:cxn>
                <a:cxn ang="0">
                  <a:pos x="14" y="28"/>
                </a:cxn>
                <a:cxn ang="0">
                  <a:pos x="0" y="36"/>
                </a:cxn>
                <a:cxn ang="0">
                  <a:pos x="22" y="3"/>
                </a:cxn>
                <a:cxn ang="0">
                  <a:pos x="36" y="13"/>
                </a:cxn>
                <a:cxn ang="0">
                  <a:pos x="24" y="17"/>
                </a:cxn>
                <a:cxn ang="0">
                  <a:pos x="36" y="0"/>
                </a:cxn>
                <a:cxn ang="0">
                  <a:pos x="36" y="13"/>
                </a:cxn>
              </a:cxnLst>
              <a:rect l="0" t="0" r="r" b="b"/>
              <a:pathLst>
                <a:path w="73" h="74">
                  <a:moveTo>
                    <a:pt x="36" y="0"/>
                  </a:moveTo>
                  <a:lnTo>
                    <a:pt x="36" y="0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44" y="0"/>
                  </a:lnTo>
                  <a:lnTo>
                    <a:pt x="50" y="3"/>
                  </a:lnTo>
                  <a:lnTo>
                    <a:pt x="56" y="6"/>
                  </a:lnTo>
                  <a:lnTo>
                    <a:pt x="62" y="11"/>
                  </a:lnTo>
                  <a:lnTo>
                    <a:pt x="53" y="21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40" y="14"/>
                  </a:lnTo>
                  <a:lnTo>
                    <a:pt x="36" y="13"/>
                  </a:lnTo>
                  <a:lnTo>
                    <a:pt x="36" y="0"/>
                  </a:lnTo>
                  <a:close/>
                  <a:moveTo>
                    <a:pt x="62" y="11"/>
                  </a:moveTo>
                  <a:lnTo>
                    <a:pt x="67" y="16"/>
                  </a:lnTo>
                  <a:lnTo>
                    <a:pt x="70" y="22"/>
                  </a:lnTo>
                  <a:lnTo>
                    <a:pt x="71" y="30"/>
                  </a:lnTo>
                  <a:lnTo>
                    <a:pt x="73" y="36"/>
                  </a:lnTo>
                  <a:lnTo>
                    <a:pt x="59" y="36"/>
                  </a:lnTo>
                  <a:lnTo>
                    <a:pt x="59" y="31"/>
                  </a:lnTo>
                  <a:lnTo>
                    <a:pt x="57" y="28"/>
                  </a:lnTo>
                  <a:lnTo>
                    <a:pt x="56" y="24"/>
                  </a:lnTo>
                  <a:lnTo>
                    <a:pt x="53" y="21"/>
                  </a:lnTo>
                  <a:lnTo>
                    <a:pt x="62" y="11"/>
                  </a:lnTo>
                  <a:close/>
                  <a:moveTo>
                    <a:pt x="73" y="36"/>
                  </a:moveTo>
                  <a:lnTo>
                    <a:pt x="73" y="36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73" y="36"/>
                  </a:lnTo>
                  <a:close/>
                  <a:moveTo>
                    <a:pt x="73" y="36"/>
                  </a:moveTo>
                  <a:lnTo>
                    <a:pt x="73" y="36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73" y="36"/>
                  </a:lnTo>
                  <a:close/>
                  <a:moveTo>
                    <a:pt x="73" y="36"/>
                  </a:moveTo>
                  <a:lnTo>
                    <a:pt x="71" y="44"/>
                  </a:lnTo>
                  <a:lnTo>
                    <a:pt x="70" y="52"/>
                  </a:lnTo>
                  <a:lnTo>
                    <a:pt x="67" y="58"/>
                  </a:lnTo>
                  <a:lnTo>
                    <a:pt x="62" y="63"/>
                  </a:lnTo>
                  <a:lnTo>
                    <a:pt x="53" y="53"/>
                  </a:lnTo>
                  <a:lnTo>
                    <a:pt x="56" y="50"/>
                  </a:lnTo>
                  <a:lnTo>
                    <a:pt x="57" y="46"/>
                  </a:lnTo>
                  <a:lnTo>
                    <a:pt x="59" y="42"/>
                  </a:lnTo>
                  <a:lnTo>
                    <a:pt x="59" y="36"/>
                  </a:lnTo>
                  <a:lnTo>
                    <a:pt x="73" y="36"/>
                  </a:lnTo>
                  <a:close/>
                  <a:moveTo>
                    <a:pt x="62" y="63"/>
                  </a:moveTo>
                  <a:lnTo>
                    <a:pt x="62" y="63"/>
                  </a:lnTo>
                  <a:lnTo>
                    <a:pt x="57" y="58"/>
                  </a:lnTo>
                  <a:lnTo>
                    <a:pt x="62" y="63"/>
                  </a:lnTo>
                  <a:close/>
                  <a:moveTo>
                    <a:pt x="62" y="63"/>
                  </a:moveTo>
                  <a:lnTo>
                    <a:pt x="56" y="68"/>
                  </a:lnTo>
                  <a:lnTo>
                    <a:pt x="50" y="71"/>
                  </a:lnTo>
                  <a:lnTo>
                    <a:pt x="44" y="72"/>
                  </a:lnTo>
                  <a:lnTo>
                    <a:pt x="36" y="74"/>
                  </a:lnTo>
                  <a:lnTo>
                    <a:pt x="36" y="61"/>
                  </a:lnTo>
                  <a:lnTo>
                    <a:pt x="40" y="60"/>
                  </a:lnTo>
                  <a:lnTo>
                    <a:pt x="45" y="58"/>
                  </a:lnTo>
                  <a:lnTo>
                    <a:pt x="50" y="57"/>
                  </a:lnTo>
                  <a:lnTo>
                    <a:pt x="53" y="53"/>
                  </a:lnTo>
                  <a:lnTo>
                    <a:pt x="62" y="63"/>
                  </a:lnTo>
                  <a:close/>
                  <a:moveTo>
                    <a:pt x="36" y="74"/>
                  </a:moveTo>
                  <a:lnTo>
                    <a:pt x="36" y="74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6" y="74"/>
                  </a:lnTo>
                  <a:close/>
                  <a:moveTo>
                    <a:pt x="36" y="74"/>
                  </a:moveTo>
                  <a:lnTo>
                    <a:pt x="36" y="74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6" y="74"/>
                  </a:lnTo>
                  <a:close/>
                  <a:moveTo>
                    <a:pt x="36" y="74"/>
                  </a:moveTo>
                  <a:lnTo>
                    <a:pt x="30" y="72"/>
                  </a:lnTo>
                  <a:lnTo>
                    <a:pt x="22" y="71"/>
                  </a:lnTo>
                  <a:lnTo>
                    <a:pt x="16" y="68"/>
                  </a:lnTo>
                  <a:lnTo>
                    <a:pt x="11" y="63"/>
                  </a:lnTo>
                  <a:lnTo>
                    <a:pt x="20" y="53"/>
                  </a:lnTo>
                  <a:lnTo>
                    <a:pt x="24" y="57"/>
                  </a:lnTo>
                  <a:lnTo>
                    <a:pt x="27" y="58"/>
                  </a:lnTo>
                  <a:lnTo>
                    <a:pt x="31" y="60"/>
                  </a:lnTo>
                  <a:lnTo>
                    <a:pt x="36" y="61"/>
                  </a:lnTo>
                  <a:lnTo>
                    <a:pt x="36" y="74"/>
                  </a:lnTo>
                  <a:close/>
                  <a:moveTo>
                    <a:pt x="11" y="63"/>
                  </a:moveTo>
                  <a:lnTo>
                    <a:pt x="11" y="63"/>
                  </a:lnTo>
                  <a:lnTo>
                    <a:pt x="16" y="58"/>
                  </a:lnTo>
                  <a:lnTo>
                    <a:pt x="11" y="63"/>
                  </a:lnTo>
                  <a:close/>
                  <a:moveTo>
                    <a:pt x="11" y="63"/>
                  </a:moveTo>
                  <a:lnTo>
                    <a:pt x="7" y="58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3" y="36"/>
                  </a:lnTo>
                  <a:lnTo>
                    <a:pt x="13" y="42"/>
                  </a:lnTo>
                  <a:lnTo>
                    <a:pt x="14" y="46"/>
                  </a:lnTo>
                  <a:lnTo>
                    <a:pt x="17" y="50"/>
                  </a:lnTo>
                  <a:lnTo>
                    <a:pt x="20" y="53"/>
                  </a:lnTo>
                  <a:lnTo>
                    <a:pt x="11" y="63"/>
                  </a:lnTo>
                  <a:close/>
                  <a:moveTo>
                    <a:pt x="0" y="36"/>
                  </a:moveTo>
                  <a:lnTo>
                    <a:pt x="0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0" y="36"/>
                  </a:lnTo>
                  <a:close/>
                  <a:moveTo>
                    <a:pt x="0" y="36"/>
                  </a:moveTo>
                  <a:lnTo>
                    <a:pt x="0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0" y="36"/>
                  </a:lnTo>
                  <a:close/>
                  <a:moveTo>
                    <a:pt x="0" y="36"/>
                  </a:moveTo>
                  <a:lnTo>
                    <a:pt x="0" y="30"/>
                  </a:lnTo>
                  <a:lnTo>
                    <a:pt x="4" y="22"/>
                  </a:lnTo>
                  <a:lnTo>
                    <a:pt x="7" y="16"/>
                  </a:lnTo>
                  <a:lnTo>
                    <a:pt x="11" y="11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4" y="28"/>
                  </a:lnTo>
                  <a:lnTo>
                    <a:pt x="13" y="31"/>
                  </a:lnTo>
                  <a:lnTo>
                    <a:pt x="13" y="36"/>
                  </a:lnTo>
                  <a:lnTo>
                    <a:pt x="0" y="36"/>
                  </a:lnTo>
                  <a:close/>
                  <a:moveTo>
                    <a:pt x="11" y="11"/>
                  </a:moveTo>
                  <a:lnTo>
                    <a:pt x="16" y="6"/>
                  </a:lnTo>
                  <a:lnTo>
                    <a:pt x="22" y="3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13"/>
                  </a:lnTo>
                  <a:lnTo>
                    <a:pt x="31" y="14"/>
                  </a:lnTo>
                  <a:lnTo>
                    <a:pt x="27" y="16"/>
                  </a:lnTo>
                  <a:lnTo>
                    <a:pt x="24" y="17"/>
                  </a:lnTo>
                  <a:lnTo>
                    <a:pt x="20" y="21"/>
                  </a:lnTo>
                  <a:lnTo>
                    <a:pt x="11" y="11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55" name="Freeform 159"/>
            <p:cNvSpPr>
              <a:spLocks/>
            </p:cNvSpPr>
            <p:nvPr/>
          </p:nvSpPr>
          <p:spPr bwMode="auto">
            <a:xfrm>
              <a:off x="1109" y="492"/>
              <a:ext cx="57" cy="1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7" y="0"/>
                </a:cxn>
                <a:cxn ang="0">
                  <a:pos x="57" y="13"/>
                </a:cxn>
                <a:cxn ang="0">
                  <a:pos x="0" y="16"/>
                </a:cxn>
                <a:cxn ang="0">
                  <a:pos x="0" y="2"/>
                </a:cxn>
              </a:cxnLst>
              <a:rect l="0" t="0" r="r" b="b"/>
              <a:pathLst>
                <a:path w="57" h="16">
                  <a:moveTo>
                    <a:pt x="0" y="2"/>
                  </a:moveTo>
                  <a:lnTo>
                    <a:pt x="57" y="0"/>
                  </a:lnTo>
                  <a:lnTo>
                    <a:pt x="57" y="13"/>
                  </a:lnTo>
                  <a:lnTo>
                    <a:pt x="0" y="1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56" name="Rectangle 160"/>
            <p:cNvSpPr>
              <a:spLocks noChangeArrowheads="1"/>
            </p:cNvSpPr>
            <p:nvPr/>
          </p:nvSpPr>
          <p:spPr bwMode="auto">
            <a:xfrm>
              <a:off x="610" y="492"/>
              <a:ext cx="60" cy="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57" name="Freeform 161"/>
            <p:cNvSpPr>
              <a:spLocks noEditPoints="1"/>
            </p:cNvSpPr>
            <p:nvPr/>
          </p:nvSpPr>
          <p:spPr bwMode="auto">
            <a:xfrm>
              <a:off x="74" y="599"/>
              <a:ext cx="338" cy="911"/>
            </a:xfrm>
            <a:custGeom>
              <a:avLst/>
              <a:gdLst/>
              <a:ahLst/>
              <a:cxnLst>
                <a:cxn ang="0">
                  <a:pos x="269" y="911"/>
                </a:cxn>
                <a:cxn ang="0">
                  <a:pos x="246" y="879"/>
                </a:cxn>
                <a:cxn ang="0">
                  <a:pos x="325" y="793"/>
                </a:cxn>
                <a:cxn ang="0">
                  <a:pos x="206" y="831"/>
                </a:cxn>
                <a:cxn ang="0">
                  <a:pos x="197" y="829"/>
                </a:cxn>
                <a:cxn ang="0">
                  <a:pos x="196" y="818"/>
                </a:cxn>
                <a:cxn ang="0">
                  <a:pos x="337" y="801"/>
                </a:cxn>
                <a:cxn ang="0">
                  <a:pos x="173" y="788"/>
                </a:cxn>
                <a:cxn ang="0">
                  <a:pos x="160" y="787"/>
                </a:cxn>
                <a:cxn ang="0">
                  <a:pos x="122" y="715"/>
                </a:cxn>
                <a:cxn ang="0">
                  <a:pos x="103" y="694"/>
                </a:cxn>
                <a:cxn ang="0">
                  <a:pos x="214" y="636"/>
                </a:cxn>
                <a:cxn ang="0">
                  <a:pos x="185" y="763"/>
                </a:cxn>
                <a:cxn ang="0">
                  <a:pos x="254" y="702"/>
                </a:cxn>
                <a:cxn ang="0">
                  <a:pos x="277" y="734"/>
                </a:cxn>
                <a:cxn ang="0">
                  <a:pos x="110" y="657"/>
                </a:cxn>
                <a:cxn ang="0">
                  <a:pos x="94" y="679"/>
                </a:cxn>
                <a:cxn ang="0">
                  <a:pos x="82" y="643"/>
                </a:cxn>
                <a:cxn ang="0">
                  <a:pos x="186" y="586"/>
                </a:cxn>
                <a:cxn ang="0">
                  <a:pos x="208" y="619"/>
                </a:cxn>
                <a:cxn ang="0">
                  <a:pos x="186" y="618"/>
                </a:cxn>
                <a:cxn ang="0">
                  <a:pos x="66" y="629"/>
                </a:cxn>
                <a:cxn ang="0">
                  <a:pos x="60" y="596"/>
                </a:cxn>
                <a:cxn ang="0">
                  <a:pos x="71" y="522"/>
                </a:cxn>
                <a:cxn ang="0">
                  <a:pos x="39" y="538"/>
                </a:cxn>
                <a:cxn ang="0">
                  <a:pos x="28" y="511"/>
                </a:cxn>
                <a:cxn ang="0">
                  <a:pos x="36" y="510"/>
                </a:cxn>
                <a:cxn ang="0">
                  <a:pos x="37" y="475"/>
                </a:cxn>
                <a:cxn ang="0">
                  <a:pos x="20" y="489"/>
                </a:cxn>
                <a:cxn ang="0">
                  <a:pos x="13" y="408"/>
                </a:cxn>
                <a:cxn ang="0">
                  <a:pos x="17" y="425"/>
                </a:cxn>
                <a:cxn ang="0">
                  <a:pos x="62" y="416"/>
                </a:cxn>
                <a:cxn ang="0">
                  <a:pos x="85" y="403"/>
                </a:cxn>
                <a:cxn ang="0">
                  <a:pos x="85" y="452"/>
                </a:cxn>
                <a:cxn ang="0">
                  <a:pos x="106" y="381"/>
                </a:cxn>
                <a:cxn ang="0">
                  <a:pos x="148" y="464"/>
                </a:cxn>
                <a:cxn ang="0">
                  <a:pos x="131" y="459"/>
                </a:cxn>
                <a:cxn ang="0">
                  <a:pos x="43" y="307"/>
                </a:cxn>
                <a:cxn ang="0">
                  <a:pos x="19" y="367"/>
                </a:cxn>
                <a:cxn ang="0">
                  <a:pos x="2" y="376"/>
                </a:cxn>
                <a:cxn ang="0">
                  <a:pos x="36" y="293"/>
                </a:cxn>
                <a:cxn ang="0">
                  <a:pos x="128" y="264"/>
                </a:cxn>
                <a:cxn ang="0">
                  <a:pos x="105" y="351"/>
                </a:cxn>
                <a:cxn ang="0">
                  <a:pos x="130" y="336"/>
                </a:cxn>
                <a:cxn ang="0">
                  <a:pos x="123" y="375"/>
                </a:cxn>
                <a:cxn ang="0">
                  <a:pos x="91" y="270"/>
                </a:cxn>
                <a:cxn ang="0">
                  <a:pos x="108" y="199"/>
                </a:cxn>
                <a:cxn ang="0">
                  <a:pos x="25" y="260"/>
                </a:cxn>
                <a:cxn ang="0">
                  <a:pos x="8" y="187"/>
                </a:cxn>
                <a:cxn ang="0">
                  <a:pos x="27" y="193"/>
                </a:cxn>
                <a:cxn ang="0">
                  <a:pos x="54" y="226"/>
                </a:cxn>
                <a:cxn ang="0">
                  <a:pos x="133" y="237"/>
                </a:cxn>
                <a:cxn ang="0">
                  <a:pos x="16" y="162"/>
                </a:cxn>
                <a:cxn ang="0">
                  <a:pos x="19" y="123"/>
                </a:cxn>
                <a:cxn ang="0">
                  <a:pos x="40" y="140"/>
                </a:cxn>
                <a:cxn ang="0">
                  <a:pos x="145" y="145"/>
                </a:cxn>
                <a:cxn ang="0">
                  <a:pos x="133" y="184"/>
                </a:cxn>
                <a:cxn ang="0">
                  <a:pos x="34" y="94"/>
                </a:cxn>
                <a:cxn ang="0">
                  <a:pos x="42" y="118"/>
                </a:cxn>
                <a:cxn ang="0">
                  <a:pos x="53" y="0"/>
                </a:cxn>
                <a:cxn ang="0">
                  <a:pos x="56" y="21"/>
                </a:cxn>
                <a:cxn ang="0">
                  <a:pos x="163" y="66"/>
                </a:cxn>
                <a:cxn ang="0">
                  <a:pos x="154" y="113"/>
                </a:cxn>
              </a:cxnLst>
              <a:rect l="0" t="0" r="r" b="b"/>
              <a:pathLst>
                <a:path w="337" h="911">
                  <a:moveTo>
                    <a:pt x="277" y="884"/>
                  </a:moveTo>
                  <a:lnTo>
                    <a:pt x="273" y="889"/>
                  </a:lnTo>
                  <a:lnTo>
                    <a:pt x="269" y="892"/>
                  </a:lnTo>
                  <a:lnTo>
                    <a:pt x="269" y="895"/>
                  </a:lnTo>
                  <a:lnTo>
                    <a:pt x="269" y="898"/>
                  </a:lnTo>
                  <a:lnTo>
                    <a:pt x="269" y="901"/>
                  </a:lnTo>
                  <a:lnTo>
                    <a:pt x="271" y="904"/>
                  </a:lnTo>
                  <a:lnTo>
                    <a:pt x="271" y="906"/>
                  </a:lnTo>
                  <a:lnTo>
                    <a:pt x="271" y="906"/>
                  </a:lnTo>
                  <a:lnTo>
                    <a:pt x="273" y="907"/>
                  </a:lnTo>
                  <a:lnTo>
                    <a:pt x="273" y="907"/>
                  </a:lnTo>
                  <a:lnTo>
                    <a:pt x="273" y="909"/>
                  </a:lnTo>
                  <a:lnTo>
                    <a:pt x="271" y="911"/>
                  </a:lnTo>
                  <a:lnTo>
                    <a:pt x="271" y="911"/>
                  </a:lnTo>
                  <a:lnTo>
                    <a:pt x="269" y="911"/>
                  </a:lnTo>
                  <a:lnTo>
                    <a:pt x="269" y="911"/>
                  </a:lnTo>
                  <a:lnTo>
                    <a:pt x="268" y="909"/>
                  </a:lnTo>
                  <a:lnTo>
                    <a:pt x="266" y="907"/>
                  </a:lnTo>
                  <a:lnTo>
                    <a:pt x="263" y="904"/>
                  </a:lnTo>
                  <a:lnTo>
                    <a:pt x="260" y="900"/>
                  </a:lnTo>
                  <a:lnTo>
                    <a:pt x="257" y="895"/>
                  </a:lnTo>
                  <a:lnTo>
                    <a:pt x="251" y="889"/>
                  </a:lnTo>
                  <a:lnTo>
                    <a:pt x="245" y="884"/>
                  </a:lnTo>
                  <a:lnTo>
                    <a:pt x="243" y="882"/>
                  </a:lnTo>
                  <a:lnTo>
                    <a:pt x="243" y="882"/>
                  </a:lnTo>
                  <a:lnTo>
                    <a:pt x="243" y="881"/>
                  </a:lnTo>
                  <a:lnTo>
                    <a:pt x="242" y="881"/>
                  </a:lnTo>
                  <a:lnTo>
                    <a:pt x="243" y="879"/>
                  </a:lnTo>
                  <a:lnTo>
                    <a:pt x="243" y="879"/>
                  </a:lnTo>
                  <a:lnTo>
                    <a:pt x="243" y="878"/>
                  </a:lnTo>
                  <a:lnTo>
                    <a:pt x="245" y="878"/>
                  </a:lnTo>
                  <a:lnTo>
                    <a:pt x="246" y="879"/>
                  </a:lnTo>
                  <a:lnTo>
                    <a:pt x="248" y="879"/>
                  </a:lnTo>
                  <a:lnTo>
                    <a:pt x="248" y="881"/>
                  </a:lnTo>
                  <a:lnTo>
                    <a:pt x="249" y="881"/>
                  </a:lnTo>
                  <a:lnTo>
                    <a:pt x="251" y="881"/>
                  </a:lnTo>
                  <a:lnTo>
                    <a:pt x="254" y="882"/>
                  </a:lnTo>
                  <a:lnTo>
                    <a:pt x="257" y="881"/>
                  </a:lnTo>
                  <a:lnTo>
                    <a:pt x="259" y="879"/>
                  </a:lnTo>
                  <a:lnTo>
                    <a:pt x="263" y="878"/>
                  </a:lnTo>
                  <a:lnTo>
                    <a:pt x="268" y="873"/>
                  </a:lnTo>
                  <a:lnTo>
                    <a:pt x="300" y="842"/>
                  </a:lnTo>
                  <a:lnTo>
                    <a:pt x="313" y="831"/>
                  </a:lnTo>
                  <a:lnTo>
                    <a:pt x="319" y="823"/>
                  </a:lnTo>
                  <a:lnTo>
                    <a:pt x="323" y="817"/>
                  </a:lnTo>
                  <a:lnTo>
                    <a:pt x="325" y="810"/>
                  </a:lnTo>
                  <a:lnTo>
                    <a:pt x="326" y="801"/>
                  </a:lnTo>
                  <a:lnTo>
                    <a:pt x="325" y="793"/>
                  </a:lnTo>
                  <a:lnTo>
                    <a:pt x="320" y="784"/>
                  </a:lnTo>
                  <a:lnTo>
                    <a:pt x="314" y="776"/>
                  </a:lnTo>
                  <a:lnTo>
                    <a:pt x="306" y="770"/>
                  </a:lnTo>
                  <a:lnTo>
                    <a:pt x="299" y="765"/>
                  </a:lnTo>
                  <a:lnTo>
                    <a:pt x="291" y="762"/>
                  </a:lnTo>
                  <a:lnTo>
                    <a:pt x="283" y="762"/>
                  </a:lnTo>
                  <a:lnTo>
                    <a:pt x="276" y="763"/>
                  </a:lnTo>
                  <a:lnTo>
                    <a:pt x="269" y="766"/>
                  </a:lnTo>
                  <a:lnTo>
                    <a:pt x="260" y="773"/>
                  </a:lnTo>
                  <a:lnTo>
                    <a:pt x="249" y="784"/>
                  </a:lnTo>
                  <a:lnTo>
                    <a:pt x="248" y="785"/>
                  </a:lnTo>
                  <a:lnTo>
                    <a:pt x="216" y="815"/>
                  </a:lnTo>
                  <a:lnTo>
                    <a:pt x="211" y="820"/>
                  </a:lnTo>
                  <a:lnTo>
                    <a:pt x="208" y="824"/>
                  </a:lnTo>
                  <a:lnTo>
                    <a:pt x="206" y="828"/>
                  </a:lnTo>
                  <a:lnTo>
                    <a:pt x="206" y="831"/>
                  </a:lnTo>
                  <a:lnTo>
                    <a:pt x="206" y="832"/>
                  </a:lnTo>
                  <a:lnTo>
                    <a:pt x="208" y="834"/>
                  </a:lnTo>
                  <a:lnTo>
                    <a:pt x="208" y="835"/>
                  </a:lnTo>
                  <a:lnTo>
                    <a:pt x="210" y="838"/>
                  </a:lnTo>
                  <a:lnTo>
                    <a:pt x="211" y="840"/>
                  </a:lnTo>
                  <a:lnTo>
                    <a:pt x="211" y="842"/>
                  </a:lnTo>
                  <a:lnTo>
                    <a:pt x="211" y="842"/>
                  </a:lnTo>
                  <a:lnTo>
                    <a:pt x="211" y="843"/>
                  </a:lnTo>
                  <a:lnTo>
                    <a:pt x="210" y="843"/>
                  </a:lnTo>
                  <a:lnTo>
                    <a:pt x="208" y="843"/>
                  </a:lnTo>
                  <a:lnTo>
                    <a:pt x="208" y="843"/>
                  </a:lnTo>
                  <a:lnTo>
                    <a:pt x="206" y="842"/>
                  </a:lnTo>
                  <a:lnTo>
                    <a:pt x="205" y="840"/>
                  </a:lnTo>
                  <a:lnTo>
                    <a:pt x="202" y="835"/>
                  </a:lnTo>
                  <a:lnTo>
                    <a:pt x="199" y="832"/>
                  </a:lnTo>
                  <a:lnTo>
                    <a:pt x="197" y="829"/>
                  </a:lnTo>
                  <a:lnTo>
                    <a:pt x="193" y="826"/>
                  </a:lnTo>
                  <a:lnTo>
                    <a:pt x="188" y="821"/>
                  </a:lnTo>
                  <a:lnTo>
                    <a:pt x="186" y="820"/>
                  </a:lnTo>
                  <a:lnTo>
                    <a:pt x="185" y="820"/>
                  </a:lnTo>
                  <a:lnTo>
                    <a:pt x="185" y="818"/>
                  </a:lnTo>
                  <a:lnTo>
                    <a:pt x="185" y="817"/>
                  </a:lnTo>
                  <a:lnTo>
                    <a:pt x="185" y="817"/>
                  </a:lnTo>
                  <a:lnTo>
                    <a:pt x="185" y="817"/>
                  </a:lnTo>
                  <a:lnTo>
                    <a:pt x="186" y="815"/>
                  </a:lnTo>
                  <a:lnTo>
                    <a:pt x="188" y="815"/>
                  </a:lnTo>
                  <a:lnTo>
                    <a:pt x="188" y="815"/>
                  </a:lnTo>
                  <a:lnTo>
                    <a:pt x="191" y="817"/>
                  </a:lnTo>
                  <a:lnTo>
                    <a:pt x="193" y="817"/>
                  </a:lnTo>
                  <a:lnTo>
                    <a:pt x="194" y="818"/>
                  </a:lnTo>
                  <a:lnTo>
                    <a:pt x="194" y="818"/>
                  </a:lnTo>
                  <a:lnTo>
                    <a:pt x="196" y="818"/>
                  </a:lnTo>
                  <a:lnTo>
                    <a:pt x="199" y="818"/>
                  </a:lnTo>
                  <a:lnTo>
                    <a:pt x="202" y="817"/>
                  </a:lnTo>
                  <a:lnTo>
                    <a:pt x="205" y="813"/>
                  </a:lnTo>
                  <a:lnTo>
                    <a:pt x="210" y="810"/>
                  </a:lnTo>
                  <a:lnTo>
                    <a:pt x="240" y="782"/>
                  </a:lnTo>
                  <a:lnTo>
                    <a:pt x="254" y="768"/>
                  </a:lnTo>
                  <a:lnTo>
                    <a:pt x="265" y="760"/>
                  </a:lnTo>
                  <a:lnTo>
                    <a:pt x="274" y="757"/>
                  </a:lnTo>
                  <a:lnTo>
                    <a:pt x="282" y="755"/>
                  </a:lnTo>
                  <a:lnTo>
                    <a:pt x="293" y="755"/>
                  </a:lnTo>
                  <a:lnTo>
                    <a:pt x="303" y="759"/>
                  </a:lnTo>
                  <a:lnTo>
                    <a:pt x="313" y="763"/>
                  </a:lnTo>
                  <a:lnTo>
                    <a:pt x="322" y="773"/>
                  </a:lnTo>
                  <a:lnTo>
                    <a:pt x="329" y="782"/>
                  </a:lnTo>
                  <a:lnTo>
                    <a:pt x="334" y="791"/>
                  </a:lnTo>
                  <a:lnTo>
                    <a:pt x="337" y="801"/>
                  </a:lnTo>
                  <a:lnTo>
                    <a:pt x="337" y="812"/>
                  </a:lnTo>
                  <a:lnTo>
                    <a:pt x="336" y="820"/>
                  </a:lnTo>
                  <a:lnTo>
                    <a:pt x="333" y="829"/>
                  </a:lnTo>
                  <a:lnTo>
                    <a:pt x="325" y="838"/>
                  </a:lnTo>
                  <a:lnTo>
                    <a:pt x="311" y="851"/>
                  </a:lnTo>
                  <a:lnTo>
                    <a:pt x="277" y="884"/>
                  </a:lnTo>
                  <a:close/>
                  <a:moveTo>
                    <a:pt x="243" y="737"/>
                  </a:moveTo>
                  <a:lnTo>
                    <a:pt x="202" y="760"/>
                  </a:lnTo>
                  <a:lnTo>
                    <a:pt x="200" y="762"/>
                  </a:lnTo>
                  <a:lnTo>
                    <a:pt x="199" y="762"/>
                  </a:lnTo>
                  <a:lnTo>
                    <a:pt x="197" y="763"/>
                  </a:lnTo>
                  <a:lnTo>
                    <a:pt x="194" y="765"/>
                  </a:lnTo>
                  <a:lnTo>
                    <a:pt x="185" y="771"/>
                  </a:lnTo>
                  <a:lnTo>
                    <a:pt x="179" y="777"/>
                  </a:lnTo>
                  <a:lnTo>
                    <a:pt x="174" y="784"/>
                  </a:lnTo>
                  <a:lnTo>
                    <a:pt x="173" y="788"/>
                  </a:lnTo>
                  <a:lnTo>
                    <a:pt x="171" y="793"/>
                  </a:lnTo>
                  <a:lnTo>
                    <a:pt x="173" y="798"/>
                  </a:lnTo>
                  <a:lnTo>
                    <a:pt x="173" y="802"/>
                  </a:lnTo>
                  <a:lnTo>
                    <a:pt x="173" y="804"/>
                  </a:lnTo>
                  <a:lnTo>
                    <a:pt x="171" y="804"/>
                  </a:lnTo>
                  <a:lnTo>
                    <a:pt x="171" y="804"/>
                  </a:lnTo>
                  <a:lnTo>
                    <a:pt x="170" y="804"/>
                  </a:lnTo>
                  <a:lnTo>
                    <a:pt x="168" y="802"/>
                  </a:lnTo>
                  <a:lnTo>
                    <a:pt x="168" y="802"/>
                  </a:lnTo>
                  <a:lnTo>
                    <a:pt x="166" y="799"/>
                  </a:lnTo>
                  <a:lnTo>
                    <a:pt x="166" y="798"/>
                  </a:lnTo>
                  <a:lnTo>
                    <a:pt x="165" y="796"/>
                  </a:lnTo>
                  <a:lnTo>
                    <a:pt x="162" y="791"/>
                  </a:lnTo>
                  <a:lnTo>
                    <a:pt x="162" y="790"/>
                  </a:lnTo>
                  <a:lnTo>
                    <a:pt x="160" y="788"/>
                  </a:lnTo>
                  <a:lnTo>
                    <a:pt x="160" y="787"/>
                  </a:lnTo>
                  <a:lnTo>
                    <a:pt x="160" y="785"/>
                  </a:lnTo>
                  <a:lnTo>
                    <a:pt x="197" y="657"/>
                  </a:lnTo>
                  <a:lnTo>
                    <a:pt x="199" y="655"/>
                  </a:lnTo>
                  <a:lnTo>
                    <a:pt x="199" y="655"/>
                  </a:lnTo>
                  <a:lnTo>
                    <a:pt x="199" y="655"/>
                  </a:lnTo>
                  <a:lnTo>
                    <a:pt x="199" y="655"/>
                  </a:lnTo>
                  <a:lnTo>
                    <a:pt x="197" y="655"/>
                  </a:lnTo>
                  <a:lnTo>
                    <a:pt x="197" y="655"/>
                  </a:lnTo>
                  <a:lnTo>
                    <a:pt x="196" y="655"/>
                  </a:lnTo>
                  <a:lnTo>
                    <a:pt x="196" y="655"/>
                  </a:lnTo>
                  <a:lnTo>
                    <a:pt x="142" y="690"/>
                  </a:lnTo>
                  <a:lnTo>
                    <a:pt x="133" y="696"/>
                  </a:lnTo>
                  <a:lnTo>
                    <a:pt x="126" y="702"/>
                  </a:lnTo>
                  <a:lnTo>
                    <a:pt x="123" y="705"/>
                  </a:lnTo>
                  <a:lnTo>
                    <a:pt x="122" y="710"/>
                  </a:lnTo>
                  <a:lnTo>
                    <a:pt x="122" y="715"/>
                  </a:lnTo>
                  <a:lnTo>
                    <a:pt x="123" y="719"/>
                  </a:lnTo>
                  <a:lnTo>
                    <a:pt x="125" y="723"/>
                  </a:lnTo>
                  <a:lnTo>
                    <a:pt x="123" y="726"/>
                  </a:lnTo>
                  <a:lnTo>
                    <a:pt x="123" y="726"/>
                  </a:lnTo>
                  <a:lnTo>
                    <a:pt x="122" y="726"/>
                  </a:lnTo>
                  <a:lnTo>
                    <a:pt x="122" y="726"/>
                  </a:lnTo>
                  <a:lnTo>
                    <a:pt x="120" y="724"/>
                  </a:lnTo>
                  <a:lnTo>
                    <a:pt x="120" y="723"/>
                  </a:lnTo>
                  <a:lnTo>
                    <a:pt x="119" y="719"/>
                  </a:lnTo>
                  <a:lnTo>
                    <a:pt x="116" y="715"/>
                  </a:lnTo>
                  <a:lnTo>
                    <a:pt x="114" y="710"/>
                  </a:lnTo>
                  <a:lnTo>
                    <a:pt x="111" y="707"/>
                  </a:lnTo>
                  <a:lnTo>
                    <a:pt x="108" y="702"/>
                  </a:lnTo>
                  <a:lnTo>
                    <a:pt x="105" y="697"/>
                  </a:lnTo>
                  <a:lnTo>
                    <a:pt x="103" y="696"/>
                  </a:lnTo>
                  <a:lnTo>
                    <a:pt x="103" y="694"/>
                  </a:lnTo>
                  <a:lnTo>
                    <a:pt x="102" y="694"/>
                  </a:lnTo>
                  <a:lnTo>
                    <a:pt x="103" y="693"/>
                  </a:lnTo>
                  <a:lnTo>
                    <a:pt x="103" y="693"/>
                  </a:lnTo>
                  <a:lnTo>
                    <a:pt x="105" y="691"/>
                  </a:lnTo>
                  <a:lnTo>
                    <a:pt x="105" y="691"/>
                  </a:lnTo>
                  <a:lnTo>
                    <a:pt x="106" y="693"/>
                  </a:lnTo>
                  <a:lnTo>
                    <a:pt x="108" y="693"/>
                  </a:lnTo>
                  <a:lnTo>
                    <a:pt x="108" y="693"/>
                  </a:lnTo>
                  <a:lnTo>
                    <a:pt x="108" y="693"/>
                  </a:lnTo>
                  <a:lnTo>
                    <a:pt x="110" y="694"/>
                  </a:lnTo>
                  <a:lnTo>
                    <a:pt x="111" y="694"/>
                  </a:lnTo>
                  <a:lnTo>
                    <a:pt x="114" y="696"/>
                  </a:lnTo>
                  <a:lnTo>
                    <a:pt x="119" y="694"/>
                  </a:lnTo>
                  <a:lnTo>
                    <a:pt x="123" y="693"/>
                  </a:lnTo>
                  <a:lnTo>
                    <a:pt x="128" y="690"/>
                  </a:lnTo>
                  <a:lnTo>
                    <a:pt x="214" y="636"/>
                  </a:lnTo>
                  <a:lnTo>
                    <a:pt x="216" y="635"/>
                  </a:lnTo>
                  <a:lnTo>
                    <a:pt x="217" y="633"/>
                  </a:lnTo>
                  <a:lnTo>
                    <a:pt x="217" y="635"/>
                  </a:lnTo>
                  <a:lnTo>
                    <a:pt x="219" y="635"/>
                  </a:lnTo>
                  <a:lnTo>
                    <a:pt x="219" y="636"/>
                  </a:lnTo>
                  <a:lnTo>
                    <a:pt x="219" y="636"/>
                  </a:lnTo>
                  <a:lnTo>
                    <a:pt x="219" y="638"/>
                  </a:lnTo>
                  <a:lnTo>
                    <a:pt x="219" y="640"/>
                  </a:lnTo>
                  <a:lnTo>
                    <a:pt x="183" y="760"/>
                  </a:lnTo>
                  <a:lnTo>
                    <a:pt x="183" y="762"/>
                  </a:lnTo>
                  <a:lnTo>
                    <a:pt x="183" y="762"/>
                  </a:lnTo>
                  <a:lnTo>
                    <a:pt x="183" y="763"/>
                  </a:lnTo>
                  <a:lnTo>
                    <a:pt x="183" y="763"/>
                  </a:lnTo>
                  <a:lnTo>
                    <a:pt x="183" y="763"/>
                  </a:lnTo>
                  <a:lnTo>
                    <a:pt x="183" y="763"/>
                  </a:lnTo>
                  <a:lnTo>
                    <a:pt x="185" y="763"/>
                  </a:lnTo>
                  <a:lnTo>
                    <a:pt x="185" y="763"/>
                  </a:lnTo>
                  <a:lnTo>
                    <a:pt x="240" y="729"/>
                  </a:lnTo>
                  <a:lnTo>
                    <a:pt x="242" y="729"/>
                  </a:lnTo>
                  <a:lnTo>
                    <a:pt x="243" y="727"/>
                  </a:lnTo>
                  <a:lnTo>
                    <a:pt x="246" y="726"/>
                  </a:lnTo>
                  <a:lnTo>
                    <a:pt x="246" y="726"/>
                  </a:lnTo>
                  <a:lnTo>
                    <a:pt x="253" y="721"/>
                  </a:lnTo>
                  <a:lnTo>
                    <a:pt x="256" y="718"/>
                  </a:lnTo>
                  <a:lnTo>
                    <a:pt x="257" y="715"/>
                  </a:lnTo>
                  <a:lnTo>
                    <a:pt x="257" y="710"/>
                  </a:lnTo>
                  <a:lnTo>
                    <a:pt x="256" y="708"/>
                  </a:lnTo>
                  <a:lnTo>
                    <a:pt x="256" y="705"/>
                  </a:lnTo>
                  <a:lnTo>
                    <a:pt x="256" y="705"/>
                  </a:lnTo>
                  <a:lnTo>
                    <a:pt x="254" y="704"/>
                  </a:lnTo>
                  <a:lnTo>
                    <a:pt x="254" y="702"/>
                  </a:lnTo>
                  <a:lnTo>
                    <a:pt x="254" y="702"/>
                  </a:lnTo>
                  <a:lnTo>
                    <a:pt x="256" y="701"/>
                  </a:lnTo>
                  <a:lnTo>
                    <a:pt x="256" y="701"/>
                  </a:lnTo>
                  <a:lnTo>
                    <a:pt x="257" y="701"/>
                  </a:lnTo>
                  <a:lnTo>
                    <a:pt x="259" y="702"/>
                  </a:lnTo>
                  <a:lnTo>
                    <a:pt x="259" y="704"/>
                  </a:lnTo>
                  <a:lnTo>
                    <a:pt x="260" y="705"/>
                  </a:lnTo>
                  <a:lnTo>
                    <a:pt x="263" y="712"/>
                  </a:lnTo>
                  <a:lnTo>
                    <a:pt x="266" y="716"/>
                  </a:lnTo>
                  <a:lnTo>
                    <a:pt x="269" y="723"/>
                  </a:lnTo>
                  <a:lnTo>
                    <a:pt x="271" y="724"/>
                  </a:lnTo>
                  <a:lnTo>
                    <a:pt x="274" y="727"/>
                  </a:lnTo>
                  <a:lnTo>
                    <a:pt x="276" y="730"/>
                  </a:lnTo>
                  <a:lnTo>
                    <a:pt x="276" y="730"/>
                  </a:lnTo>
                  <a:lnTo>
                    <a:pt x="277" y="732"/>
                  </a:lnTo>
                  <a:lnTo>
                    <a:pt x="277" y="734"/>
                  </a:lnTo>
                  <a:lnTo>
                    <a:pt x="277" y="734"/>
                  </a:lnTo>
                  <a:lnTo>
                    <a:pt x="276" y="734"/>
                  </a:lnTo>
                  <a:lnTo>
                    <a:pt x="274" y="734"/>
                  </a:lnTo>
                  <a:lnTo>
                    <a:pt x="271" y="734"/>
                  </a:lnTo>
                  <a:lnTo>
                    <a:pt x="271" y="732"/>
                  </a:lnTo>
                  <a:lnTo>
                    <a:pt x="271" y="732"/>
                  </a:lnTo>
                  <a:lnTo>
                    <a:pt x="271" y="732"/>
                  </a:lnTo>
                  <a:lnTo>
                    <a:pt x="269" y="730"/>
                  </a:lnTo>
                  <a:lnTo>
                    <a:pt x="268" y="730"/>
                  </a:lnTo>
                  <a:lnTo>
                    <a:pt x="263" y="729"/>
                  </a:lnTo>
                  <a:lnTo>
                    <a:pt x="257" y="729"/>
                  </a:lnTo>
                  <a:lnTo>
                    <a:pt x="251" y="732"/>
                  </a:lnTo>
                  <a:lnTo>
                    <a:pt x="243" y="735"/>
                  </a:lnTo>
                  <a:lnTo>
                    <a:pt x="243" y="737"/>
                  </a:lnTo>
                  <a:lnTo>
                    <a:pt x="243" y="737"/>
                  </a:lnTo>
                  <a:close/>
                  <a:moveTo>
                    <a:pt x="180" y="621"/>
                  </a:moveTo>
                  <a:lnTo>
                    <a:pt x="110" y="657"/>
                  </a:lnTo>
                  <a:lnTo>
                    <a:pt x="103" y="660"/>
                  </a:lnTo>
                  <a:lnTo>
                    <a:pt x="100" y="663"/>
                  </a:lnTo>
                  <a:lnTo>
                    <a:pt x="99" y="666"/>
                  </a:lnTo>
                  <a:lnTo>
                    <a:pt x="97" y="669"/>
                  </a:lnTo>
                  <a:lnTo>
                    <a:pt x="97" y="672"/>
                  </a:lnTo>
                  <a:lnTo>
                    <a:pt x="99" y="676"/>
                  </a:lnTo>
                  <a:lnTo>
                    <a:pt x="99" y="676"/>
                  </a:lnTo>
                  <a:lnTo>
                    <a:pt x="99" y="677"/>
                  </a:lnTo>
                  <a:lnTo>
                    <a:pt x="99" y="679"/>
                  </a:lnTo>
                  <a:lnTo>
                    <a:pt x="99" y="680"/>
                  </a:lnTo>
                  <a:lnTo>
                    <a:pt x="99" y="680"/>
                  </a:lnTo>
                  <a:lnTo>
                    <a:pt x="97" y="682"/>
                  </a:lnTo>
                  <a:lnTo>
                    <a:pt x="96" y="682"/>
                  </a:lnTo>
                  <a:lnTo>
                    <a:pt x="96" y="682"/>
                  </a:lnTo>
                  <a:lnTo>
                    <a:pt x="94" y="680"/>
                  </a:lnTo>
                  <a:lnTo>
                    <a:pt x="94" y="679"/>
                  </a:lnTo>
                  <a:lnTo>
                    <a:pt x="93" y="677"/>
                  </a:lnTo>
                  <a:lnTo>
                    <a:pt x="91" y="672"/>
                  </a:lnTo>
                  <a:lnTo>
                    <a:pt x="88" y="668"/>
                  </a:lnTo>
                  <a:lnTo>
                    <a:pt x="86" y="661"/>
                  </a:lnTo>
                  <a:lnTo>
                    <a:pt x="82" y="654"/>
                  </a:lnTo>
                  <a:lnTo>
                    <a:pt x="77" y="646"/>
                  </a:lnTo>
                  <a:lnTo>
                    <a:pt x="76" y="644"/>
                  </a:lnTo>
                  <a:lnTo>
                    <a:pt x="76" y="644"/>
                  </a:lnTo>
                  <a:lnTo>
                    <a:pt x="76" y="643"/>
                  </a:lnTo>
                  <a:lnTo>
                    <a:pt x="76" y="641"/>
                  </a:lnTo>
                  <a:lnTo>
                    <a:pt x="76" y="641"/>
                  </a:lnTo>
                  <a:lnTo>
                    <a:pt x="77" y="640"/>
                  </a:lnTo>
                  <a:lnTo>
                    <a:pt x="77" y="640"/>
                  </a:lnTo>
                  <a:lnTo>
                    <a:pt x="79" y="640"/>
                  </a:lnTo>
                  <a:lnTo>
                    <a:pt x="80" y="641"/>
                  </a:lnTo>
                  <a:lnTo>
                    <a:pt x="82" y="643"/>
                  </a:lnTo>
                  <a:lnTo>
                    <a:pt x="83" y="644"/>
                  </a:lnTo>
                  <a:lnTo>
                    <a:pt x="85" y="646"/>
                  </a:lnTo>
                  <a:lnTo>
                    <a:pt x="86" y="646"/>
                  </a:lnTo>
                  <a:lnTo>
                    <a:pt x="88" y="647"/>
                  </a:lnTo>
                  <a:lnTo>
                    <a:pt x="90" y="647"/>
                  </a:lnTo>
                  <a:lnTo>
                    <a:pt x="93" y="647"/>
                  </a:lnTo>
                  <a:lnTo>
                    <a:pt x="97" y="646"/>
                  </a:lnTo>
                  <a:lnTo>
                    <a:pt x="103" y="644"/>
                  </a:lnTo>
                  <a:lnTo>
                    <a:pt x="174" y="607"/>
                  </a:lnTo>
                  <a:lnTo>
                    <a:pt x="180" y="604"/>
                  </a:lnTo>
                  <a:lnTo>
                    <a:pt x="183" y="600"/>
                  </a:lnTo>
                  <a:lnTo>
                    <a:pt x="185" y="597"/>
                  </a:lnTo>
                  <a:lnTo>
                    <a:pt x="186" y="594"/>
                  </a:lnTo>
                  <a:lnTo>
                    <a:pt x="186" y="591"/>
                  </a:lnTo>
                  <a:lnTo>
                    <a:pt x="186" y="586"/>
                  </a:lnTo>
                  <a:lnTo>
                    <a:pt x="186" y="586"/>
                  </a:lnTo>
                  <a:lnTo>
                    <a:pt x="186" y="586"/>
                  </a:lnTo>
                  <a:lnTo>
                    <a:pt x="185" y="585"/>
                  </a:lnTo>
                  <a:lnTo>
                    <a:pt x="185" y="583"/>
                  </a:lnTo>
                  <a:lnTo>
                    <a:pt x="186" y="582"/>
                  </a:lnTo>
                  <a:lnTo>
                    <a:pt x="186" y="582"/>
                  </a:lnTo>
                  <a:lnTo>
                    <a:pt x="188" y="582"/>
                  </a:lnTo>
                  <a:lnTo>
                    <a:pt x="188" y="582"/>
                  </a:lnTo>
                  <a:lnTo>
                    <a:pt x="190" y="582"/>
                  </a:lnTo>
                  <a:lnTo>
                    <a:pt x="191" y="583"/>
                  </a:lnTo>
                  <a:lnTo>
                    <a:pt x="193" y="588"/>
                  </a:lnTo>
                  <a:lnTo>
                    <a:pt x="194" y="593"/>
                  </a:lnTo>
                  <a:lnTo>
                    <a:pt x="197" y="597"/>
                  </a:lnTo>
                  <a:lnTo>
                    <a:pt x="199" y="602"/>
                  </a:lnTo>
                  <a:lnTo>
                    <a:pt x="203" y="610"/>
                  </a:lnTo>
                  <a:lnTo>
                    <a:pt x="206" y="618"/>
                  </a:lnTo>
                  <a:lnTo>
                    <a:pt x="208" y="619"/>
                  </a:lnTo>
                  <a:lnTo>
                    <a:pt x="208" y="619"/>
                  </a:lnTo>
                  <a:lnTo>
                    <a:pt x="208" y="621"/>
                  </a:lnTo>
                  <a:lnTo>
                    <a:pt x="208" y="621"/>
                  </a:lnTo>
                  <a:lnTo>
                    <a:pt x="208" y="622"/>
                  </a:lnTo>
                  <a:lnTo>
                    <a:pt x="208" y="622"/>
                  </a:lnTo>
                  <a:lnTo>
                    <a:pt x="205" y="622"/>
                  </a:lnTo>
                  <a:lnTo>
                    <a:pt x="203" y="621"/>
                  </a:lnTo>
                  <a:lnTo>
                    <a:pt x="203" y="621"/>
                  </a:lnTo>
                  <a:lnTo>
                    <a:pt x="203" y="621"/>
                  </a:lnTo>
                  <a:lnTo>
                    <a:pt x="202" y="619"/>
                  </a:lnTo>
                  <a:lnTo>
                    <a:pt x="200" y="619"/>
                  </a:lnTo>
                  <a:lnTo>
                    <a:pt x="199" y="618"/>
                  </a:lnTo>
                  <a:lnTo>
                    <a:pt x="197" y="618"/>
                  </a:lnTo>
                  <a:lnTo>
                    <a:pt x="194" y="616"/>
                  </a:lnTo>
                  <a:lnTo>
                    <a:pt x="191" y="616"/>
                  </a:lnTo>
                  <a:lnTo>
                    <a:pt x="186" y="618"/>
                  </a:lnTo>
                  <a:lnTo>
                    <a:pt x="180" y="621"/>
                  </a:lnTo>
                  <a:close/>
                  <a:moveTo>
                    <a:pt x="170" y="530"/>
                  </a:moveTo>
                  <a:lnTo>
                    <a:pt x="79" y="608"/>
                  </a:lnTo>
                  <a:lnTo>
                    <a:pt x="76" y="611"/>
                  </a:lnTo>
                  <a:lnTo>
                    <a:pt x="73" y="614"/>
                  </a:lnTo>
                  <a:lnTo>
                    <a:pt x="71" y="618"/>
                  </a:lnTo>
                  <a:lnTo>
                    <a:pt x="70" y="621"/>
                  </a:lnTo>
                  <a:lnTo>
                    <a:pt x="70" y="622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70" y="625"/>
                  </a:lnTo>
                  <a:lnTo>
                    <a:pt x="70" y="627"/>
                  </a:lnTo>
                  <a:lnTo>
                    <a:pt x="68" y="629"/>
                  </a:lnTo>
                  <a:lnTo>
                    <a:pt x="66" y="629"/>
                  </a:lnTo>
                  <a:lnTo>
                    <a:pt x="66" y="629"/>
                  </a:lnTo>
                  <a:lnTo>
                    <a:pt x="65" y="627"/>
                  </a:lnTo>
                  <a:lnTo>
                    <a:pt x="65" y="625"/>
                  </a:lnTo>
                  <a:lnTo>
                    <a:pt x="65" y="625"/>
                  </a:lnTo>
                  <a:lnTo>
                    <a:pt x="65" y="624"/>
                  </a:lnTo>
                  <a:lnTo>
                    <a:pt x="63" y="616"/>
                  </a:lnTo>
                  <a:lnTo>
                    <a:pt x="60" y="610"/>
                  </a:lnTo>
                  <a:lnTo>
                    <a:pt x="59" y="607"/>
                  </a:lnTo>
                  <a:lnTo>
                    <a:pt x="57" y="602"/>
                  </a:lnTo>
                  <a:lnTo>
                    <a:pt x="56" y="599"/>
                  </a:lnTo>
                  <a:lnTo>
                    <a:pt x="56" y="597"/>
                  </a:lnTo>
                  <a:lnTo>
                    <a:pt x="56" y="596"/>
                  </a:lnTo>
                  <a:lnTo>
                    <a:pt x="56" y="594"/>
                  </a:lnTo>
                  <a:lnTo>
                    <a:pt x="56" y="594"/>
                  </a:lnTo>
                  <a:lnTo>
                    <a:pt x="57" y="594"/>
                  </a:lnTo>
                  <a:lnTo>
                    <a:pt x="59" y="594"/>
                  </a:lnTo>
                  <a:lnTo>
                    <a:pt x="60" y="596"/>
                  </a:lnTo>
                  <a:lnTo>
                    <a:pt x="63" y="597"/>
                  </a:lnTo>
                  <a:lnTo>
                    <a:pt x="68" y="597"/>
                  </a:lnTo>
                  <a:lnTo>
                    <a:pt x="70" y="597"/>
                  </a:lnTo>
                  <a:lnTo>
                    <a:pt x="71" y="596"/>
                  </a:lnTo>
                  <a:lnTo>
                    <a:pt x="74" y="594"/>
                  </a:lnTo>
                  <a:lnTo>
                    <a:pt x="77" y="591"/>
                  </a:lnTo>
                  <a:lnTo>
                    <a:pt x="143" y="533"/>
                  </a:lnTo>
                  <a:lnTo>
                    <a:pt x="145" y="531"/>
                  </a:lnTo>
                  <a:lnTo>
                    <a:pt x="145" y="531"/>
                  </a:lnTo>
                  <a:lnTo>
                    <a:pt x="146" y="530"/>
                  </a:lnTo>
                  <a:lnTo>
                    <a:pt x="146" y="530"/>
                  </a:lnTo>
                  <a:lnTo>
                    <a:pt x="145" y="528"/>
                  </a:lnTo>
                  <a:lnTo>
                    <a:pt x="145" y="528"/>
                  </a:lnTo>
                  <a:lnTo>
                    <a:pt x="143" y="528"/>
                  </a:lnTo>
                  <a:lnTo>
                    <a:pt x="142" y="528"/>
                  </a:lnTo>
                  <a:lnTo>
                    <a:pt x="71" y="522"/>
                  </a:lnTo>
                  <a:lnTo>
                    <a:pt x="62" y="522"/>
                  </a:lnTo>
                  <a:lnTo>
                    <a:pt x="54" y="522"/>
                  </a:lnTo>
                  <a:lnTo>
                    <a:pt x="48" y="522"/>
                  </a:lnTo>
                  <a:lnTo>
                    <a:pt x="43" y="524"/>
                  </a:lnTo>
                  <a:lnTo>
                    <a:pt x="42" y="524"/>
                  </a:lnTo>
                  <a:lnTo>
                    <a:pt x="40" y="525"/>
                  </a:lnTo>
                  <a:lnTo>
                    <a:pt x="40" y="528"/>
                  </a:lnTo>
                  <a:lnTo>
                    <a:pt x="40" y="530"/>
                  </a:lnTo>
                  <a:lnTo>
                    <a:pt x="40" y="531"/>
                  </a:lnTo>
                  <a:lnTo>
                    <a:pt x="40" y="531"/>
                  </a:lnTo>
                  <a:lnTo>
                    <a:pt x="40" y="531"/>
                  </a:lnTo>
                  <a:lnTo>
                    <a:pt x="40" y="531"/>
                  </a:lnTo>
                  <a:lnTo>
                    <a:pt x="40" y="533"/>
                  </a:lnTo>
                  <a:lnTo>
                    <a:pt x="40" y="533"/>
                  </a:lnTo>
                  <a:lnTo>
                    <a:pt x="40" y="536"/>
                  </a:lnTo>
                  <a:lnTo>
                    <a:pt x="39" y="538"/>
                  </a:lnTo>
                  <a:lnTo>
                    <a:pt x="37" y="538"/>
                  </a:lnTo>
                  <a:lnTo>
                    <a:pt x="37" y="538"/>
                  </a:lnTo>
                  <a:lnTo>
                    <a:pt x="36" y="536"/>
                  </a:lnTo>
                  <a:lnTo>
                    <a:pt x="36" y="535"/>
                  </a:lnTo>
                  <a:lnTo>
                    <a:pt x="36" y="533"/>
                  </a:lnTo>
                  <a:lnTo>
                    <a:pt x="34" y="530"/>
                  </a:lnTo>
                  <a:lnTo>
                    <a:pt x="34" y="530"/>
                  </a:lnTo>
                  <a:lnTo>
                    <a:pt x="34" y="530"/>
                  </a:lnTo>
                  <a:lnTo>
                    <a:pt x="34" y="528"/>
                  </a:lnTo>
                  <a:lnTo>
                    <a:pt x="34" y="527"/>
                  </a:lnTo>
                  <a:lnTo>
                    <a:pt x="33" y="524"/>
                  </a:lnTo>
                  <a:lnTo>
                    <a:pt x="33" y="520"/>
                  </a:lnTo>
                  <a:lnTo>
                    <a:pt x="31" y="516"/>
                  </a:lnTo>
                  <a:lnTo>
                    <a:pt x="30" y="513"/>
                  </a:lnTo>
                  <a:lnTo>
                    <a:pt x="28" y="511"/>
                  </a:lnTo>
                  <a:lnTo>
                    <a:pt x="28" y="511"/>
                  </a:lnTo>
                  <a:lnTo>
                    <a:pt x="28" y="511"/>
                  </a:lnTo>
                  <a:lnTo>
                    <a:pt x="28" y="510"/>
                  </a:lnTo>
                  <a:lnTo>
                    <a:pt x="28" y="510"/>
                  </a:lnTo>
                  <a:lnTo>
                    <a:pt x="28" y="510"/>
                  </a:lnTo>
                  <a:lnTo>
                    <a:pt x="28" y="508"/>
                  </a:lnTo>
                  <a:lnTo>
                    <a:pt x="28" y="508"/>
                  </a:lnTo>
                  <a:lnTo>
                    <a:pt x="28" y="506"/>
                  </a:lnTo>
                  <a:lnTo>
                    <a:pt x="30" y="506"/>
                  </a:lnTo>
                  <a:lnTo>
                    <a:pt x="30" y="506"/>
                  </a:lnTo>
                  <a:lnTo>
                    <a:pt x="31" y="506"/>
                  </a:lnTo>
                  <a:lnTo>
                    <a:pt x="31" y="506"/>
                  </a:lnTo>
                  <a:lnTo>
                    <a:pt x="33" y="508"/>
                  </a:lnTo>
                  <a:lnTo>
                    <a:pt x="33" y="508"/>
                  </a:lnTo>
                  <a:lnTo>
                    <a:pt x="33" y="508"/>
                  </a:lnTo>
                  <a:lnTo>
                    <a:pt x="34" y="510"/>
                  </a:lnTo>
                  <a:lnTo>
                    <a:pt x="36" y="510"/>
                  </a:lnTo>
                  <a:lnTo>
                    <a:pt x="42" y="513"/>
                  </a:lnTo>
                  <a:lnTo>
                    <a:pt x="56" y="514"/>
                  </a:lnTo>
                  <a:lnTo>
                    <a:pt x="59" y="514"/>
                  </a:lnTo>
                  <a:lnTo>
                    <a:pt x="60" y="514"/>
                  </a:lnTo>
                  <a:lnTo>
                    <a:pt x="168" y="524"/>
                  </a:lnTo>
                  <a:lnTo>
                    <a:pt x="170" y="524"/>
                  </a:lnTo>
                  <a:lnTo>
                    <a:pt x="170" y="524"/>
                  </a:lnTo>
                  <a:lnTo>
                    <a:pt x="171" y="525"/>
                  </a:lnTo>
                  <a:lnTo>
                    <a:pt x="171" y="525"/>
                  </a:lnTo>
                  <a:lnTo>
                    <a:pt x="171" y="527"/>
                  </a:lnTo>
                  <a:lnTo>
                    <a:pt x="171" y="527"/>
                  </a:lnTo>
                  <a:lnTo>
                    <a:pt x="170" y="528"/>
                  </a:lnTo>
                  <a:lnTo>
                    <a:pt x="170" y="530"/>
                  </a:lnTo>
                  <a:close/>
                  <a:moveTo>
                    <a:pt x="122" y="459"/>
                  </a:moveTo>
                  <a:lnTo>
                    <a:pt x="43" y="473"/>
                  </a:lnTo>
                  <a:lnTo>
                    <a:pt x="37" y="475"/>
                  </a:lnTo>
                  <a:lnTo>
                    <a:pt x="33" y="477"/>
                  </a:lnTo>
                  <a:lnTo>
                    <a:pt x="30" y="480"/>
                  </a:lnTo>
                  <a:lnTo>
                    <a:pt x="28" y="483"/>
                  </a:lnTo>
                  <a:lnTo>
                    <a:pt x="27" y="484"/>
                  </a:lnTo>
                  <a:lnTo>
                    <a:pt x="27" y="486"/>
                  </a:lnTo>
                  <a:lnTo>
                    <a:pt x="27" y="488"/>
                  </a:lnTo>
                  <a:lnTo>
                    <a:pt x="27" y="489"/>
                  </a:lnTo>
                  <a:lnTo>
                    <a:pt x="27" y="491"/>
                  </a:lnTo>
                  <a:lnTo>
                    <a:pt x="27" y="492"/>
                  </a:lnTo>
                  <a:lnTo>
                    <a:pt x="25" y="494"/>
                  </a:lnTo>
                  <a:lnTo>
                    <a:pt x="25" y="494"/>
                  </a:lnTo>
                  <a:lnTo>
                    <a:pt x="23" y="494"/>
                  </a:lnTo>
                  <a:lnTo>
                    <a:pt x="22" y="494"/>
                  </a:lnTo>
                  <a:lnTo>
                    <a:pt x="22" y="492"/>
                  </a:lnTo>
                  <a:lnTo>
                    <a:pt x="22" y="491"/>
                  </a:lnTo>
                  <a:lnTo>
                    <a:pt x="20" y="489"/>
                  </a:lnTo>
                  <a:lnTo>
                    <a:pt x="20" y="488"/>
                  </a:lnTo>
                  <a:lnTo>
                    <a:pt x="19" y="472"/>
                  </a:lnTo>
                  <a:lnTo>
                    <a:pt x="16" y="456"/>
                  </a:lnTo>
                  <a:lnTo>
                    <a:pt x="13" y="436"/>
                  </a:lnTo>
                  <a:lnTo>
                    <a:pt x="8" y="417"/>
                  </a:lnTo>
                  <a:lnTo>
                    <a:pt x="8" y="414"/>
                  </a:lnTo>
                  <a:lnTo>
                    <a:pt x="7" y="412"/>
                  </a:lnTo>
                  <a:lnTo>
                    <a:pt x="7" y="411"/>
                  </a:lnTo>
                  <a:lnTo>
                    <a:pt x="8" y="409"/>
                  </a:lnTo>
                  <a:lnTo>
                    <a:pt x="8" y="409"/>
                  </a:lnTo>
                  <a:lnTo>
                    <a:pt x="10" y="408"/>
                  </a:lnTo>
                  <a:lnTo>
                    <a:pt x="11" y="408"/>
                  </a:lnTo>
                  <a:lnTo>
                    <a:pt x="11" y="408"/>
                  </a:lnTo>
                  <a:lnTo>
                    <a:pt x="11" y="408"/>
                  </a:lnTo>
                  <a:lnTo>
                    <a:pt x="13" y="408"/>
                  </a:lnTo>
                  <a:lnTo>
                    <a:pt x="13" y="408"/>
                  </a:lnTo>
                  <a:lnTo>
                    <a:pt x="28" y="406"/>
                  </a:lnTo>
                  <a:lnTo>
                    <a:pt x="30" y="406"/>
                  </a:lnTo>
                  <a:lnTo>
                    <a:pt x="31" y="406"/>
                  </a:lnTo>
                  <a:lnTo>
                    <a:pt x="31" y="408"/>
                  </a:lnTo>
                  <a:lnTo>
                    <a:pt x="31" y="408"/>
                  </a:lnTo>
                  <a:lnTo>
                    <a:pt x="31" y="409"/>
                  </a:lnTo>
                  <a:lnTo>
                    <a:pt x="31" y="409"/>
                  </a:lnTo>
                  <a:lnTo>
                    <a:pt x="30" y="411"/>
                  </a:lnTo>
                  <a:lnTo>
                    <a:pt x="30" y="411"/>
                  </a:lnTo>
                  <a:lnTo>
                    <a:pt x="28" y="411"/>
                  </a:lnTo>
                  <a:lnTo>
                    <a:pt x="28" y="411"/>
                  </a:lnTo>
                  <a:lnTo>
                    <a:pt x="27" y="411"/>
                  </a:lnTo>
                  <a:lnTo>
                    <a:pt x="27" y="411"/>
                  </a:lnTo>
                  <a:lnTo>
                    <a:pt x="22" y="414"/>
                  </a:lnTo>
                  <a:lnTo>
                    <a:pt x="19" y="417"/>
                  </a:lnTo>
                  <a:lnTo>
                    <a:pt x="17" y="425"/>
                  </a:lnTo>
                  <a:lnTo>
                    <a:pt x="19" y="436"/>
                  </a:lnTo>
                  <a:lnTo>
                    <a:pt x="20" y="448"/>
                  </a:lnTo>
                  <a:lnTo>
                    <a:pt x="23" y="456"/>
                  </a:lnTo>
                  <a:lnTo>
                    <a:pt x="25" y="459"/>
                  </a:lnTo>
                  <a:lnTo>
                    <a:pt x="27" y="461"/>
                  </a:lnTo>
                  <a:lnTo>
                    <a:pt x="31" y="461"/>
                  </a:lnTo>
                  <a:lnTo>
                    <a:pt x="68" y="455"/>
                  </a:lnTo>
                  <a:lnTo>
                    <a:pt x="71" y="453"/>
                  </a:lnTo>
                  <a:lnTo>
                    <a:pt x="74" y="453"/>
                  </a:lnTo>
                  <a:lnTo>
                    <a:pt x="74" y="450"/>
                  </a:lnTo>
                  <a:lnTo>
                    <a:pt x="74" y="447"/>
                  </a:lnTo>
                  <a:lnTo>
                    <a:pt x="71" y="433"/>
                  </a:lnTo>
                  <a:lnTo>
                    <a:pt x="70" y="425"/>
                  </a:lnTo>
                  <a:lnTo>
                    <a:pt x="68" y="420"/>
                  </a:lnTo>
                  <a:lnTo>
                    <a:pt x="65" y="417"/>
                  </a:lnTo>
                  <a:lnTo>
                    <a:pt x="62" y="416"/>
                  </a:lnTo>
                  <a:lnTo>
                    <a:pt x="60" y="414"/>
                  </a:lnTo>
                  <a:lnTo>
                    <a:pt x="57" y="414"/>
                  </a:lnTo>
                  <a:lnTo>
                    <a:pt x="54" y="412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54" y="409"/>
                  </a:lnTo>
                  <a:lnTo>
                    <a:pt x="54" y="409"/>
                  </a:lnTo>
                  <a:lnTo>
                    <a:pt x="56" y="409"/>
                  </a:lnTo>
                  <a:lnTo>
                    <a:pt x="59" y="409"/>
                  </a:lnTo>
                  <a:lnTo>
                    <a:pt x="62" y="408"/>
                  </a:lnTo>
                  <a:lnTo>
                    <a:pt x="68" y="408"/>
                  </a:lnTo>
                  <a:lnTo>
                    <a:pt x="73" y="406"/>
                  </a:lnTo>
                  <a:lnTo>
                    <a:pt x="79" y="406"/>
                  </a:lnTo>
                  <a:lnTo>
                    <a:pt x="83" y="405"/>
                  </a:lnTo>
                  <a:lnTo>
                    <a:pt x="85" y="403"/>
                  </a:lnTo>
                  <a:lnTo>
                    <a:pt x="85" y="403"/>
                  </a:lnTo>
                  <a:lnTo>
                    <a:pt x="86" y="403"/>
                  </a:lnTo>
                  <a:lnTo>
                    <a:pt x="88" y="403"/>
                  </a:lnTo>
                  <a:lnTo>
                    <a:pt x="90" y="405"/>
                  </a:lnTo>
                  <a:lnTo>
                    <a:pt x="90" y="405"/>
                  </a:lnTo>
                  <a:lnTo>
                    <a:pt x="90" y="408"/>
                  </a:lnTo>
                  <a:lnTo>
                    <a:pt x="86" y="409"/>
                  </a:lnTo>
                  <a:lnTo>
                    <a:pt x="83" y="409"/>
                  </a:lnTo>
                  <a:lnTo>
                    <a:pt x="82" y="411"/>
                  </a:lnTo>
                  <a:lnTo>
                    <a:pt x="79" y="414"/>
                  </a:lnTo>
                  <a:lnTo>
                    <a:pt x="77" y="417"/>
                  </a:lnTo>
                  <a:lnTo>
                    <a:pt x="77" y="422"/>
                  </a:lnTo>
                  <a:lnTo>
                    <a:pt x="77" y="430"/>
                  </a:lnTo>
                  <a:lnTo>
                    <a:pt x="80" y="447"/>
                  </a:lnTo>
                  <a:lnTo>
                    <a:pt x="82" y="450"/>
                  </a:lnTo>
                  <a:lnTo>
                    <a:pt x="82" y="452"/>
                  </a:lnTo>
                  <a:lnTo>
                    <a:pt x="85" y="452"/>
                  </a:lnTo>
                  <a:lnTo>
                    <a:pt x="88" y="452"/>
                  </a:lnTo>
                  <a:lnTo>
                    <a:pt x="125" y="445"/>
                  </a:lnTo>
                  <a:lnTo>
                    <a:pt x="130" y="442"/>
                  </a:lnTo>
                  <a:lnTo>
                    <a:pt x="133" y="441"/>
                  </a:lnTo>
                  <a:lnTo>
                    <a:pt x="134" y="436"/>
                  </a:lnTo>
                  <a:lnTo>
                    <a:pt x="133" y="428"/>
                  </a:lnTo>
                  <a:lnTo>
                    <a:pt x="131" y="417"/>
                  </a:lnTo>
                  <a:lnTo>
                    <a:pt x="126" y="406"/>
                  </a:lnTo>
                  <a:lnTo>
                    <a:pt x="123" y="398"/>
                  </a:lnTo>
                  <a:lnTo>
                    <a:pt x="117" y="390"/>
                  </a:lnTo>
                  <a:lnTo>
                    <a:pt x="114" y="389"/>
                  </a:lnTo>
                  <a:lnTo>
                    <a:pt x="111" y="386"/>
                  </a:lnTo>
                  <a:lnTo>
                    <a:pt x="106" y="384"/>
                  </a:lnTo>
                  <a:lnTo>
                    <a:pt x="106" y="383"/>
                  </a:lnTo>
                  <a:lnTo>
                    <a:pt x="106" y="381"/>
                  </a:lnTo>
                  <a:lnTo>
                    <a:pt x="106" y="381"/>
                  </a:lnTo>
                  <a:lnTo>
                    <a:pt x="108" y="381"/>
                  </a:lnTo>
                  <a:lnTo>
                    <a:pt x="110" y="379"/>
                  </a:lnTo>
                  <a:lnTo>
                    <a:pt x="111" y="379"/>
                  </a:lnTo>
                  <a:lnTo>
                    <a:pt x="116" y="381"/>
                  </a:lnTo>
                  <a:lnTo>
                    <a:pt x="120" y="381"/>
                  </a:lnTo>
                  <a:lnTo>
                    <a:pt x="123" y="383"/>
                  </a:lnTo>
                  <a:lnTo>
                    <a:pt x="130" y="387"/>
                  </a:lnTo>
                  <a:lnTo>
                    <a:pt x="133" y="390"/>
                  </a:lnTo>
                  <a:lnTo>
                    <a:pt x="134" y="395"/>
                  </a:lnTo>
                  <a:lnTo>
                    <a:pt x="137" y="401"/>
                  </a:lnTo>
                  <a:lnTo>
                    <a:pt x="137" y="406"/>
                  </a:lnTo>
                  <a:lnTo>
                    <a:pt x="139" y="414"/>
                  </a:lnTo>
                  <a:lnTo>
                    <a:pt x="139" y="425"/>
                  </a:lnTo>
                  <a:lnTo>
                    <a:pt x="140" y="434"/>
                  </a:lnTo>
                  <a:lnTo>
                    <a:pt x="143" y="450"/>
                  </a:lnTo>
                  <a:lnTo>
                    <a:pt x="148" y="464"/>
                  </a:lnTo>
                  <a:lnTo>
                    <a:pt x="148" y="466"/>
                  </a:lnTo>
                  <a:lnTo>
                    <a:pt x="148" y="466"/>
                  </a:lnTo>
                  <a:lnTo>
                    <a:pt x="148" y="467"/>
                  </a:lnTo>
                  <a:lnTo>
                    <a:pt x="148" y="467"/>
                  </a:lnTo>
                  <a:lnTo>
                    <a:pt x="146" y="469"/>
                  </a:lnTo>
                  <a:lnTo>
                    <a:pt x="146" y="469"/>
                  </a:lnTo>
                  <a:lnTo>
                    <a:pt x="145" y="469"/>
                  </a:lnTo>
                  <a:lnTo>
                    <a:pt x="143" y="469"/>
                  </a:lnTo>
                  <a:lnTo>
                    <a:pt x="143" y="467"/>
                  </a:lnTo>
                  <a:lnTo>
                    <a:pt x="142" y="466"/>
                  </a:lnTo>
                  <a:lnTo>
                    <a:pt x="142" y="466"/>
                  </a:lnTo>
                  <a:lnTo>
                    <a:pt x="142" y="466"/>
                  </a:lnTo>
                  <a:lnTo>
                    <a:pt x="140" y="463"/>
                  </a:lnTo>
                  <a:lnTo>
                    <a:pt x="137" y="461"/>
                  </a:lnTo>
                  <a:lnTo>
                    <a:pt x="134" y="459"/>
                  </a:lnTo>
                  <a:lnTo>
                    <a:pt x="131" y="459"/>
                  </a:lnTo>
                  <a:lnTo>
                    <a:pt x="128" y="459"/>
                  </a:lnTo>
                  <a:lnTo>
                    <a:pt x="122" y="459"/>
                  </a:lnTo>
                  <a:close/>
                  <a:moveTo>
                    <a:pt x="14" y="353"/>
                  </a:moveTo>
                  <a:lnTo>
                    <a:pt x="59" y="351"/>
                  </a:lnTo>
                  <a:lnTo>
                    <a:pt x="60" y="351"/>
                  </a:lnTo>
                  <a:lnTo>
                    <a:pt x="62" y="350"/>
                  </a:lnTo>
                  <a:lnTo>
                    <a:pt x="63" y="347"/>
                  </a:lnTo>
                  <a:lnTo>
                    <a:pt x="63" y="340"/>
                  </a:lnTo>
                  <a:lnTo>
                    <a:pt x="63" y="339"/>
                  </a:lnTo>
                  <a:lnTo>
                    <a:pt x="62" y="331"/>
                  </a:lnTo>
                  <a:lnTo>
                    <a:pt x="60" y="325"/>
                  </a:lnTo>
                  <a:lnTo>
                    <a:pt x="59" y="318"/>
                  </a:lnTo>
                  <a:lnTo>
                    <a:pt x="56" y="314"/>
                  </a:lnTo>
                  <a:lnTo>
                    <a:pt x="53" y="311"/>
                  </a:lnTo>
                  <a:lnTo>
                    <a:pt x="48" y="307"/>
                  </a:lnTo>
                  <a:lnTo>
                    <a:pt x="43" y="307"/>
                  </a:lnTo>
                  <a:lnTo>
                    <a:pt x="37" y="306"/>
                  </a:lnTo>
                  <a:lnTo>
                    <a:pt x="30" y="307"/>
                  </a:lnTo>
                  <a:lnTo>
                    <a:pt x="25" y="309"/>
                  </a:lnTo>
                  <a:lnTo>
                    <a:pt x="19" y="312"/>
                  </a:lnTo>
                  <a:lnTo>
                    <a:pt x="14" y="317"/>
                  </a:lnTo>
                  <a:lnTo>
                    <a:pt x="11" y="322"/>
                  </a:lnTo>
                  <a:lnTo>
                    <a:pt x="10" y="328"/>
                  </a:lnTo>
                  <a:lnTo>
                    <a:pt x="8" y="334"/>
                  </a:lnTo>
                  <a:lnTo>
                    <a:pt x="8" y="342"/>
                  </a:lnTo>
                  <a:lnTo>
                    <a:pt x="8" y="347"/>
                  </a:lnTo>
                  <a:lnTo>
                    <a:pt x="10" y="350"/>
                  </a:lnTo>
                  <a:lnTo>
                    <a:pt x="11" y="351"/>
                  </a:lnTo>
                  <a:lnTo>
                    <a:pt x="14" y="353"/>
                  </a:lnTo>
                  <a:close/>
                  <a:moveTo>
                    <a:pt x="105" y="365"/>
                  </a:moveTo>
                  <a:lnTo>
                    <a:pt x="27" y="367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13" y="370"/>
                  </a:lnTo>
                  <a:lnTo>
                    <a:pt x="10" y="372"/>
                  </a:lnTo>
                  <a:lnTo>
                    <a:pt x="8" y="373"/>
                  </a:lnTo>
                  <a:lnTo>
                    <a:pt x="8" y="375"/>
                  </a:lnTo>
                  <a:lnTo>
                    <a:pt x="8" y="376"/>
                  </a:lnTo>
                  <a:lnTo>
                    <a:pt x="7" y="379"/>
                  </a:lnTo>
                  <a:lnTo>
                    <a:pt x="7" y="381"/>
                  </a:lnTo>
                  <a:lnTo>
                    <a:pt x="7" y="381"/>
                  </a:lnTo>
                  <a:lnTo>
                    <a:pt x="5" y="383"/>
                  </a:lnTo>
                  <a:lnTo>
                    <a:pt x="5" y="383"/>
                  </a:lnTo>
                  <a:lnTo>
                    <a:pt x="3" y="383"/>
                  </a:lnTo>
                  <a:lnTo>
                    <a:pt x="2" y="383"/>
                  </a:lnTo>
                  <a:lnTo>
                    <a:pt x="2" y="381"/>
                  </a:lnTo>
                  <a:lnTo>
                    <a:pt x="2" y="379"/>
                  </a:lnTo>
                  <a:lnTo>
                    <a:pt x="2" y="376"/>
                  </a:lnTo>
                  <a:lnTo>
                    <a:pt x="2" y="372"/>
                  </a:lnTo>
                  <a:lnTo>
                    <a:pt x="2" y="367"/>
                  </a:lnTo>
                  <a:lnTo>
                    <a:pt x="2" y="361"/>
                  </a:lnTo>
                  <a:lnTo>
                    <a:pt x="2" y="358"/>
                  </a:lnTo>
                  <a:lnTo>
                    <a:pt x="2" y="350"/>
                  </a:lnTo>
                  <a:lnTo>
                    <a:pt x="2" y="340"/>
                  </a:lnTo>
                  <a:lnTo>
                    <a:pt x="0" y="333"/>
                  </a:lnTo>
                  <a:lnTo>
                    <a:pt x="2" y="325"/>
                  </a:lnTo>
                  <a:lnTo>
                    <a:pt x="3" y="317"/>
                  </a:lnTo>
                  <a:lnTo>
                    <a:pt x="5" y="309"/>
                  </a:lnTo>
                  <a:lnTo>
                    <a:pt x="10" y="303"/>
                  </a:lnTo>
                  <a:lnTo>
                    <a:pt x="13" y="298"/>
                  </a:lnTo>
                  <a:lnTo>
                    <a:pt x="19" y="295"/>
                  </a:lnTo>
                  <a:lnTo>
                    <a:pt x="25" y="293"/>
                  </a:lnTo>
                  <a:lnTo>
                    <a:pt x="31" y="292"/>
                  </a:lnTo>
                  <a:lnTo>
                    <a:pt x="36" y="293"/>
                  </a:lnTo>
                  <a:lnTo>
                    <a:pt x="42" y="293"/>
                  </a:lnTo>
                  <a:lnTo>
                    <a:pt x="46" y="296"/>
                  </a:lnTo>
                  <a:lnTo>
                    <a:pt x="50" y="298"/>
                  </a:lnTo>
                  <a:lnTo>
                    <a:pt x="57" y="306"/>
                  </a:lnTo>
                  <a:lnTo>
                    <a:pt x="63" y="315"/>
                  </a:lnTo>
                  <a:lnTo>
                    <a:pt x="96" y="293"/>
                  </a:lnTo>
                  <a:lnTo>
                    <a:pt x="97" y="292"/>
                  </a:lnTo>
                  <a:lnTo>
                    <a:pt x="99" y="290"/>
                  </a:lnTo>
                  <a:lnTo>
                    <a:pt x="114" y="279"/>
                  </a:lnTo>
                  <a:lnTo>
                    <a:pt x="122" y="270"/>
                  </a:lnTo>
                  <a:lnTo>
                    <a:pt x="123" y="268"/>
                  </a:lnTo>
                  <a:lnTo>
                    <a:pt x="123" y="265"/>
                  </a:lnTo>
                  <a:lnTo>
                    <a:pt x="123" y="262"/>
                  </a:lnTo>
                  <a:lnTo>
                    <a:pt x="125" y="262"/>
                  </a:lnTo>
                  <a:lnTo>
                    <a:pt x="126" y="262"/>
                  </a:lnTo>
                  <a:lnTo>
                    <a:pt x="128" y="264"/>
                  </a:lnTo>
                  <a:lnTo>
                    <a:pt x="128" y="267"/>
                  </a:lnTo>
                  <a:lnTo>
                    <a:pt x="130" y="271"/>
                  </a:lnTo>
                  <a:lnTo>
                    <a:pt x="128" y="281"/>
                  </a:lnTo>
                  <a:lnTo>
                    <a:pt x="125" y="287"/>
                  </a:lnTo>
                  <a:lnTo>
                    <a:pt x="117" y="295"/>
                  </a:lnTo>
                  <a:lnTo>
                    <a:pt x="106" y="304"/>
                  </a:lnTo>
                  <a:lnTo>
                    <a:pt x="76" y="325"/>
                  </a:lnTo>
                  <a:lnTo>
                    <a:pt x="73" y="326"/>
                  </a:lnTo>
                  <a:lnTo>
                    <a:pt x="70" y="329"/>
                  </a:lnTo>
                  <a:lnTo>
                    <a:pt x="70" y="334"/>
                  </a:lnTo>
                  <a:lnTo>
                    <a:pt x="70" y="342"/>
                  </a:lnTo>
                  <a:lnTo>
                    <a:pt x="70" y="347"/>
                  </a:lnTo>
                  <a:lnTo>
                    <a:pt x="71" y="350"/>
                  </a:lnTo>
                  <a:lnTo>
                    <a:pt x="73" y="351"/>
                  </a:lnTo>
                  <a:lnTo>
                    <a:pt x="76" y="351"/>
                  </a:lnTo>
                  <a:lnTo>
                    <a:pt x="105" y="351"/>
                  </a:lnTo>
                  <a:lnTo>
                    <a:pt x="113" y="350"/>
                  </a:lnTo>
                  <a:lnTo>
                    <a:pt x="117" y="350"/>
                  </a:lnTo>
                  <a:lnTo>
                    <a:pt x="120" y="347"/>
                  </a:lnTo>
                  <a:lnTo>
                    <a:pt x="122" y="343"/>
                  </a:lnTo>
                  <a:lnTo>
                    <a:pt x="123" y="340"/>
                  </a:lnTo>
                  <a:lnTo>
                    <a:pt x="125" y="337"/>
                  </a:lnTo>
                  <a:lnTo>
                    <a:pt x="125" y="336"/>
                  </a:lnTo>
                  <a:lnTo>
                    <a:pt x="125" y="336"/>
                  </a:lnTo>
                  <a:lnTo>
                    <a:pt x="125" y="334"/>
                  </a:lnTo>
                  <a:lnTo>
                    <a:pt x="125" y="333"/>
                  </a:lnTo>
                  <a:lnTo>
                    <a:pt x="126" y="333"/>
                  </a:lnTo>
                  <a:lnTo>
                    <a:pt x="128" y="331"/>
                  </a:lnTo>
                  <a:lnTo>
                    <a:pt x="128" y="333"/>
                  </a:lnTo>
                  <a:lnTo>
                    <a:pt x="130" y="333"/>
                  </a:lnTo>
                  <a:lnTo>
                    <a:pt x="130" y="334"/>
                  </a:lnTo>
                  <a:lnTo>
                    <a:pt x="130" y="336"/>
                  </a:lnTo>
                  <a:lnTo>
                    <a:pt x="130" y="337"/>
                  </a:lnTo>
                  <a:lnTo>
                    <a:pt x="130" y="343"/>
                  </a:lnTo>
                  <a:lnTo>
                    <a:pt x="130" y="350"/>
                  </a:lnTo>
                  <a:lnTo>
                    <a:pt x="130" y="356"/>
                  </a:lnTo>
                  <a:lnTo>
                    <a:pt x="130" y="365"/>
                  </a:lnTo>
                  <a:lnTo>
                    <a:pt x="131" y="375"/>
                  </a:lnTo>
                  <a:lnTo>
                    <a:pt x="131" y="376"/>
                  </a:lnTo>
                  <a:lnTo>
                    <a:pt x="131" y="376"/>
                  </a:lnTo>
                  <a:lnTo>
                    <a:pt x="131" y="378"/>
                  </a:lnTo>
                  <a:lnTo>
                    <a:pt x="130" y="379"/>
                  </a:lnTo>
                  <a:lnTo>
                    <a:pt x="130" y="379"/>
                  </a:lnTo>
                  <a:lnTo>
                    <a:pt x="128" y="379"/>
                  </a:lnTo>
                  <a:lnTo>
                    <a:pt x="126" y="379"/>
                  </a:lnTo>
                  <a:lnTo>
                    <a:pt x="125" y="376"/>
                  </a:lnTo>
                  <a:lnTo>
                    <a:pt x="125" y="376"/>
                  </a:lnTo>
                  <a:lnTo>
                    <a:pt x="123" y="375"/>
                  </a:lnTo>
                  <a:lnTo>
                    <a:pt x="123" y="372"/>
                  </a:lnTo>
                  <a:lnTo>
                    <a:pt x="122" y="372"/>
                  </a:lnTo>
                  <a:lnTo>
                    <a:pt x="122" y="370"/>
                  </a:lnTo>
                  <a:lnTo>
                    <a:pt x="119" y="367"/>
                  </a:lnTo>
                  <a:lnTo>
                    <a:pt x="116" y="365"/>
                  </a:lnTo>
                  <a:lnTo>
                    <a:pt x="111" y="365"/>
                  </a:lnTo>
                  <a:lnTo>
                    <a:pt x="105" y="365"/>
                  </a:lnTo>
                  <a:close/>
                  <a:moveTo>
                    <a:pt x="117" y="268"/>
                  </a:moveTo>
                  <a:lnTo>
                    <a:pt x="97" y="270"/>
                  </a:lnTo>
                  <a:lnTo>
                    <a:pt x="96" y="271"/>
                  </a:lnTo>
                  <a:lnTo>
                    <a:pt x="96" y="271"/>
                  </a:lnTo>
                  <a:lnTo>
                    <a:pt x="94" y="271"/>
                  </a:lnTo>
                  <a:lnTo>
                    <a:pt x="93" y="271"/>
                  </a:lnTo>
                  <a:lnTo>
                    <a:pt x="93" y="270"/>
                  </a:lnTo>
                  <a:lnTo>
                    <a:pt x="91" y="270"/>
                  </a:lnTo>
                  <a:lnTo>
                    <a:pt x="91" y="270"/>
                  </a:lnTo>
                  <a:lnTo>
                    <a:pt x="91" y="268"/>
                  </a:lnTo>
                  <a:lnTo>
                    <a:pt x="93" y="267"/>
                  </a:lnTo>
                  <a:lnTo>
                    <a:pt x="97" y="265"/>
                  </a:lnTo>
                  <a:lnTo>
                    <a:pt x="102" y="264"/>
                  </a:lnTo>
                  <a:lnTo>
                    <a:pt x="105" y="262"/>
                  </a:lnTo>
                  <a:lnTo>
                    <a:pt x="113" y="257"/>
                  </a:lnTo>
                  <a:lnTo>
                    <a:pt x="120" y="249"/>
                  </a:lnTo>
                  <a:lnTo>
                    <a:pt x="125" y="242"/>
                  </a:lnTo>
                  <a:lnTo>
                    <a:pt x="126" y="231"/>
                  </a:lnTo>
                  <a:lnTo>
                    <a:pt x="126" y="224"/>
                  </a:lnTo>
                  <a:lnTo>
                    <a:pt x="125" y="218"/>
                  </a:lnTo>
                  <a:lnTo>
                    <a:pt x="123" y="213"/>
                  </a:lnTo>
                  <a:lnTo>
                    <a:pt x="120" y="207"/>
                  </a:lnTo>
                  <a:lnTo>
                    <a:pt x="117" y="204"/>
                  </a:lnTo>
                  <a:lnTo>
                    <a:pt x="113" y="201"/>
                  </a:lnTo>
                  <a:lnTo>
                    <a:pt x="108" y="199"/>
                  </a:lnTo>
                  <a:lnTo>
                    <a:pt x="102" y="198"/>
                  </a:lnTo>
                  <a:lnTo>
                    <a:pt x="97" y="198"/>
                  </a:lnTo>
                  <a:lnTo>
                    <a:pt x="93" y="198"/>
                  </a:lnTo>
                  <a:lnTo>
                    <a:pt x="88" y="199"/>
                  </a:lnTo>
                  <a:lnTo>
                    <a:pt x="85" y="202"/>
                  </a:lnTo>
                  <a:lnTo>
                    <a:pt x="79" y="212"/>
                  </a:lnTo>
                  <a:lnTo>
                    <a:pt x="71" y="226"/>
                  </a:lnTo>
                  <a:lnTo>
                    <a:pt x="68" y="235"/>
                  </a:lnTo>
                  <a:lnTo>
                    <a:pt x="63" y="243"/>
                  </a:lnTo>
                  <a:lnTo>
                    <a:pt x="59" y="249"/>
                  </a:lnTo>
                  <a:lnTo>
                    <a:pt x="54" y="254"/>
                  </a:lnTo>
                  <a:lnTo>
                    <a:pt x="50" y="257"/>
                  </a:lnTo>
                  <a:lnTo>
                    <a:pt x="45" y="260"/>
                  </a:lnTo>
                  <a:lnTo>
                    <a:pt x="39" y="260"/>
                  </a:lnTo>
                  <a:lnTo>
                    <a:pt x="31" y="260"/>
                  </a:lnTo>
                  <a:lnTo>
                    <a:pt x="25" y="260"/>
                  </a:lnTo>
                  <a:lnTo>
                    <a:pt x="19" y="257"/>
                  </a:lnTo>
                  <a:lnTo>
                    <a:pt x="13" y="253"/>
                  </a:lnTo>
                  <a:lnTo>
                    <a:pt x="8" y="248"/>
                  </a:lnTo>
                  <a:lnTo>
                    <a:pt x="5" y="242"/>
                  </a:lnTo>
                  <a:lnTo>
                    <a:pt x="2" y="234"/>
                  </a:lnTo>
                  <a:lnTo>
                    <a:pt x="2" y="226"/>
                  </a:lnTo>
                  <a:lnTo>
                    <a:pt x="2" y="217"/>
                  </a:lnTo>
                  <a:lnTo>
                    <a:pt x="3" y="207"/>
                  </a:lnTo>
                  <a:lnTo>
                    <a:pt x="8" y="196"/>
                  </a:lnTo>
                  <a:lnTo>
                    <a:pt x="10" y="193"/>
                  </a:lnTo>
                  <a:lnTo>
                    <a:pt x="10" y="192"/>
                  </a:lnTo>
                  <a:lnTo>
                    <a:pt x="10" y="192"/>
                  </a:lnTo>
                  <a:lnTo>
                    <a:pt x="8" y="190"/>
                  </a:lnTo>
                  <a:lnTo>
                    <a:pt x="8" y="188"/>
                  </a:lnTo>
                  <a:lnTo>
                    <a:pt x="8" y="187"/>
                  </a:lnTo>
                  <a:lnTo>
                    <a:pt x="8" y="187"/>
                  </a:lnTo>
                  <a:lnTo>
                    <a:pt x="8" y="187"/>
                  </a:lnTo>
                  <a:lnTo>
                    <a:pt x="10" y="187"/>
                  </a:lnTo>
                  <a:lnTo>
                    <a:pt x="11" y="185"/>
                  </a:lnTo>
                  <a:lnTo>
                    <a:pt x="33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6" y="185"/>
                  </a:lnTo>
                  <a:lnTo>
                    <a:pt x="37" y="185"/>
                  </a:lnTo>
                  <a:lnTo>
                    <a:pt x="37" y="187"/>
                  </a:lnTo>
                  <a:lnTo>
                    <a:pt x="37" y="187"/>
                  </a:lnTo>
                  <a:lnTo>
                    <a:pt x="37" y="188"/>
                  </a:lnTo>
                  <a:lnTo>
                    <a:pt x="37" y="190"/>
                  </a:lnTo>
                  <a:lnTo>
                    <a:pt x="33" y="192"/>
                  </a:lnTo>
                  <a:lnTo>
                    <a:pt x="30" y="193"/>
                  </a:lnTo>
                  <a:lnTo>
                    <a:pt x="27" y="193"/>
                  </a:lnTo>
                  <a:lnTo>
                    <a:pt x="17" y="199"/>
                  </a:lnTo>
                  <a:lnTo>
                    <a:pt x="13" y="206"/>
                  </a:lnTo>
                  <a:lnTo>
                    <a:pt x="8" y="212"/>
                  </a:lnTo>
                  <a:lnTo>
                    <a:pt x="7" y="221"/>
                  </a:lnTo>
                  <a:lnTo>
                    <a:pt x="7" y="228"/>
                  </a:lnTo>
                  <a:lnTo>
                    <a:pt x="8" y="232"/>
                  </a:lnTo>
                  <a:lnTo>
                    <a:pt x="10" y="237"/>
                  </a:lnTo>
                  <a:lnTo>
                    <a:pt x="11" y="242"/>
                  </a:lnTo>
                  <a:lnTo>
                    <a:pt x="14" y="245"/>
                  </a:lnTo>
                  <a:lnTo>
                    <a:pt x="19" y="248"/>
                  </a:lnTo>
                  <a:lnTo>
                    <a:pt x="22" y="249"/>
                  </a:lnTo>
                  <a:lnTo>
                    <a:pt x="27" y="251"/>
                  </a:lnTo>
                  <a:lnTo>
                    <a:pt x="34" y="251"/>
                  </a:lnTo>
                  <a:lnTo>
                    <a:pt x="40" y="248"/>
                  </a:lnTo>
                  <a:lnTo>
                    <a:pt x="46" y="240"/>
                  </a:lnTo>
                  <a:lnTo>
                    <a:pt x="54" y="226"/>
                  </a:lnTo>
                  <a:lnTo>
                    <a:pt x="59" y="213"/>
                  </a:lnTo>
                  <a:lnTo>
                    <a:pt x="62" y="206"/>
                  </a:lnTo>
                  <a:lnTo>
                    <a:pt x="65" y="201"/>
                  </a:lnTo>
                  <a:lnTo>
                    <a:pt x="70" y="196"/>
                  </a:lnTo>
                  <a:lnTo>
                    <a:pt x="76" y="192"/>
                  </a:lnTo>
                  <a:lnTo>
                    <a:pt x="82" y="188"/>
                  </a:lnTo>
                  <a:lnTo>
                    <a:pt x="90" y="187"/>
                  </a:lnTo>
                  <a:lnTo>
                    <a:pt x="99" y="188"/>
                  </a:lnTo>
                  <a:lnTo>
                    <a:pt x="106" y="188"/>
                  </a:lnTo>
                  <a:lnTo>
                    <a:pt x="114" y="192"/>
                  </a:lnTo>
                  <a:lnTo>
                    <a:pt x="120" y="196"/>
                  </a:lnTo>
                  <a:lnTo>
                    <a:pt x="125" y="202"/>
                  </a:lnTo>
                  <a:lnTo>
                    <a:pt x="130" y="209"/>
                  </a:lnTo>
                  <a:lnTo>
                    <a:pt x="131" y="218"/>
                  </a:lnTo>
                  <a:lnTo>
                    <a:pt x="133" y="226"/>
                  </a:lnTo>
                  <a:lnTo>
                    <a:pt x="133" y="237"/>
                  </a:lnTo>
                  <a:lnTo>
                    <a:pt x="131" y="249"/>
                  </a:lnTo>
                  <a:lnTo>
                    <a:pt x="126" y="259"/>
                  </a:lnTo>
                  <a:lnTo>
                    <a:pt x="125" y="262"/>
                  </a:lnTo>
                  <a:lnTo>
                    <a:pt x="122" y="265"/>
                  </a:lnTo>
                  <a:lnTo>
                    <a:pt x="120" y="268"/>
                  </a:lnTo>
                  <a:lnTo>
                    <a:pt x="117" y="268"/>
                  </a:lnTo>
                  <a:close/>
                  <a:moveTo>
                    <a:pt x="116" y="170"/>
                  </a:moveTo>
                  <a:lnTo>
                    <a:pt x="37" y="154"/>
                  </a:lnTo>
                  <a:lnTo>
                    <a:pt x="31" y="152"/>
                  </a:lnTo>
                  <a:lnTo>
                    <a:pt x="27" y="152"/>
                  </a:lnTo>
                  <a:lnTo>
                    <a:pt x="23" y="154"/>
                  </a:lnTo>
                  <a:lnTo>
                    <a:pt x="20" y="155"/>
                  </a:lnTo>
                  <a:lnTo>
                    <a:pt x="19" y="159"/>
                  </a:lnTo>
                  <a:lnTo>
                    <a:pt x="16" y="162"/>
                  </a:lnTo>
                  <a:lnTo>
                    <a:pt x="16" y="162"/>
                  </a:lnTo>
                  <a:lnTo>
                    <a:pt x="16" y="162"/>
                  </a:lnTo>
                  <a:lnTo>
                    <a:pt x="16" y="163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3" y="165"/>
                  </a:lnTo>
                  <a:lnTo>
                    <a:pt x="11" y="165"/>
                  </a:lnTo>
                  <a:lnTo>
                    <a:pt x="11" y="165"/>
                  </a:lnTo>
                  <a:lnTo>
                    <a:pt x="11" y="163"/>
                  </a:lnTo>
                  <a:lnTo>
                    <a:pt x="11" y="162"/>
                  </a:lnTo>
                  <a:lnTo>
                    <a:pt x="11" y="159"/>
                  </a:lnTo>
                  <a:lnTo>
                    <a:pt x="13" y="154"/>
                  </a:lnTo>
                  <a:lnTo>
                    <a:pt x="14" y="149"/>
                  </a:lnTo>
                  <a:lnTo>
                    <a:pt x="16" y="143"/>
                  </a:lnTo>
                  <a:lnTo>
                    <a:pt x="17" y="134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21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2" y="121"/>
                  </a:lnTo>
                  <a:lnTo>
                    <a:pt x="23" y="121"/>
                  </a:lnTo>
                  <a:lnTo>
                    <a:pt x="23" y="123"/>
                  </a:lnTo>
                  <a:lnTo>
                    <a:pt x="23" y="126"/>
                  </a:lnTo>
                  <a:lnTo>
                    <a:pt x="23" y="127"/>
                  </a:lnTo>
                  <a:lnTo>
                    <a:pt x="25" y="129"/>
                  </a:lnTo>
                  <a:lnTo>
                    <a:pt x="25" y="130"/>
                  </a:lnTo>
                  <a:lnTo>
                    <a:pt x="25" y="132"/>
                  </a:lnTo>
                  <a:lnTo>
                    <a:pt x="27" y="135"/>
                  </a:lnTo>
                  <a:lnTo>
                    <a:pt x="30" y="137"/>
                  </a:lnTo>
                  <a:lnTo>
                    <a:pt x="34" y="138"/>
                  </a:lnTo>
                  <a:lnTo>
                    <a:pt x="40" y="140"/>
                  </a:lnTo>
                  <a:lnTo>
                    <a:pt x="119" y="154"/>
                  </a:lnTo>
                  <a:lnTo>
                    <a:pt x="125" y="155"/>
                  </a:lnTo>
                  <a:lnTo>
                    <a:pt x="130" y="155"/>
                  </a:lnTo>
                  <a:lnTo>
                    <a:pt x="133" y="154"/>
                  </a:lnTo>
                  <a:lnTo>
                    <a:pt x="136" y="152"/>
                  </a:lnTo>
                  <a:lnTo>
                    <a:pt x="139" y="149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40" y="145"/>
                  </a:lnTo>
                  <a:lnTo>
                    <a:pt x="142" y="143"/>
                  </a:lnTo>
                  <a:lnTo>
                    <a:pt x="142" y="143"/>
                  </a:lnTo>
                  <a:lnTo>
                    <a:pt x="143" y="143"/>
                  </a:lnTo>
                  <a:lnTo>
                    <a:pt x="145" y="143"/>
                  </a:lnTo>
                  <a:lnTo>
                    <a:pt x="145" y="145"/>
                  </a:lnTo>
                  <a:lnTo>
                    <a:pt x="145" y="145"/>
                  </a:lnTo>
                  <a:lnTo>
                    <a:pt x="145" y="148"/>
                  </a:lnTo>
                  <a:lnTo>
                    <a:pt x="145" y="151"/>
                  </a:lnTo>
                  <a:lnTo>
                    <a:pt x="143" y="155"/>
                  </a:lnTo>
                  <a:lnTo>
                    <a:pt x="142" y="162"/>
                  </a:lnTo>
                  <a:lnTo>
                    <a:pt x="140" y="166"/>
                  </a:lnTo>
                  <a:lnTo>
                    <a:pt x="139" y="174"/>
                  </a:lnTo>
                  <a:lnTo>
                    <a:pt x="137" y="184"/>
                  </a:lnTo>
                  <a:lnTo>
                    <a:pt x="137" y="185"/>
                  </a:lnTo>
                  <a:lnTo>
                    <a:pt x="137" y="185"/>
                  </a:lnTo>
                  <a:lnTo>
                    <a:pt x="137" y="187"/>
                  </a:lnTo>
                  <a:lnTo>
                    <a:pt x="137" y="188"/>
                  </a:lnTo>
                  <a:lnTo>
                    <a:pt x="136" y="188"/>
                  </a:lnTo>
                  <a:lnTo>
                    <a:pt x="134" y="188"/>
                  </a:lnTo>
                  <a:lnTo>
                    <a:pt x="133" y="187"/>
                  </a:lnTo>
                  <a:lnTo>
                    <a:pt x="133" y="184"/>
                  </a:lnTo>
                  <a:lnTo>
                    <a:pt x="133" y="184"/>
                  </a:lnTo>
                  <a:lnTo>
                    <a:pt x="133" y="184"/>
                  </a:lnTo>
                  <a:lnTo>
                    <a:pt x="131" y="182"/>
                  </a:lnTo>
                  <a:lnTo>
                    <a:pt x="131" y="181"/>
                  </a:lnTo>
                  <a:lnTo>
                    <a:pt x="131" y="179"/>
                  </a:lnTo>
                  <a:lnTo>
                    <a:pt x="130" y="177"/>
                  </a:lnTo>
                  <a:lnTo>
                    <a:pt x="128" y="174"/>
                  </a:lnTo>
                  <a:lnTo>
                    <a:pt x="125" y="173"/>
                  </a:lnTo>
                  <a:lnTo>
                    <a:pt x="122" y="171"/>
                  </a:lnTo>
                  <a:lnTo>
                    <a:pt x="116" y="170"/>
                  </a:lnTo>
                  <a:close/>
                  <a:moveTo>
                    <a:pt x="136" y="91"/>
                  </a:moveTo>
                  <a:lnTo>
                    <a:pt x="48" y="65"/>
                  </a:lnTo>
                  <a:lnTo>
                    <a:pt x="45" y="65"/>
                  </a:lnTo>
                  <a:lnTo>
                    <a:pt x="43" y="65"/>
                  </a:lnTo>
                  <a:lnTo>
                    <a:pt x="42" y="66"/>
                  </a:lnTo>
                  <a:lnTo>
                    <a:pt x="42" y="69"/>
                  </a:lnTo>
                  <a:lnTo>
                    <a:pt x="34" y="94"/>
                  </a:lnTo>
                  <a:lnTo>
                    <a:pt x="34" y="99"/>
                  </a:lnTo>
                  <a:lnTo>
                    <a:pt x="34" y="102"/>
                  </a:lnTo>
                  <a:lnTo>
                    <a:pt x="37" y="107"/>
                  </a:lnTo>
                  <a:lnTo>
                    <a:pt x="40" y="110"/>
                  </a:lnTo>
                  <a:lnTo>
                    <a:pt x="42" y="112"/>
                  </a:lnTo>
                  <a:lnTo>
                    <a:pt x="45" y="113"/>
                  </a:lnTo>
                  <a:lnTo>
                    <a:pt x="48" y="115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46" y="119"/>
                  </a:lnTo>
                  <a:lnTo>
                    <a:pt x="45" y="118"/>
                  </a:lnTo>
                  <a:lnTo>
                    <a:pt x="45" y="118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8"/>
                  </a:lnTo>
                  <a:lnTo>
                    <a:pt x="25" y="110"/>
                  </a:lnTo>
                  <a:lnTo>
                    <a:pt x="23" y="110"/>
                  </a:lnTo>
                  <a:lnTo>
                    <a:pt x="22" y="108"/>
                  </a:lnTo>
                  <a:lnTo>
                    <a:pt x="22" y="107"/>
                  </a:lnTo>
                  <a:lnTo>
                    <a:pt x="23" y="104"/>
                  </a:lnTo>
                  <a:lnTo>
                    <a:pt x="23" y="101"/>
                  </a:lnTo>
                  <a:lnTo>
                    <a:pt x="27" y="96"/>
                  </a:lnTo>
                  <a:lnTo>
                    <a:pt x="28" y="88"/>
                  </a:lnTo>
                  <a:lnTo>
                    <a:pt x="30" y="82"/>
                  </a:lnTo>
                  <a:lnTo>
                    <a:pt x="46" y="27"/>
                  </a:lnTo>
                  <a:lnTo>
                    <a:pt x="48" y="19"/>
                  </a:lnTo>
                  <a:lnTo>
                    <a:pt x="50" y="11"/>
                  </a:lnTo>
                  <a:lnTo>
                    <a:pt x="51" y="7"/>
                  </a:lnTo>
                  <a:lnTo>
                    <a:pt x="51" y="4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4" y="5"/>
                  </a:lnTo>
                  <a:lnTo>
                    <a:pt x="76" y="5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74" y="8"/>
                  </a:lnTo>
                  <a:lnTo>
                    <a:pt x="71" y="8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3" y="10"/>
                  </a:lnTo>
                  <a:lnTo>
                    <a:pt x="59" y="13"/>
                  </a:lnTo>
                  <a:lnTo>
                    <a:pt x="57" y="16"/>
                  </a:lnTo>
                  <a:lnTo>
                    <a:pt x="56" y="21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48" y="49"/>
                  </a:lnTo>
                  <a:lnTo>
                    <a:pt x="50" y="51"/>
                  </a:lnTo>
                  <a:lnTo>
                    <a:pt x="51" y="52"/>
                  </a:lnTo>
                  <a:lnTo>
                    <a:pt x="140" y="77"/>
                  </a:lnTo>
                  <a:lnTo>
                    <a:pt x="148" y="79"/>
                  </a:lnTo>
                  <a:lnTo>
                    <a:pt x="151" y="79"/>
                  </a:lnTo>
                  <a:lnTo>
                    <a:pt x="154" y="77"/>
                  </a:lnTo>
                  <a:lnTo>
                    <a:pt x="157" y="76"/>
                  </a:lnTo>
                  <a:lnTo>
                    <a:pt x="159" y="72"/>
                  </a:lnTo>
                  <a:lnTo>
                    <a:pt x="160" y="69"/>
                  </a:lnTo>
                  <a:lnTo>
                    <a:pt x="160" y="69"/>
                  </a:lnTo>
                  <a:lnTo>
                    <a:pt x="162" y="69"/>
                  </a:lnTo>
                  <a:lnTo>
                    <a:pt x="162" y="68"/>
                  </a:lnTo>
                  <a:lnTo>
                    <a:pt x="163" y="66"/>
                  </a:lnTo>
                  <a:lnTo>
                    <a:pt x="163" y="66"/>
                  </a:lnTo>
                  <a:lnTo>
                    <a:pt x="165" y="66"/>
                  </a:lnTo>
                  <a:lnTo>
                    <a:pt x="166" y="68"/>
                  </a:lnTo>
                  <a:lnTo>
                    <a:pt x="166" y="68"/>
                  </a:lnTo>
                  <a:lnTo>
                    <a:pt x="166" y="69"/>
                  </a:lnTo>
                  <a:lnTo>
                    <a:pt x="166" y="71"/>
                  </a:lnTo>
                  <a:lnTo>
                    <a:pt x="165" y="74"/>
                  </a:lnTo>
                  <a:lnTo>
                    <a:pt x="163" y="80"/>
                  </a:lnTo>
                  <a:lnTo>
                    <a:pt x="160" y="87"/>
                  </a:lnTo>
                  <a:lnTo>
                    <a:pt x="159" y="91"/>
                  </a:lnTo>
                  <a:lnTo>
                    <a:pt x="157" y="98"/>
                  </a:lnTo>
                  <a:lnTo>
                    <a:pt x="157" y="104"/>
                  </a:lnTo>
                  <a:lnTo>
                    <a:pt x="156" y="110"/>
                  </a:lnTo>
                  <a:lnTo>
                    <a:pt x="156" y="112"/>
                  </a:lnTo>
                  <a:lnTo>
                    <a:pt x="154" y="113"/>
                  </a:lnTo>
                  <a:lnTo>
                    <a:pt x="154" y="113"/>
                  </a:lnTo>
                  <a:lnTo>
                    <a:pt x="153" y="115"/>
                  </a:lnTo>
                  <a:lnTo>
                    <a:pt x="153" y="115"/>
                  </a:lnTo>
                  <a:lnTo>
                    <a:pt x="151" y="113"/>
                  </a:lnTo>
                  <a:lnTo>
                    <a:pt x="150" y="113"/>
                  </a:lnTo>
                  <a:lnTo>
                    <a:pt x="150" y="112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50" y="107"/>
                  </a:lnTo>
                  <a:lnTo>
                    <a:pt x="151" y="104"/>
                  </a:lnTo>
                  <a:lnTo>
                    <a:pt x="150" y="102"/>
                  </a:lnTo>
                  <a:lnTo>
                    <a:pt x="150" y="99"/>
                  </a:lnTo>
                  <a:lnTo>
                    <a:pt x="148" y="96"/>
                  </a:lnTo>
                  <a:lnTo>
                    <a:pt x="143" y="94"/>
                  </a:lnTo>
                  <a:lnTo>
                    <a:pt x="136" y="9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58" name="Freeform 162"/>
            <p:cNvSpPr>
              <a:spLocks noEditPoints="1"/>
            </p:cNvSpPr>
            <p:nvPr/>
          </p:nvSpPr>
          <p:spPr bwMode="auto">
            <a:xfrm>
              <a:off x="161" y="74"/>
              <a:ext cx="1045" cy="576"/>
            </a:xfrm>
            <a:custGeom>
              <a:avLst/>
              <a:gdLst/>
              <a:ahLst/>
              <a:cxnLst>
                <a:cxn ang="0">
                  <a:pos x="20" y="469"/>
                </a:cxn>
                <a:cxn ang="0">
                  <a:pos x="1" y="448"/>
                </a:cxn>
                <a:cxn ang="0">
                  <a:pos x="145" y="458"/>
                </a:cxn>
                <a:cxn ang="0">
                  <a:pos x="125" y="481"/>
                </a:cxn>
                <a:cxn ang="0">
                  <a:pos x="75" y="542"/>
                </a:cxn>
                <a:cxn ang="0">
                  <a:pos x="98" y="548"/>
                </a:cxn>
                <a:cxn ang="0">
                  <a:pos x="81" y="567"/>
                </a:cxn>
                <a:cxn ang="0">
                  <a:pos x="120" y="434"/>
                </a:cxn>
                <a:cxn ang="0">
                  <a:pos x="146" y="375"/>
                </a:cxn>
                <a:cxn ang="0">
                  <a:pos x="55" y="359"/>
                </a:cxn>
                <a:cxn ang="0">
                  <a:pos x="108" y="334"/>
                </a:cxn>
                <a:cxn ang="0">
                  <a:pos x="60" y="365"/>
                </a:cxn>
                <a:cxn ang="0">
                  <a:pos x="161" y="370"/>
                </a:cxn>
                <a:cxn ang="0">
                  <a:pos x="212" y="318"/>
                </a:cxn>
                <a:cxn ang="0">
                  <a:pos x="269" y="299"/>
                </a:cxn>
                <a:cxn ang="0">
                  <a:pos x="186" y="277"/>
                </a:cxn>
                <a:cxn ang="0">
                  <a:pos x="201" y="198"/>
                </a:cxn>
                <a:cxn ang="0">
                  <a:pos x="218" y="216"/>
                </a:cxn>
                <a:cxn ang="0">
                  <a:pos x="197" y="262"/>
                </a:cxn>
                <a:cxn ang="0">
                  <a:pos x="261" y="318"/>
                </a:cxn>
                <a:cxn ang="0">
                  <a:pos x="232" y="190"/>
                </a:cxn>
                <a:cxn ang="0">
                  <a:pos x="223" y="174"/>
                </a:cxn>
                <a:cxn ang="0">
                  <a:pos x="324" y="130"/>
                </a:cxn>
                <a:cxn ang="0">
                  <a:pos x="335" y="234"/>
                </a:cxn>
                <a:cxn ang="0">
                  <a:pos x="346" y="245"/>
                </a:cxn>
                <a:cxn ang="0">
                  <a:pos x="321" y="256"/>
                </a:cxn>
                <a:cxn ang="0">
                  <a:pos x="328" y="105"/>
                </a:cxn>
                <a:cxn ang="0">
                  <a:pos x="364" y="88"/>
                </a:cxn>
                <a:cxn ang="0">
                  <a:pos x="403" y="190"/>
                </a:cxn>
                <a:cxn ang="0">
                  <a:pos x="424" y="69"/>
                </a:cxn>
                <a:cxn ang="0">
                  <a:pos x="426" y="58"/>
                </a:cxn>
                <a:cxn ang="0">
                  <a:pos x="437" y="64"/>
                </a:cxn>
                <a:cxn ang="0">
                  <a:pos x="389" y="196"/>
                </a:cxn>
                <a:cxn ang="0">
                  <a:pos x="581" y="126"/>
                </a:cxn>
                <a:cxn ang="0">
                  <a:pos x="515" y="141"/>
                </a:cxn>
                <a:cxn ang="0">
                  <a:pos x="464" y="39"/>
                </a:cxn>
                <a:cxn ang="0">
                  <a:pos x="597" y="74"/>
                </a:cxn>
                <a:cxn ang="0">
                  <a:pos x="495" y="168"/>
                </a:cxn>
                <a:cxn ang="0">
                  <a:pos x="615" y="33"/>
                </a:cxn>
                <a:cxn ang="0">
                  <a:pos x="601" y="10"/>
                </a:cxn>
                <a:cxn ang="0">
                  <a:pos x="634" y="13"/>
                </a:cxn>
                <a:cxn ang="0">
                  <a:pos x="657" y="130"/>
                </a:cxn>
                <a:cxn ang="0">
                  <a:pos x="612" y="140"/>
                </a:cxn>
                <a:cxn ang="0">
                  <a:pos x="675" y="94"/>
                </a:cxn>
                <a:cxn ang="0">
                  <a:pos x="774" y="74"/>
                </a:cxn>
                <a:cxn ang="0">
                  <a:pos x="655" y="68"/>
                </a:cxn>
                <a:cxn ang="0">
                  <a:pos x="787" y="80"/>
                </a:cxn>
                <a:cxn ang="0">
                  <a:pos x="829" y="69"/>
                </a:cxn>
                <a:cxn ang="0">
                  <a:pos x="870" y="32"/>
                </a:cxn>
                <a:cxn ang="0">
                  <a:pos x="813" y="13"/>
                </a:cxn>
                <a:cxn ang="0">
                  <a:pos x="857" y="14"/>
                </a:cxn>
                <a:cxn ang="0">
                  <a:pos x="880" y="121"/>
                </a:cxn>
                <a:cxn ang="0">
                  <a:pos x="847" y="85"/>
                </a:cxn>
                <a:cxn ang="0">
                  <a:pos x="833" y="140"/>
                </a:cxn>
                <a:cxn ang="0">
                  <a:pos x="787" y="133"/>
                </a:cxn>
                <a:cxn ang="0">
                  <a:pos x="933" y="39"/>
                </a:cxn>
                <a:cxn ang="0">
                  <a:pos x="953" y="39"/>
                </a:cxn>
                <a:cxn ang="0">
                  <a:pos x="950" y="52"/>
                </a:cxn>
                <a:cxn ang="0">
                  <a:pos x="996" y="155"/>
                </a:cxn>
                <a:cxn ang="0">
                  <a:pos x="1012" y="58"/>
                </a:cxn>
                <a:cxn ang="0">
                  <a:pos x="1044" y="72"/>
                </a:cxn>
                <a:cxn ang="0">
                  <a:pos x="970" y="179"/>
                </a:cxn>
              </a:cxnLst>
              <a:rect l="0" t="0" r="r" b="b"/>
              <a:pathLst>
                <a:path w="1046" h="575">
                  <a:moveTo>
                    <a:pt x="55" y="506"/>
                  </a:moveTo>
                  <a:lnTo>
                    <a:pt x="72" y="475"/>
                  </a:lnTo>
                  <a:lnTo>
                    <a:pt x="72" y="475"/>
                  </a:lnTo>
                  <a:lnTo>
                    <a:pt x="72" y="473"/>
                  </a:lnTo>
                  <a:lnTo>
                    <a:pt x="72" y="472"/>
                  </a:lnTo>
                  <a:lnTo>
                    <a:pt x="72" y="472"/>
                  </a:lnTo>
                  <a:lnTo>
                    <a:pt x="71" y="472"/>
                  </a:lnTo>
                  <a:lnTo>
                    <a:pt x="69" y="470"/>
                  </a:lnTo>
                  <a:lnTo>
                    <a:pt x="69" y="470"/>
                  </a:lnTo>
                  <a:lnTo>
                    <a:pt x="23" y="465"/>
                  </a:lnTo>
                  <a:lnTo>
                    <a:pt x="23" y="465"/>
                  </a:lnTo>
                  <a:lnTo>
                    <a:pt x="21" y="465"/>
                  </a:lnTo>
                  <a:lnTo>
                    <a:pt x="20" y="465"/>
                  </a:lnTo>
                  <a:lnTo>
                    <a:pt x="20" y="465"/>
                  </a:lnTo>
                  <a:lnTo>
                    <a:pt x="20" y="467"/>
                  </a:lnTo>
                  <a:lnTo>
                    <a:pt x="20" y="467"/>
                  </a:lnTo>
                  <a:lnTo>
                    <a:pt x="20" y="469"/>
                  </a:lnTo>
                  <a:lnTo>
                    <a:pt x="21" y="469"/>
                  </a:lnTo>
                  <a:lnTo>
                    <a:pt x="49" y="508"/>
                  </a:lnTo>
                  <a:lnTo>
                    <a:pt x="49" y="508"/>
                  </a:lnTo>
                  <a:lnTo>
                    <a:pt x="51" y="509"/>
                  </a:lnTo>
                  <a:lnTo>
                    <a:pt x="51" y="509"/>
                  </a:lnTo>
                  <a:lnTo>
                    <a:pt x="52" y="509"/>
                  </a:lnTo>
                  <a:lnTo>
                    <a:pt x="52" y="511"/>
                  </a:lnTo>
                  <a:lnTo>
                    <a:pt x="54" y="509"/>
                  </a:lnTo>
                  <a:lnTo>
                    <a:pt x="55" y="509"/>
                  </a:lnTo>
                  <a:lnTo>
                    <a:pt x="55" y="506"/>
                  </a:lnTo>
                  <a:close/>
                  <a:moveTo>
                    <a:pt x="72" y="550"/>
                  </a:moveTo>
                  <a:lnTo>
                    <a:pt x="1" y="453"/>
                  </a:lnTo>
                  <a:lnTo>
                    <a:pt x="0" y="451"/>
                  </a:lnTo>
                  <a:lnTo>
                    <a:pt x="0" y="451"/>
                  </a:lnTo>
                  <a:lnTo>
                    <a:pt x="0" y="450"/>
                  </a:lnTo>
                  <a:lnTo>
                    <a:pt x="0" y="450"/>
                  </a:lnTo>
                  <a:lnTo>
                    <a:pt x="1" y="448"/>
                  </a:lnTo>
                  <a:lnTo>
                    <a:pt x="3" y="448"/>
                  </a:lnTo>
                  <a:lnTo>
                    <a:pt x="3" y="448"/>
                  </a:lnTo>
                  <a:lnTo>
                    <a:pt x="3" y="448"/>
                  </a:lnTo>
                  <a:lnTo>
                    <a:pt x="117" y="462"/>
                  </a:lnTo>
                  <a:lnTo>
                    <a:pt x="125" y="462"/>
                  </a:lnTo>
                  <a:lnTo>
                    <a:pt x="131" y="462"/>
                  </a:lnTo>
                  <a:lnTo>
                    <a:pt x="134" y="461"/>
                  </a:lnTo>
                  <a:lnTo>
                    <a:pt x="138" y="459"/>
                  </a:lnTo>
                  <a:lnTo>
                    <a:pt x="140" y="458"/>
                  </a:lnTo>
                  <a:lnTo>
                    <a:pt x="141" y="454"/>
                  </a:lnTo>
                  <a:lnTo>
                    <a:pt x="143" y="453"/>
                  </a:lnTo>
                  <a:lnTo>
                    <a:pt x="145" y="453"/>
                  </a:lnTo>
                  <a:lnTo>
                    <a:pt x="146" y="453"/>
                  </a:lnTo>
                  <a:lnTo>
                    <a:pt x="146" y="454"/>
                  </a:lnTo>
                  <a:lnTo>
                    <a:pt x="146" y="454"/>
                  </a:lnTo>
                  <a:lnTo>
                    <a:pt x="146" y="456"/>
                  </a:lnTo>
                  <a:lnTo>
                    <a:pt x="145" y="458"/>
                  </a:lnTo>
                  <a:lnTo>
                    <a:pt x="141" y="462"/>
                  </a:lnTo>
                  <a:lnTo>
                    <a:pt x="138" y="469"/>
                  </a:lnTo>
                  <a:lnTo>
                    <a:pt x="135" y="475"/>
                  </a:lnTo>
                  <a:lnTo>
                    <a:pt x="132" y="481"/>
                  </a:lnTo>
                  <a:lnTo>
                    <a:pt x="129" y="487"/>
                  </a:lnTo>
                  <a:lnTo>
                    <a:pt x="129" y="489"/>
                  </a:lnTo>
                  <a:lnTo>
                    <a:pt x="128" y="491"/>
                  </a:lnTo>
                  <a:lnTo>
                    <a:pt x="128" y="491"/>
                  </a:lnTo>
                  <a:lnTo>
                    <a:pt x="128" y="492"/>
                  </a:lnTo>
                  <a:lnTo>
                    <a:pt x="126" y="492"/>
                  </a:lnTo>
                  <a:lnTo>
                    <a:pt x="126" y="491"/>
                  </a:lnTo>
                  <a:lnTo>
                    <a:pt x="125" y="491"/>
                  </a:lnTo>
                  <a:lnTo>
                    <a:pt x="125" y="487"/>
                  </a:lnTo>
                  <a:lnTo>
                    <a:pt x="125" y="486"/>
                  </a:lnTo>
                  <a:lnTo>
                    <a:pt x="125" y="486"/>
                  </a:lnTo>
                  <a:lnTo>
                    <a:pt x="125" y="483"/>
                  </a:lnTo>
                  <a:lnTo>
                    <a:pt x="125" y="481"/>
                  </a:lnTo>
                  <a:lnTo>
                    <a:pt x="123" y="478"/>
                  </a:lnTo>
                  <a:lnTo>
                    <a:pt x="121" y="478"/>
                  </a:lnTo>
                  <a:lnTo>
                    <a:pt x="120" y="476"/>
                  </a:lnTo>
                  <a:lnTo>
                    <a:pt x="118" y="476"/>
                  </a:lnTo>
                  <a:lnTo>
                    <a:pt x="117" y="476"/>
                  </a:lnTo>
                  <a:lnTo>
                    <a:pt x="115" y="476"/>
                  </a:lnTo>
                  <a:lnTo>
                    <a:pt x="89" y="472"/>
                  </a:lnTo>
                  <a:lnTo>
                    <a:pt x="85" y="472"/>
                  </a:lnTo>
                  <a:lnTo>
                    <a:pt x="83" y="473"/>
                  </a:lnTo>
                  <a:lnTo>
                    <a:pt x="81" y="475"/>
                  </a:lnTo>
                  <a:lnTo>
                    <a:pt x="80" y="476"/>
                  </a:lnTo>
                  <a:lnTo>
                    <a:pt x="60" y="514"/>
                  </a:lnTo>
                  <a:lnTo>
                    <a:pt x="60" y="516"/>
                  </a:lnTo>
                  <a:lnTo>
                    <a:pt x="60" y="519"/>
                  </a:lnTo>
                  <a:lnTo>
                    <a:pt x="60" y="522"/>
                  </a:lnTo>
                  <a:lnTo>
                    <a:pt x="63" y="525"/>
                  </a:lnTo>
                  <a:lnTo>
                    <a:pt x="75" y="542"/>
                  </a:lnTo>
                  <a:lnTo>
                    <a:pt x="77" y="544"/>
                  </a:lnTo>
                  <a:lnTo>
                    <a:pt x="80" y="547"/>
                  </a:lnTo>
                  <a:lnTo>
                    <a:pt x="81" y="548"/>
                  </a:lnTo>
                  <a:lnTo>
                    <a:pt x="83" y="548"/>
                  </a:lnTo>
                  <a:lnTo>
                    <a:pt x="85" y="550"/>
                  </a:lnTo>
                  <a:lnTo>
                    <a:pt x="88" y="550"/>
                  </a:lnTo>
                  <a:lnTo>
                    <a:pt x="91" y="548"/>
                  </a:lnTo>
                  <a:lnTo>
                    <a:pt x="92" y="547"/>
                  </a:lnTo>
                  <a:lnTo>
                    <a:pt x="94" y="545"/>
                  </a:lnTo>
                  <a:lnTo>
                    <a:pt x="95" y="544"/>
                  </a:lnTo>
                  <a:lnTo>
                    <a:pt x="97" y="542"/>
                  </a:lnTo>
                  <a:lnTo>
                    <a:pt x="98" y="542"/>
                  </a:lnTo>
                  <a:lnTo>
                    <a:pt x="100" y="542"/>
                  </a:lnTo>
                  <a:lnTo>
                    <a:pt x="100" y="544"/>
                  </a:lnTo>
                  <a:lnTo>
                    <a:pt x="100" y="545"/>
                  </a:lnTo>
                  <a:lnTo>
                    <a:pt x="100" y="545"/>
                  </a:lnTo>
                  <a:lnTo>
                    <a:pt x="98" y="548"/>
                  </a:lnTo>
                  <a:lnTo>
                    <a:pt x="95" y="553"/>
                  </a:lnTo>
                  <a:lnTo>
                    <a:pt x="91" y="559"/>
                  </a:lnTo>
                  <a:lnTo>
                    <a:pt x="89" y="564"/>
                  </a:lnTo>
                  <a:lnTo>
                    <a:pt x="88" y="567"/>
                  </a:lnTo>
                  <a:lnTo>
                    <a:pt x="86" y="570"/>
                  </a:lnTo>
                  <a:lnTo>
                    <a:pt x="85" y="572"/>
                  </a:lnTo>
                  <a:lnTo>
                    <a:pt x="85" y="574"/>
                  </a:lnTo>
                  <a:lnTo>
                    <a:pt x="85" y="575"/>
                  </a:lnTo>
                  <a:lnTo>
                    <a:pt x="83" y="575"/>
                  </a:lnTo>
                  <a:lnTo>
                    <a:pt x="83" y="575"/>
                  </a:lnTo>
                  <a:lnTo>
                    <a:pt x="81" y="575"/>
                  </a:lnTo>
                  <a:lnTo>
                    <a:pt x="80" y="574"/>
                  </a:lnTo>
                  <a:lnTo>
                    <a:pt x="80" y="570"/>
                  </a:lnTo>
                  <a:lnTo>
                    <a:pt x="80" y="570"/>
                  </a:lnTo>
                  <a:lnTo>
                    <a:pt x="80" y="570"/>
                  </a:lnTo>
                  <a:lnTo>
                    <a:pt x="80" y="570"/>
                  </a:lnTo>
                  <a:lnTo>
                    <a:pt x="81" y="567"/>
                  </a:lnTo>
                  <a:lnTo>
                    <a:pt x="80" y="566"/>
                  </a:lnTo>
                  <a:lnTo>
                    <a:pt x="80" y="563"/>
                  </a:lnTo>
                  <a:lnTo>
                    <a:pt x="78" y="559"/>
                  </a:lnTo>
                  <a:lnTo>
                    <a:pt x="77" y="556"/>
                  </a:lnTo>
                  <a:lnTo>
                    <a:pt x="72" y="550"/>
                  </a:lnTo>
                  <a:close/>
                  <a:moveTo>
                    <a:pt x="137" y="448"/>
                  </a:moveTo>
                  <a:lnTo>
                    <a:pt x="118" y="440"/>
                  </a:lnTo>
                  <a:lnTo>
                    <a:pt x="117" y="439"/>
                  </a:lnTo>
                  <a:lnTo>
                    <a:pt x="117" y="439"/>
                  </a:lnTo>
                  <a:lnTo>
                    <a:pt x="115" y="439"/>
                  </a:lnTo>
                  <a:lnTo>
                    <a:pt x="115" y="437"/>
                  </a:lnTo>
                  <a:lnTo>
                    <a:pt x="114" y="437"/>
                  </a:lnTo>
                  <a:lnTo>
                    <a:pt x="114" y="436"/>
                  </a:lnTo>
                  <a:lnTo>
                    <a:pt x="114" y="436"/>
                  </a:lnTo>
                  <a:lnTo>
                    <a:pt x="114" y="434"/>
                  </a:lnTo>
                  <a:lnTo>
                    <a:pt x="115" y="434"/>
                  </a:lnTo>
                  <a:lnTo>
                    <a:pt x="120" y="434"/>
                  </a:lnTo>
                  <a:lnTo>
                    <a:pt x="126" y="436"/>
                  </a:lnTo>
                  <a:lnTo>
                    <a:pt x="129" y="437"/>
                  </a:lnTo>
                  <a:lnTo>
                    <a:pt x="138" y="437"/>
                  </a:lnTo>
                  <a:lnTo>
                    <a:pt x="148" y="434"/>
                  </a:lnTo>
                  <a:lnTo>
                    <a:pt x="157" y="429"/>
                  </a:lnTo>
                  <a:lnTo>
                    <a:pt x="163" y="422"/>
                  </a:lnTo>
                  <a:lnTo>
                    <a:pt x="166" y="415"/>
                  </a:lnTo>
                  <a:lnTo>
                    <a:pt x="169" y="411"/>
                  </a:lnTo>
                  <a:lnTo>
                    <a:pt x="171" y="404"/>
                  </a:lnTo>
                  <a:lnTo>
                    <a:pt x="171" y="398"/>
                  </a:lnTo>
                  <a:lnTo>
                    <a:pt x="169" y="393"/>
                  </a:lnTo>
                  <a:lnTo>
                    <a:pt x="166" y="389"/>
                  </a:lnTo>
                  <a:lnTo>
                    <a:pt x="163" y="384"/>
                  </a:lnTo>
                  <a:lnTo>
                    <a:pt x="158" y="379"/>
                  </a:lnTo>
                  <a:lnTo>
                    <a:pt x="154" y="378"/>
                  </a:lnTo>
                  <a:lnTo>
                    <a:pt x="151" y="376"/>
                  </a:lnTo>
                  <a:lnTo>
                    <a:pt x="146" y="375"/>
                  </a:lnTo>
                  <a:lnTo>
                    <a:pt x="141" y="375"/>
                  </a:lnTo>
                  <a:lnTo>
                    <a:pt x="132" y="379"/>
                  </a:lnTo>
                  <a:lnTo>
                    <a:pt x="118" y="389"/>
                  </a:lnTo>
                  <a:lnTo>
                    <a:pt x="111" y="395"/>
                  </a:lnTo>
                  <a:lnTo>
                    <a:pt x="103" y="400"/>
                  </a:lnTo>
                  <a:lnTo>
                    <a:pt x="95" y="403"/>
                  </a:lnTo>
                  <a:lnTo>
                    <a:pt x="89" y="404"/>
                  </a:lnTo>
                  <a:lnTo>
                    <a:pt x="85" y="404"/>
                  </a:lnTo>
                  <a:lnTo>
                    <a:pt x="78" y="403"/>
                  </a:lnTo>
                  <a:lnTo>
                    <a:pt x="72" y="401"/>
                  </a:lnTo>
                  <a:lnTo>
                    <a:pt x="66" y="398"/>
                  </a:lnTo>
                  <a:lnTo>
                    <a:pt x="61" y="392"/>
                  </a:lnTo>
                  <a:lnTo>
                    <a:pt x="57" y="387"/>
                  </a:lnTo>
                  <a:lnTo>
                    <a:pt x="55" y="381"/>
                  </a:lnTo>
                  <a:lnTo>
                    <a:pt x="54" y="373"/>
                  </a:lnTo>
                  <a:lnTo>
                    <a:pt x="54" y="367"/>
                  </a:lnTo>
                  <a:lnTo>
                    <a:pt x="55" y="359"/>
                  </a:lnTo>
                  <a:lnTo>
                    <a:pt x="58" y="351"/>
                  </a:lnTo>
                  <a:lnTo>
                    <a:pt x="63" y="345"/>
                  </a:lnTo>
                  <a:lnTo>
                    <a:pt x="71" y="337"/>
                  </a:lnTo>
                  <a:lnTo>
                    <a:pt x="80" y="329"/>
                  </a:lnTo>
                  <a:lnTo>
                    <a:pt x="81" y="328"/>
                  </a:lnTo>
                  <a:lnTo>
                    <a:pt x="83" y="326"/>
                  </a:lnTo>
                  <a:lnTo>
                    <a:pt x="83" y="326"/>
                  </a:lnTo>
                  <a:lnTo>
                    <a:pt x="83" y="324"/>
                  </a:lnTo>
                  <a:lnTo>
                    <a:pt x="83" y="323"/>
                  </a:lnTo>
                  <a:lnTo>
                    <a:pt x="85" y="321"/>
                  </a:lnTo>
                  <a:lnTo>
                    <a:pt x="85" y="321"/>
                  </a:lnTo>
                  <a:lnTo>
                    <a:pt x="85" y="321"/>
                  </a:lnTo>
                  <a:lnTo>
                    <a:pt x="86" y="321"/>
                  </a:lnTo>
                  <a:lnTo>
                    <a:pt x="86" y="321"/>
                  </a:lnTo>
                  <a:lnTo>
                    <a:pt x="106" y="334"/>
                  </a:lnTo>
                  <a:lnTo>
                    <a:pt x="106" y="334"/>
                  </a:lnTo>
                  <a:lnTo>
                    <a:pt x="108" y="334"/>
                  </a:lnTo>
                  <a:lnTo>
                    <a:pt x="108" y="334"/>
                  </a:lnTo>
                  <a:lnTo>
                    <a:pt x="108" y="334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09" y="337"/>
                  </a:lnTo>
                  <a:lnTo>
                    <a:pt x="109" y="339"/>
                  </a:lnTo>
                  <a:lnTo>
                    <a:pt x="108" y="339"/>
                  </a:lnTo>
                  <a:lnTo>
                    <a:pt x="103" y="339"/>
                  </a:lnTo>
                  <a:lnTo>
                    <a:pt x="100" y="337"/>
                  </a:lnTo>
                  <a:lnTo>
                    <a:pt x="97" y="337"/>
                  </a:lnTo>
                  <a:lnTo>
                    <a:pt x="86" y="337"/>
                  </a:lnTo>
                  <a:lnTo>
                    <a:pt x="78" y="339"/>
                  </a:lnTo>
                  <a:lnTo>
                    <a:pt x="71" y="343"/>
                  </a:lnTo>
                  <a:lnTo>
                    <a:pt x="66" y="351"/>
                  </a:lnTo>
                  <a:lnTo>
                    <a:pt x="63" y="356"/>
                  </a:lnTo>
                  <a:lnTo>
                    <a:pt x="60" y="360"/>
                  </a:lnTo>
                  <a:lnTo>
                    <a:pt x="60" y="365"/>
                  </a:lnTo>
                  <a:lnTo>
                    <a:pt x="60" y="370"/>
                  </a:lnTo>
                  <a:lnTo>
                    <a:pt x="60" y="375"/>
                  </a:lnTo>
                  <a:lnTo>
                    <a:pt x="61" y="379"/>
                  </a:lnTo>
                  <a:lnTo>
                    <a:pt x="65" y="382"/>
                  </a:lnTo>
                  <a:lnTo>
                    <a:pt x="68" y="386"/>
                  </a:lnTo>
                  <a:lnTo>
                    <a:pt x="75" y="390"/>
                  </a:lnTo>
                  <a:lnTo>
                    <a:pt x="81" y="390"/>
                  </a:lnTo>
                  <a:lnTo>
                    <a:pt x="91" y="387"/>
                  </a:lnTo>
                  <a:lnTo>
                    <a:pt x="103" y="379"/>
                  </a:lnTo>
                  <a:lnTo>
                    <a:pt x="114" y="371"/>
                  </a:lnTo>
                  <a:lnTo>
                    <a:pt x="121" y="367"/>
                  </a:lnTo>
                  <a:lnTo>
                    <a:pt x="126" y="364"/>
                  </a:lnTo>
                  <a:lnTo>
                    <a:pt x="131" y="362"/>
                  </a:lnTo>
                  <a:lnTo>
                    <a:pt x="138" y="362"/>
                  </a:lnTo>
                  <a:lnTo>
                    <a:pt x="146" y="362"/>
                  </a:lnTo>
                  <a:lnTo>
                    <a:pt x="154" y="365"/>
                  </a:lnTo>
                  <a:lnTo>
                    <a:pt x="161" y="370"/>
                  </a:lnTo>
                  <a:lnTo>
                    <a:pt x="168" y="375"/>
                  </a:lnTo>
                  <a:lnTo>
                    <a:pt x="172" y="381"/>
                  </a:lnTo>
                  <a:lnTo>
                    <a:pt x="175" y="389"/>
                  </a:lnTo>
                  <a:lnTo>
                    <a:pt x="177" y="397"/>
                  </a:lnTo>
                  <a:lnTo>
                    <a:pt x="177" y="404"/>
                  </a:lnTo>
                  <a:lnTo>
                    <a:pt x="175" y="412"/>
                  </a:lnTo>
                  <a:lnTo>
                    <a:pt x="171" y="422"/>
                  </a:lnTo>
                  <a:lnTo>
                    <a:pt x="166" y="429"/>
                  </a:lnTo>
                  <a:lnTo>
                    <a:pt x="158" y="439"/>
                  </a:lnTo>
                  <a:lnTo>
                    <a:pt x="149" y="445"/>
                  </a:lnTo>
                  <a:lnTo>
                    <a:pt x="146" y="448"/>
                  </a:lnTo>
                  <a:lnTo>
                    <a:pt x="143" y="450"/>
                  </a:lnTo>
                  <a:lnTo>
                    <a:pt x="140" y="450"/>
                  </a:lnTo>
                  <a:lnTo>
                    <a:pt x="137" y="448"/>
                  </a:lnTo>
                  <a:close/>
                  <a:moveTo>
                    <a:pt x="229" y="331"/>
                  </a:moveTo>
                  <a:lnTo>
                    <a:pt x="212" y="318"/>
                  </a:lnTo>
                  <a:lnTo>
                    <a:pt x="212" y="318"/>
                  </a:lnTo>
                  <a:lnTo>
                    <a:pt x="212" y="318"/>
                  </a:lnTo>
                  <a:lnTo>
                    <a:pt x="211" y="317"/>
                  </a:lnTo>
                  <a:lnTo>
                    <a:pt x="211" y="317"/>
                  </a:lnTo>
                  <a:lnTo>
                    <a:pt x="209" y="315"/>
                  </a:lnTo>
                  <a:lnTo>
                    <a:pt x="209" y="315"/>
                  </a:lnTo>
                  <a:lnTo>
                    <a:pt x="209" y="313"/>
                  </a:lnTo>
                  <a:lnTo>
                    <a:pt x="209" y="312"/>
                  </a:lnTo>
                  <a:lnTo>
                    <a:pt x="212" y="312"/>
                  </a:lnTo>
                  <a:lnTo>
                    <a:pt x="217" y="313"/>
                  </a:lnTo>
                  <a:lnTo>
                    <a:pt x="221" y="317"/>
                  </a:lnTo>
                  <a:lnTo>
                    <a:pt x="224" y="318"/>
                  </a:lnTo>
                  <a:lnTo>
                    <a:pt x="234" y="320"/>
                  </a:lnTo>
                  <a:lnTo>
                    <a:pt x="243" y="320"/>
                  </a:lnTo>
                  <a:lnTo>
                    <a:pt x="252" y="315"/>
                  </a:lnTo>
                  <a:lnTo>
                    <a:pt x="261" y="309"/>
                  </a:lnTo>
                  <a:lnTo>
                    <a:pt x="266" y="304"/>
                  </a:lnTo>
                  <a:lnTo>
                    <a:pt x="269" y="299"/>
                  </a:lnTo>
                  <a:lnTo>
                    <a:pt x="271" y="295"/>
                  </a:lnTo>
                  <a:lnTo>
                    <a:pt x="272" y="288"/>
                  </a:lnTo>
                  <a:lnTo>
                    <a:pt x="272" y="282"/>
                  </a:lnTo>
                  <a:lnTo>
                    <a:pt x="271" y="277"/>
                  </a:lnTo>
                  <a:lnTo>
                    <a:pt x="268" y="273"/>
                  </a:lnTo>
                  <a:lnTo>
                    <a:pt x="264" y="268"/>
                  </a:lnTo>
                  <a:lnTo>
                    <a:pt x="260" y="265"/>
                  </a:lnTo>
                  <a:lnTo>
                    <a:pt x="257" y="262"/>
                  </a:lnTo>
                  <a:lnTo>
                    <a:pt x="252" y="260"/>
                  </a:lnTo>
                  <a:lnTo>
                    <a:pt x="249" y="260"/>
                  </a:lnTo>
                  <a:lnTo>
                    <a:pt x="238" y="262"/>
                  </a:lnTo>
                  <a:lnTo>
                    <a:pt x="223" y="268"/>
                  </a:lnTo>
                  <a:lnTo>
                    <a:pt x="214" y="273"/>
                  </a:lnTo>
                  <a:lnTo>
                    <a:pt x="206" y="276"/>
                  </a:lnTo>
                  <a:lnTo>
                    <a:pt x="198" y="277"/>
                  </a:lnTo>
                  <a:lnTo>
                    <a:pt x="192" y="277"/>
                  </a:lnTo>
                  <a:lnTo>
                    <a:pt x="186" y="277"/>
                  </a:lnTo>
                  <a:lnTo>
                    <a:pt x="181" y="274"/>
                  </a:lnTo>
                  <a:lnTo>
                    <a:pt x="175" y="271"/>
                  </a:lnTo>
                  <a:lnTo>
                    <a:pt x="171" y="266"/>
                  </a:lnTo>
                  <a:lnTo>
                    <a:pt x="166" y="262"/>
                  </a:lnTo>
                  <a:lnTo>
                    <a:pt x="163" y="256"/>
                  </a:lnTo>
                  <a:lnTo>
                    <a:pt x="161" y="248"/>
                  </a:lnTo>
                  <a:lnTo>
                    <a:pt x="163" y="241"/>
                  </a:lnTo>
                  <a:lnTo>
                    <a:pt x="164" y="234"/>
                  </a:lnTo>
                  <a:lnTo>
                    <a:pt x="168" y="227"/>
                  </a:lnTo>
                  <a:lnTo>
                    <a:pt x="171" y="221"/>
                  </a:lnTo>
                  <a:lnTo>
                    <a:pt x="177" y="215"/>
                  </a:lnTo>
                  <a:lnTo>
                    <a:pt x="186" y="209"/>
                  </a:lnTo>
                  <a:lnTo>
                    <a:pt x="195" y="202"/>
                  </a:lnTo>
                  <a:lnTo>
                    <a:pt x="198" y="202"/>
                  </a:lnTo>
                  <a:lnTo>
                    <a:pt x="200" y="201"/>
                  </a:lnTo>
                  <a:lnTo>
                    <a:pt x="200" y="199"/>
                  </a:lnTo>
                  <a:lnTo>
                    <a:pt x="201" y="198"/>
                  </a:lnTo>
                  <a:lnTo>
                    <a:pt x="201" y="196"/>
                  </a:lnTo>
                  <a:lnTo>
                    <a:pt x="201" y="196"/>
                  </a:lnTo>
                  <a:lnTo>
                    <a:pt x="201" y="196"/>
                  </a:lnTo>
                  <a:lnTo>
                    <a:pt x="203" y="196"/>
                  </a:lnTo>
                  <a:lnTo>
                    <a:pt x="203" y="196"/>
                  </a:lnTo>
                  <a:lnTo>
                    <a:pt x="204" y="198"/>
                  </a:lnTo>
                  <a:lnTo>
                    <a:pt x="221" y="212"/>
                  </a:lnTo>
                  <a:lnTo>
                    <a:pt x="221" y="212"/>
                  </a:lnTo>
                  <a:lnTo>
                    <a:pt x="221" y="213"/>
                  </a:lnTo>
                  <a:lnTo>
                    <a:pt x="223" y="213"/>
                  </a:lnTo>
                  <a:lnTo>
                    <a:pt x="223" y="213"/>
                  </a:lnTo>
                  <a:lnTo>
                    <a:pt x="224" y="215"/>
                  </a:lnTo>
                  <a:lnTo>
                    <a:pt x="224" y="215"/>
                  </a:lnTo>
                  <a:lnTo>
                    <a:pt x="224" y="216"/>
                  </a:lnTo>
                  <a:lnTo>
                    <a:pt x="223" y="216"/>
                  </a:lnTo>
                  <a:lnTo>
                    <a:pt x="221" y="218"/>
                  </a:lnTo>
                  <a:lnTo>
                    <a:pt x="218" y="216"/>
                  </a:lnTo>
                  <a:lnTo>
                    <a:pt x="214" y="215"/>
                  </a:lnTo>
                  <a:lnTo>
                    <a:pt x="211" y="213"/>
                  </a:lnTo>
                  <a:lnTo>
                    <a:pt x="201" y="212"/>
                  </a:lnTo>
                  <a:lnTo>
                    <a:pt x="192" y="212"/>
                  </a:lnTo>
                  <a:lnTo>
                    <a:pt x="186" y="215"/>
                  </a:lnTo>
                  <a:lnTo>
                    <a:pt x="178" y="221"/>
                  </a:lnTo>
                  <a:lnTo>
                    <a:pt x="174" y="224"/>
                  </a:lnTo>
                  <a:lnTo>
                    <a:pt x="172" y="229"/>
                  </a:lnTo>
                  <a:lnTo>
                    <a:pt x="169" y="234"/>
                  </a:lnTo>
                  <a:lnTo>
                    <a:pt x="169" y="238"/>
                  </a:lnTo>
                  <a:lnTo>
                    <a:pt x="168" y="245"/>
                  </a:lnTo>
                  <a:lnTo>
                    <a:pt x="169" y="248"/>
                  </a:lnTo>
                  <a:lnTo>
                    <a:pt x="171" y="252"/>
                  </a:lnTo>
                  <a:lnTo>
                    <a:pt x="174" y="257"/>
                  </a:lnTo>
                  <a:lnTo>
                    <a:pt x="180" y="262"/>
                  </a:lnTo>
                  <a:lnTo>
                    <a:pt x="188" y="263"/>
                  </a:lnTo>
                  <a:lnTo>
                    <a:pt x="197" y="262"/>
                  </a:lnTo>
                  <a:lnTo>
                    <a:pt x="211" y="256"/>
                  </a:lnTo>
                  <a:lnTo>
                    <a:pt x="221" y="251"/>
                  </a:lnTo>
                  <a:lnTo>
                    <a:pt x="229" y="248"/>
                  </a:lnTo>
                  <a:lnTo>
                    <a:pt x="235" y="246"/>
                  </a:lnTo>
                  <a:lnTo>
                    <a:pt x="240" y="245"/>
                  </a:lnTo>
                  <a:lnTo>
                    <a:pt x="249" y="246"/>
                  </a:lnTo>
                  <a:lnTo>
                    <a:pt x="255" y="248"/>
                  </a:lnTo>
                  <a:lnTo>
                    <a:pt x="263" y="252"/>
                  </a:lnTo>
                  <a:lnTo>
                    <a:pt x="269" y="259"/>
                  </a:lnTo>
                  <a:lnTo>
                    <a:pt x="274" y="265"/>
                  </a:lnTo>
                  <a:lnTo>
                    <a:pt x="277" y="273"/>
                  </a:lnTo>
                  <a:lnTo>
                    <a:pt x="278" y="279"/>
                  </a:lnTo>
                  <a:lnTo>
                    <a:pt x="278" y="287"/>
                  </a:lnTo>
                  <a:lnTo>
                    <a:pt x="277" y="295"/>
                  </a:lnTo>
                  <a:lnTo>
                    <a:pt x="274" y="303"/>
                  </a:lnTo>
                  <a:lnTo>
                    <a:pt x="269" y="310"/>
                  </a:lnTo>
                  <a:lnTo>
                    <a:pt x="261" y="318"/>
                  </a:lnTo>
                  <a:lnTo>
                    <a:pt x="252" y="326"/>
                  </a:lnTo>
                  <a:lnTo>
                    <a:pt x="243" y="331"/>
                  </a:lnTo>
                  <a:lnTo>
                    <a:pt x="238" y="332"/>
                  </a:lnTo>
                  <a:lnTo>
                    <a:pt x="235" y="332"/>
                  </a:lnTo>
                  <a:lnTo>
                    <a:pt x="232" y="332"/>
                  </a:lnTo>
                  <a:lnTo>
                    <a:pt x="229" y="331"/>
                  </a:lnTo>
                  <a:close/>
                  <a:moveTo>
                    <a:pt x="318" y="237"/>
                  </a:moveTo>
                  <a:lnTo>
                    <a:pt x="266" y="160"/>
                  </a:lnTo>
                  <a:lnTo>
                    <a:pt x="264" y="158"/>
                  </a:lnTo>
                  <a:lnTo>
                    <a:pt x="263" y="157"/>
                  </a:lnTo>
                  <a:lnTo>
                    <a:pt x="261" y="157"/>
                  </a:lnTo>
                  <a:lnTo>
                    <a:pt x="258" y="158"/>
                  </a:lnTo>
                  <a:lnTo>
                    <a:pt x="238" y="174"/>
                  </a:lnTo>
                  <a:lnTo>
                    <a:pt x="235" y="177"/>
                  </a:lnTo>
                  <a:lnTo>
                    <a:pt x="232" y="180"/>
                  </a:lnTo>
                  <a:lnTo>
                    <a:pt x="232" y="185"/>
                  </a:lnTo>
                  <a:lnTo>
                    <a:pt x="232" y="190"/>
                  </a:lnTo>
                  <a:lnTo>
                    <a:pt x="234" y="193"/>
                  </a:lnTo>
                  <a:lnTo>
                    <a:pt x="234" y="194"/>
                  </a:lnTo>
                  <a:lnTo>
                    <a:pt x="235" y="198"/>
                  </a:lnTo>
                  <a:lnTo>
                    <a:pt x="234" y="201"/>
                  </a:lnTo>
                  <a:lnTo>
                    <a:pt x="234" y="201"/>
                  </a:lnTo>
                  <a:lnTo>
                    <a:pt x="232" y="201"/>
                  </a:lnTo>
                  <a:lnTo>
                    <a:pt x="232" y="201"/>
                  </a:lnTo>
                  <a:lnTo>
                    <a:pt x="231" y="199"/>
                  </a:lnTo>
                  <a:lnTo>
                    <a:pt x="231" y="199"/>
                  </a:lnTo>
                  <a:lnTo>
                    <a:pt x="231" y="198"/>
                  </a:lnTo>
                  <a:lnTo>
                    <a:pt x="231" y="198"/>
                  </a:lnTo>
                  <a:lnTo>
                    <a:pt x="229" y="196"/>
                  </a:lnTo>
                  <a:lnTo>
                    <a:pt x="221" y="180"/>
                  </a:lnTo>
                  <a:lnTo>
                    <a:pt x="220" y="179"/>
                  </a:lnTo>
                  <a:lnTo>
                    <a:pt x="220" y="177"/>
                  </a:lnTo>
                  <a:lnTo>
                    <a:pt x="221" y="176"/>
                  </a:lnTo>
                  <a:lnTo>
                    <a:pt x="223" y="174"/>
                  </a:lnTo>
                  <a:lnTo>
                    <a:pt x="226" y="173"/>
                  </a:lnTo>
                  <a:lnTo>
                    <a:pt x="231" y="169"/>
                  </a:lnTo>
                  <a:lnTo>
                    <a:pt x="237" y="165"/>
                  </a:lnTo>
                  <a:lnTo>
                    <a:pt x="241" y="162"/>
                  </a:lnTo>
                  <a:lnTo>
                    <a:pt x="289" y="129"/>
                  </a:lnTo>
                  <a:lnTo>
                    <a:pt x="294" y="124"/>
                  </a:lnTo>
                  <a:lnTo>
                    <a:pt x="300" y="119"/>
                  </a:lnTo>
                  <a:lnTo>
                    <a:pt x="304" y="116"/>
                  </a:lnTo>
                  <a:lnTo>
                    <a:pt x="308" y="113"/>
                  </a:lnTo>
                  <a:lnTo>
                    <a:pt x="309" y="113"/>
                  </a:lnTo>
                  <a:lnTo>
                    <a:pt x="311" y="113"/>
                  </a:lnTo>
                  <a:lnTo>
                    <a:pt x="311" y="113"/>
                  </a:lnTo>
                  <a:lnTo>
                    <a:pt x="312" y="115"/>
                  </a:lnTo>
                  <a:lnTo>
                    <a:pt x="323" y="127"/>
                  </a:lnTo>
                  <a:lnTo>
                    <a:pt x="323" y="129"/>
                  </a:lnTo>
                  <a:lnTo>
                    <a:pt x="324" y="130"/>
                  </a:lnTo>
                  <a:lnTo>
                    <a:pt x="324" y="130"/>
                  </a:lnTo>
                  <a:lnTo>
                    <a:pt x="324" y="132"/>
                  </a:lnTo>
                  <a:lnTo>
                    <a:pt x="323" y="132"/>
                  </a:lnTo>
                  <a:lnTo>
                    <a:pt x="321" y="133"/>
                  </a:lnTo>
                  <a:lnTo>
                    <a:pt x="320" y="130"/>
                  </a:lnTo>
                  <a:lnTo>
                    <a:pt x="317" y="129"/>
                  </a:lnTo>
                  <a:lnTo>
                    <a:pt x="315" y="127"/>
                  </a:lnTo>
                  <a:lnTo>
                    <a:pt x="312" y="127"/>
                  </a:lnTo>
                  <a:lnTo>
                    <a:pt x="308" y="127"/>
                  </a:lnTo>
                  <a:lnTo>
                    <a:pt x="303" y="127"/>
                  </a:lnTo>
                  <a:lnTo>
                    <a:pt x="298" y="130"/>
                  </a:lnTo>
                  <a:lnTo>
                    <a:pt x="280" y="144"/>
                  </a:lnTo>
                  <a:lnTo>
                    <a:pt x="277" y="146"/>
                  </a:lnTo>
                  <a:lnTo>
                    <a:pt x="277" y="147"/>
                  </a:lnTo>
                  <a:lnTo>
                    <a:pt x="277" y="149"/>
                  </a:lnTo>
                  <a:lnTo>
                    <a:pt x="278" y="151"/>
                  </a:lnTo>
                  <a:lnTo>
                    <a:pt x="331" y="229"/>
                  </a:lnTo>
                  <a:lnTo>
                    <a:pt x="335" y="234"/>
                  </a:lnTo>
                  <a:lnTo>
                    <a:pt x="338" y="237"/>
                  </a:lnTo>
                  <a:lnTo>
                    <a:pt x="341" y="238"/>
                  </a:lnTo>
                  <a:lnTo>
                    <a:pt x="346" y="238"/>
                  </a:lnTo>
                  <a:lnTo>
                    <a:pt x="348" y="237"/>
                  </a:lnTo>
                  <a:lnTo>
                    <a:pt x="351" y="235"/>
                  </a:lnTo>
                  <a:lnTo>
                    <a:pt x="351" y="235"/>
                  </a:lnTo>
                  <a:lnTo>
                    <a:pt x="352" y="235"/>
                  </a:lnTo>
                  <a:lnTo>
                    <a:pt x="354" y="235"/>
                  </a:lnTo>
                  <a:lnTo>
                    <a:pt x="355" y="235"/>
                  </a:lnTo>
                  <a:lnTo>
                    <a:pt x="355" y="235"/>
                  </a:lnTo>
                  <a:lnTo>
                    <a:pt x="357" y="235"/>
                  </a:lnTo>
                  <a:lnTo>
                    <a:pt x="357" y="237"/>
                  </a:lnTo>
                  <a:lnTo>
                    <a:pt x="357" y="238"/>
                  </a:lnTo>
                  <a:lnTo>
                    <a:pt x="355" y="238"/>
                  </a:lnTo>
                  <a:lnTo>
                    <a:pt x="355" y="240"/>
                  </a:lnTo>
                  <a:lnTo>
                    <a:pt x="352" y="241"/>
                  </a:lnTo>
                  <a:lnTo>
                    <a:pt x="346" y="245"/>
                  </a:lnTo>
                  <a:lnTo>
                    <a:pt x="341" y="248"/>
                  </a:lnTo>
                  <a:lnTo>
                    <a:pt x="337" y="251"/>
                  </a:lnTo>
                  <a:lnTo>
                    <a:pt x="332" y="256"/>
                  </a:lnTo>
                  <a:lnTo>
                    <a:pt x="326" y="260"/>
                  </a:lnTo>
                  <a:lnTo>
                    <a:pt x="323" y="263"/>
                  </a:lnTo>
                  <a:lnTo>
                    <a:pt x="321" y="265"/>
                  </a:lnTo>
                  <a:lnTo>
                    <a:pt x="320" y="265"/>
                  </a:lnTo>
                  <a:lnTo>
                    <a:pt x="318" y="265"/>
                  </a:lnTo>
                  <a:lnTo>
                    <a:pt x="317" y="265"/>
                  </a:lnTo>
                  <a:lnTo>
                    <a:pt x="317" y="265"/>
                  </a:lnTo>
                  <a:lnTo>
                    <a:pt x="317" y="263"/>
                  </a:lnTo>
                  <a:lnTo>
                    <a:pt x="317" y="262"/>
                  </a:lnTo>
                  <a:lnTo>
                    <a:pt x="317" y="260"/>
                  </a:lnTo>
                  <a:lnTo>
                    <a:pt x="320" y="259"/>
                  </a:lnTo>
                  <a:lnTo>
                    <a:pt x="320" y="259"/>
                  </a:lnTo>
                  <a:lnTo>
                    <a:pt x="320" y="259"/>
                  </a:lnTo>
                  <a:lnTo>
                    <a:pt x="321" y="256"/>
                  </a:lnTo>
                  <a:lnTo>
                    <a:pt x="323" y="254"/>
                  </a:lnTo>
                  <a:lnTo>
                    <a:pt x="324" y="251"/>
                  </a:lnTo>
                  <a:lnTo>
                    <a:pt x="324" y="248"/>
                  </a:lnTo>
                  <a:lnTo>
                    <a:pt x="323" y="243"/>
                  </a:lnTo>
                  <a:lnTo>
                    <a:pt x="318" y="237"/>
                  </a:lnTo>
                  <a:close/>
                  <a:moveTo>
                    <a:pt x="349" y="119"/>
                  </a:moveTo>
                  <a:lnTo>
                    <a:pt x="346" y="113"/>
                  </a:lnTo>
                  <a:lnTo>
                    <a:pt x="344" y="110"/>
                  </a:lnTo>
                  <a:lnTo>
                    <a:pt x="341" y="107"/>
                  </a:lnTo>
                  <a:lnTo>
                    <a:pt x="338" y="105"/>
                  </a:lnTo>
                  <a:lnTo>
                    <a:pt x="335" y="105"/>
                  </a:lnTo>
                  <a:lnTo>
                    <a:pt x="332" y="105"/>
                  </a:lnTo>
                  <a:lnTo>
                    <a:pt x="332" y="107"/>
                  </a:lnTo>
                  <a:lnTo>
                    <a:pt x="331" y="107"/>
                  </a:lnTo>
                  <a:lnTo>
                    <a:pt x="329" y="107"/>
                  </a:lnTo>
                  <a:lnTo>
                    <a:pt x="328" y="107"/>
                  </a:lnTo>
                  <a:lnTo>
                    <a:pt x="328" y="105"/>
                  </a:lnTo>
                  <a:lnTo>
                    <a:pt x="328" y="105"/>
                  </a:lnTo>
                  <a:lnTo>
                    <a:pt x="326" y="104"/>
                  </a:lnTo>
                  <a:lnTo>
                    <a:pt x="326" y="104"/>
                  </a:lnTo>
                  <a:lnTo>
                    <a:pt x="328" y="102"/>
                  </a:lnTo>
                  <a:lnTo>
                    <a:pt x="329" y="102"/>
                  </a:lnTo>
                  <a:lnTo>
                    <a:pt x="331" y="100"/>
                  </a:lnTo>
                  <a:lnTo>
                    <a:pt x="335" y="99"/>
                  </a:lnTo>
                  <a:lnTo>
                    <a:pt x="340" y="97"/>
                  </a:lnTo>
                  <a:lnTo>
                    <a:pt x="346" y="94"/>
                  </a:lnTo>
                  <a:lnTo>
                    <a:pt x="352" y="91"/>
                  </a:lnTo>
                  <a:lnTo>
                    <a:pt x="360" y="88"/>
                  </a:lnTo>
                  <a:lnTo>
                    <a:pt x="361" y="86"/>
                  </a:lnTo>
                  <a:lnTo>
                    <a:pt x="361" y="86"/>
                  </a:lnTo>
                  <a:lnTo>
                    <a:pt x="363" y="86"/>
                  </a:lnTo>
                  <a:lnTo>
                    <a:pt x="363" y="86"/>
                  </a:lnTo>
                  <a:lnTo>
                    <a:pt x="364" y="86"/>
                  </a:lnTo>
                  <a:lnTo>
                    <a:pt x="364" y="88"/>
                  </a:lnTo>
                  <a:lnTo>
                    <a:pt x="364" y="88"/>
                  </a:lnTo>
                  <a:lnTo>
                    <a:pt x="364" y="89"/>
                  </a:lnTo>
                  <a:lnTo>
                    <a:pt x="364" y="91"/>
                  </a:lnTo>
                  <a:lnTo>
                    <a:pt x="363" y="93"/>
                  </a:lnTo>
                  <a:lnTo>
                    <a:pt x="361" y="93"/>
                  </a:lnTo>
                  <a:lnTo>
                    <a:pt x="361" y="93"/>
                  </a:lnTo>
                  <a:lnTo>
                    <a:pt x="360" y="94"/>
                  </a:lnTo>
                  <a:lnTo>
                    <a:pt x="358" y="97"/>
                  </a:lnTo>
                  <a:lnTo>
                    <a:pt x="358" y="99"/>
                  </a:lnTo>
                  <a:lnTo>
                    <a:pt x="358" y="102"/>
                  </a:lnTo>
                  <a:lnTo>
                    <a:pt x="360" y="107"/>
                  </a:lnTo>
                  <a:lnTo>
                    <a:pt x="363" y="113"/>
                  </a:lnTo>
                  <a:lnTo>
                    <a:pt x="381" y="155"/>
                  </a:lnTo>
                  <a:lnTo>
                    <a:pt x="387" y="169"/>
                  </a:lnTo>
                  <a:lnTo>
                    <a:pt x="392" y="179"/>
                  </a:lnTo>
                  <a:lnTo>
                    <a:pt x="397" y="185"/>
                  </a:lnTo>
                  <a:lnTo>
                    <a:pt x="403" y="190"/>
                  </a:lnTo>
                  <a:lnTo>
                    <a:pt x="411" y="193"/>
                  </a:lnTo>
                  <a:lnTo>
                    <a:pt x="418" y="194"/>
                  </a:lnTo>
                  <a:lnTo>
                    <a:pt x="427" y="193"/>
                  </a:lnTo>
                  <a:lnTo>
                    <a:pt x="437" y="190"/>
                  </a:lnTo>
                  <a:lnTo>
                    <a:pt x="446" y="185"/>
                  </a:lnTo>
                  <a:lnTo>
                    <a:pt x="454" y="179"/>
                  </a:lnTo>
                  <a:lnTo>
                    <a:pt x="458" y="173"/>
                  </a:lnTo>
                  <a:lnTo>
                    <a:pt x="461" y="163"/>
                  </a:lnTo>
                  <a:lnTo>
                    <a:pt x="461" y="157"/>
                  </a:lnTo>
                  <a:lnTo>
                    <a:pt x="461" y="149"/>
                  </a:lnTo>
                  <a:lnTo>
                    <a:pt x="458" y="140"/>
                  </a:lnTo>
                  <a:lnTo>
                    <a:pt x="452" y="124"/>
                  </a:lnTo>
                  <a:lnTo>
                    <a:pt x="451" y="122"/>
                  </a:lnTo>
                  <a:lnTo>
                    <a:pt x="434" y="82"/>
                  </a:lnTo>
                  <a:lnTo>
                    <a:pt x="431" y="75"/>
                  </a:lnTo>
                  <a:lnTo>
                    <a:pt x="427" y="71"/>
                  </a:lnTo>
                  <a:lnTo>
                    <a:pt x="424" y="69"/>
                  </a:lnTo>
                  <a:lnTo>
                    <a:pt x="421" y="68"/>
                  </a:lnTo>
                  <a:lnTo>
                    <a:pt x="420" y="68"/>
                  </a:lnTo>
                  <a:lnTo>
                    <a:pt x="418" y="68"/>
                  </a:lnTo>
                  <a:lnTo>
                    <a:pt x="417" y="68"/>
                  </a:lnTo>
                  <a:lnTo>
                    <a:pt x="414" y="69"/>
                  </a:lnTo>
                  <a:lnTo>
                    <a:pt x="412" y="69"/>
                  </a:lnTo>
                  <a:lnTo>
                    <a:pt x="411" y="69"/>
                  </a:lnTo>
                  <a:lnTo>
                    <a:pt x="409" y="69"/>
                  </a:lnTo>
                  <a:lnTo>
                    <a:pt x="409" y="68"/>
                  </a:lnTo>
                  <a:lnTo>
                    <a:pt x="409" y="66"/>
                  </a:lnTo>
                  <a:lnTo>
                    <a:pt x="409" y="66"/>
                  </a:lnTo>
                  <a:lnTo>
                    <a:pt x="411" y="64"/>
                  </a:lnTo>
                  <a:lnTo>
                    <a:pt x="412" y="64"/>
                  </a:lnTo>
                  <a:lnTo>
                    <a:pt x="414" y="63"/>
                  </a:lnTo>
                  <a:lnTo>
                    <a:pt x="418" y="61"/>
                  </a:lnTo>
                  <a:lnTo>
                    <a:pt x="423" y="60"/>
                  </a:lnTo>
                  <a:lnTo>
                    <a:pt x="426" y="58"/>
                  </a:lnTo>
                  <a:lnTo>
                    <a:pt x="431" y="57"/>
                  </a:lnTo>
                  <a:lnTo>
                    <a:pt x="437" y="52"/>
                  </a:lnTo>
                  <a:lnTo>
                    <a:pt x="438" y="52"/>
                  </a:lnTo>
                  <a:lnTo>
                    <a:pt x="440" y="52"/>
                  </a:lnTo>
                  <a:lnTo>
                    <a:pt x="440" y="50"/>
                  </a:lnTo>
                  <a:lnTo>
                    <a:pt x="441" y="50"/>
                  </a:lnTo>
                  <a:lnTo>
                    <a:pt x="441" y="52"/>
                  </a:lnTo>
                  <a:lnTo>
                    <a:pt x="443" y="52"/>
                  </a:lnTo>
                  <a:lnTo>
                    <a:pt x="443" y="53"/>
                  </a:lnTo>
                  <a:lnTo>
                    <a:pt x="443" y="55"/>
                  </a:lnTo>
                  <a:lnTo>
                    <a:pt x="441" y="55"/>
                  </a:lnTo>
                  <a:lnTo>
                    <a:pt x="440" y="57"/>
                  </a:lnTo>
                  <a:lnTo>
                    <a:pt x="438" y="58"/>
                  </a:lnTo>
                  <a:lnTo>
                    <a:pt x="438" y="60"/>
                  </a:lnTo>
                  <a:lnTo>
                    <a:pt x="438" y="61"/>
                  </a:lnTo>
                  <a:lnTo>
                    <a:pt x="437" y="61"/>
                  </a:lnTo>
                  <a:lnTo>
                    <a:pt x="437" y="64"/>
                  </a:lnTo>
                  <a:lnTo>
                    <a:pt x="437" y="68"/>
                  </a:lnTo>
                  <a:lnTo>
                    <a:pt x="438" y="72"/>
                  </a:lnTo>
                  <a:lnTo>
                    <a:pt x="440" y="79"/>
                  </a:lnTo>
                  <a:lnTo>
                    <a:pt x="457" y="116"/>
                  </a:lnTo>
                  <a:lnTo>
                    <a:pt x="464" y="135"/>
                  </a:lnTo>
                  <a:lnTo>
                    <a:pt x="467" y="147"/>
                  </a:lnTo>
                  <a:lnTo>
                    <a:pt x="469" y="157"/>
                  </a:lnTo>
                  <a:lnTo>
                    <a:pt x="467" y="165"/>
                  </a:lnTo>
                  <a:lnTo>
                    <a:pt x="463" y="176"/>
                  </a:lnTo>
                  <a:lnTo>
                    <a:pt x="457" y="183"/>
                  </a:lnTo>
                  <a:lnTo>
                    <a:pt x="449" y="191"/>
                  </a:lnTo>
                  <a:lnTo>
                    <a:pt x="438" y="198"/>
                  </a:lnTo>
                  <a:lnTo>
                    <a:pt x="427" y="202"/>
                  </a:lnTo>
                  <a:lnTo>
                    <a:pt x="417" y="204"/>
                  </a:lnTo>
                  <a:lnTo>
                    <a:pt x="406" y="204"/>
                  </a:lnTo>
                  <a:lnTo>
                    <a:pt x="397" y="201"/>
                  </a:lnTo>
                  <a:lnTo>
                    <a:pt x="389" y="196"/>
                  </a:lnTo>
                  <a:lnTo>
                    <a:pt x="383" y="190"/>
                  </a:lnTo>
                  <a:lnTo>
                    <a:pt x="377" y="179"/>
                  </a:lnTo>
                  <a:lnTo>
                    <a:pt x="369" y="163"/>
                  </a:lnTo>
                  <a:lnTo>
                    <a:pt x="349" y="119"/>
                  </a:lnTo>
                  <a:close/>
                  <a:moveTo>
                    <a:pt x="515" y="141"/>
                  </a:moveTo>
                  <a:lnTo>
                    <a:pt x="517" y="144"/>
                  </a:lnTo>
                  <a:lnTo>
                    <a:pt x="517" y="146"/>
                  </a:lnTo>
                  <a:lnTo>
                    <a:pt x="518" y="147"/>
                  </a:lnTo>
                  <a:lnTo>
                    <a:pt x="518" y="147"/>
                  </a:lnTo>
                  <a:lnTo>
                    <a:pt x="524" y="149"/>
                  </a:lnTo>
                  <a:lnTo>
                    <a:pt x="531" y="151"/>
                  </a:lnTo>
                  <a:lnTo>
                    <a:pt x="538" y="149"/>
                  </a:lnTo>
                  <a:lnTo>
                    <a:pt x="547" y="147"/>
                  </a:lnTo>
                  <a:lnTo>
                    <a:pt x="558" y="144"/>
                  </a:lnTo>
                  <a:lnTo>
                    <a:pt x="567" y="140"/>
                  </a:lnTo>
                  <a:lnTo>
                    <a:pt x="575" y="133"/>
                  </a:lnTo>
                  <a:lnTo>
                    <a:pt x="581" y="126"/>
                  </a:lnTo>
                  <a:lnTo>
                    <a:pt x="584" y="116"/>
                  </a:lnTo>
                  <a:lnTo>
                    <a:pt x="586" y="107"/>
                  </a:lnTo>
                  <a:lnTo>
                    <a:pt x="586" y="96"/>
                  </a:lnTo>
                  <a:lnTo>
                    <a:pt x="584" y="83"/>
                  </a:lnTo>
                  <a:lnTo>
                    <a:pt x="581" y="71"/>
                  </a:lnTo>
                  <a:lnTo>
                    <a:pt x="575" y="58"/>
                  </a:lnTo>
                  <a:lnTo>
                    <a:pt x="567" y="49"/>
                  </a:lnTo>
                  <a:lnTo>
                    <a:pt x="558" y="41"/>
                  </a:lnTo>
                  <a:lnTo>
                    <a:pt x="547" y="36"/>
                  </a:lnTo>
                  <a:lnTo>
                    <a:pt x="535" y="33"/>
                  </a:lnTo>
                  <a:lnTo>
                    <a:pt x="523" y="33"/>
                  </a:lnTo>
                  <a:lnTo>
                    <a:pt x="509" y="35"/>
                  </a:lnTo>
                  <a:lnTo>
                    <a:pt x="501" y="38"/>
                  </a:lnTo>
                  <a:lnTo>
                    <a:pt x="495" y="39"/>
                  </a:lnTo>
                  <a:lnTo>
                    <a:pt x="494" y="44"/>
                  </a:lnTo>
                  <a:lnTo>
                    <a:pt x="495" y="50"/>
                  </a:lnTo>
                  <a:lnTo>
                    <a:pt x="515" y="141"/>
                  </a:lnTo>
                  <a:close/>
                  <a:moveTo>
                    <a:pt x="501" y="143"/>
                  </a:moveTo>
                  <a:lnTo>
                    <a:pt x="481" y="58"/>
                  </a:lnTo>
                  <a:lnTo>
                    <a:pt x="480" y="52"/>
                  </a:lnTo>
                  <a:lnTo>
                    <a:pt x="478" y="49"/>
                  </a:lnTo>
                  <a:lnTo>
                    <a:pt x="475" y="46"/>
                  </a:lnTo>
                  <a:lnTo>
                    <a:pt x="472" y="46"/>
                  </a:lnTo>
                  <a:lnTo>
                    <a:pt x="471" y="44"/>
                  </a:lnTo>
                  <a:lnTo>
                    <a:pt x="467" y="44"/>
                  </a:lnTo>
                  <a:lnTo>
                    <a:pt x="467" y="44"/>
                  </a:lnTo>
                  <a:lnTo>
                    <a:pt x="467" y="44"/>
                  </a:lnTo>
                  <a:lnTo>
                    <a:pt x="464" y="44"/>
                  </a:lnTo>
                  <a:lnTo>
                    <a:pt x="463" y="44"/>
                  </a:lnTo>
                  <a:lnTo>
                    <a:pt x="463" y="44"/>
                  </a:lnTo>
                  <a:lnTo>
                    <a:pt x="463" y="42"/>
                  </a:lnTo>
                  <a:lnTo>
                    <a:pt x="463" y="42"/>
                  </a:lnTo>
                  <a:lnTo>
                    <a:pt x="463" y="41"/>
                  </a:lnTo>
                  <a:lnTo>
                    <a:pt x="464" y="39"/>
                  </a:lnTo>
                  <a:lnTo>
                    <a:pt x="466" y="39"/>
                  </a:lnTo>
                  <a:lnTo>
                    <a:pt x="467" y="39"/>
                  </a:lnTo>
                  <a:lnTo>
                    <a:pt x="472" y="38"/>
                  </a:lnTo>
                  <a:lnTo>
                    <a:pt x="478" y="38"/>
                  </a:lnTo>
                  <a:lnTo>
                    <a:pt x="483" y="36"/>
                  </a:lnTo>
                  <a:lnTo>
                    <a:pt x="489" y="35"/>
                  </a:lnTo>
                  <a:lnTo>
                    <a:pt x="498" y="33"/>
                  </a:lnTo>
                  <a:lnTo>
                    <a:pt x="507" y="30"/>
                  </a:lnTo>
                  <a:lnTo>
                    <a:pt x="514" y="28"/>
                  </a:lnTo>
                  <a:lnTo>
                    <a:pt x="529" y="25"/>
                  </a:lnTo>
                  <a:lnTo>
                    <a:pt x="543" y="25"/>
                  </a:lnTo>
                  <a:lnTo>
                    <a:pt x="557" y="28"/>
                  </a:lnTo>
                  <a:lnTo>
                    <a:pt x="567" y="33"/>
                  </a:lnTo>
                  <a:lnTo>
                    <a:pt x="578" y="39"/>
                  </a:lnTo>
                  <a:lnTo>
                    <a:pt x="586" y="49"/>
                  </a:lnTo>
                  <a:lnTo>
                    <a:pt x="592" y="61"/>
                  </a:lnTo>
                  <a:lnTo>
                    <a:pt x="597" y="74"/>
                  </a:lnTo>
                  <a:lnTo>
                    <a:pt x="598" y="88"/>
                  </a:lnTo>
                  <a:lnTo>
                    <a:pt x="598" y="102"/>
                  </a:lnTo>
                  <a:lnTo>
                    <a:pt x="595" y="115"/>
                  </a:lnTo>
                  <a:lnTo>
                    <a:pt x="589" y="126"/>
                  </a:lnTo>
                  <a:lnTo>
                    <a:pt x="580" y="136"/>
                  </a:lnTo>
                  <a:lnTo>
                    <a:pt x="570" y="144"/>
                  </a:lnTo>
                  <a:lnTo>
                    <a:pt x="557" y="151"/>
                  </a:lnTo>
                  <a:lnTo>
                    <a:pt x="543" y="155"/>
                  </a:lnTo>
                  <a:lnTo>
                    <a:pt x="534" y="158"/>
                  </a:lnTo>
                  <a:lnTo>
                    <a:pt x="524" y="160"/>
                  </a:lnTo>
                  <a:lnTo>
                    <a:pt x="515" y="162"/>
                  </a:lnTo>
                  <a:lnTo>
                    <a:pt x="512" y="162"/>
                  </a:lnTo>
                  <a:lnTo>
                    <a:pt x="506" y="163"/>
                  </a:lnTo>
                  <a:lnTo>
                    <a:pt x="501" y="165"/>
                  </a:lnTo>
                  <a:lnTo>
                    <a:pt x="498" y="168"/>
                  </a:lnTo>
                  <a:lnTo>
                    <a:pt x="497" y="168"/>
                  </a:lnTo>
                  <a:lnTo>
                    <a:pt x="495" y="168"/>
                  </a:lnTo>
                  <a:lnTo>
                    <a:pt x="494" y="168"/>
                  </a:lnTo>
                  <a:lnTo>
                    <a:pt x="494" y="166"/>
                  </a:lnTo>
                  <a:lnTo>
                    <a:pt x="492" y="166"/>
                  </a:lnTo>
                  <a:lnTo>
                    <a:pt x="492" y="165"/>
                  </a:lnTo>
                  <a:lnTo>
                    <a:pt x="494" y="165"/>
                  </a:lnTo>
                  <a:lnTo>
                    <a:pt x="494" y="163"/>
                  </a:lnTo>
                  <a:lnTo>
                    <a:pt x="497" y="162"/>
                  </a:lnTo>
                  <a:lnTo>
                    <a:pt x="497" y="162"/>
                  </a:lnTo>
                  <a:lnTo>
                    <a:pt x="497" y="162"/>
                  </a:lnTo>
                  <a:lnTo>
                    <a:pt x="498" y="160"/>
                  </a:lnTo>
                  <a:lnTo>
                    <a:pt x="500" y="158"/>
                  </a:lnTo>
                  <a:lnTo>
                    <a:pt x="501" y="155"/>
                  </a:lnTo>
                  <a:lnTo>
                    <a:pt x="501" y="152"/>
                  </a:lnTo>
                  <a:lnTo>
                    <a:pt x="501" y="149"/>
                  </a:lnTo>
                  <a:lnTo>
                    <a:pt x="501" y="143"/>
                  </a:lnTo>
                  <a:close/>
                  <a:moveTo>
                    <a:pt x="624" y="113"/>
                  </a:moveTo>
                  <a:lnTo>
                    <a:pt x="615" y="33"/>
                  </a:lnTo>
                  <a:lnTo>
                    <a:pt x="614" y="27"/>
                  </a:lnTo>
                  <a:lnTo>
                    <a:pt x="612" y="22"/>
                  </a:lnTo>
                  <a:lnTo>
                    <a:pt x="610" y="19"/>
                  </a:lnTo>
                  <a:lnTo>
                    <a:pt x="607" y="17"/>
                  </a:lnTo>
                  <a:lnTo>
                    <a:pt x="604" y="16"/>
                  </a:lnTo>
                  <a:lnTo>
                    <a:pt x="600" y="16"/>
                  </a:lnTo>
                  <a:lnTo>
                    <a:pt x="600" y="16"/>
                  </a:lnTo>
                  <a:lnTo>
                    <a:pt x="600" y="16"/>
                  </a:lnTo>
                  <a:lnTo>
                    <a:pt x="598" y="16"/>
                  </a:lnTo>
                  <a:lnTo>
                    <a:pt x="597" y="14"/>
                  </a:lnTo>
                  <a:lnTo>
                    <a:pt x="597" y="14"/>
                  </a:lnTo>
                  <a:lnTo>
                    <a:pt x="597" y="13"/>
                  </a:lnTo>
                  <a:lnTo>
                    <a:pt x="597" y="11"/>
                  </a:lnTo>
                  <a:lnTo>
                    <a:pt x="597" y="11"/>
                  </a:lnTo>
                  <a:lnTo>
                    <a:pt x="598" y="11"/>
                  </a:lnTo>
                  <a:lnTo>
                    <a:pt x="600" y="10"/>
                  </a:lnTo>
                  <a:lnTo>
                    <a:pt x="601" y="10"/>
                  </a:lnTo>
                  <a:lnTo>
                    <a:pt x="606" y="10"/>
                  </a:lnTo>
                  <a:lnTo>
                    <a:pt x="612" y="10"/>
                  </a:lnTo>
                  <a:lnTo>
                    <a:pt x="618" y="10"/>
                  </a:lnTo>
                  <a:lnTo>
                    <a:pt x="627" y="8"/>
                  </a:lnTo>
                  <a:lnTo>
                    <a:pt x="637" y="6"/>
                  </a:lnTo>
                  <a:lnTo>
                    <a:pt x="637" y="5"/>
                  </a:lnTo>
                  <a:lnTo>
                    <a:pt x="638" y="5"/>
                  </a:lnTo>
                  <a:lnTo>
                    <a:pt x="638" y="5"/>
                  </a:lnTo>
                  <a:lnTo>
                    <a:pt x="640" y="6"/>
                  </a:lnTo>
                  <a:lnTo>
                    <a:pt x="641" y="6"/>
                  </a:lnTo>
                  <a:lnTo>
                    <a:pt x="641" y="8"/>
                  </a:lnTo>
                  <a:lnTo>
                    <a:pt x="641" y="8"/>
                  </a:lnTo>
                  <a:lnTo>
                    <a:pt x="640" y="10"/>
                  </a:lnTo>
                  <a:lnTo>
                    <a:pt x="640" y="10"/>
                  </a:lnTo>
                  <a:lnTo>
                    <a:pt x="637" y="11"/>
                  </a:lnTo>
                  <a:lnTo>
                    <a:pt x="635" y="13"/>
                  </a:lnTo>
                  <a:lnTo>
                    <a:pt x="634" y="13"/>
                  </a:lnTo>
                  <a:lnTo>
                    <a:pt x="632" y="14"/>
                  </a:lnTo>
                  <a:lnTo>
                    <a:pt x="630" y="14"/>
                  </a:lnTo>
                  <a:lnTo>
                    <a:pt x="629" y="17"/>
                  </a:lnTo>
                  <a:lnTo>
                    <a:pt x="629" y="21"/>
                  </a:lnTo>
                  <a:lnTo>
                    <a:pt x="629" y="25"/>
                  </a:lnTo>
                  <a:lnTo>
                    <a:pt x="629" y="32"/>
                  </a:lnTo>
                  <a:lnTo>
                    <a:pt x="638" y="111"/>
                  </a:lnTo>
                  <a:lnTo>
                    <a:pt x="640" y="119"/>
                  </a:lnTo>
                  <a:lnTo>
                    <a:pt x="641" y="122"/>
                  </a:lnTo>
                  <a:lnTo>
                    <a:pt x="643" y="126"/>
                  </a:lnTo>
                  <a:lnTo>
                    <a:pt x="646" y="129"/>
                  </a:lnTo>
                  <a:lnTo>
                    <a:pt x="649" y="130"/>
                  </a:lnTo>
                  <a:lnTo>
                    <a:pt x="654" y="130"/>
                  </a:lnTo>
                  <a:lnTo>
                    <a:pt x="654" y="130"/>
                  </a:lnTo>
                  <a:lnTo>
                    <a:pt x="654" y="130"/>
                  </a:lnTo>
                  <a:lnTo>
                    <a:pt x="655" y="130"/>
                  </a:lnTo>
                  <a:lnTo>
                    <a:pt x="657" y="130"/>
                  </a:lnTo>
                  <a:lnTo>
                    <a:pt x="657" y="132"/>
                  </a:lnTo>
                  <a:lnTo>
                    <a:pt x="658" y="132"/>
                  </a:lnTo>
                  <a:lnTo>
                    <a:pt x="658" y="133"/>
                  </a:lnTo>
                  <a:lnTo>
                    <a:pt x="657" y="135"/>
                  </a:lnTo>
                  <a:lnTo>
                    <a:pt x="657" y="135"/>
                  </a:lnTo>
                  <a:lnTo>
                    <a:pt x="654" y="135"/>
                  </a:lnTo>
                  <a:lnTo>
                    <a:pt x="650" y="136"/>
                  </a:lnTo>
                  <a:lnTo>
                    <a:pt x="644" y="136"/>
                  </a:lnTo>
                  <a:lnTo>
                    <a:pt x="640" y="136"/>
                  </a:lnTo>
                  <a:lnTo>
                    <a:pt x="635" y="136"/>
                  </a:lnTo>
                  <a:lnTo>
                    <a:pt x="626" y="138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5" y="140"/>
                  </a:lnTo>
                  <a:lnTo>
                    <a:pt x="614" y="140"/>
                  </a:lnTo>
                  <a:lnTo>
                    <a:pt x="614" y="140"/>
                  </a:lnTo>
                  <a:lnTo>
                    <a:pt x="612" y="140"/>
                  </a:lnTo>
                  <a:lnTo>
                    <a:pt x="612" y="138"/>
                  </a:lnTo>
                  <a:lnTo>
                    <a:pt x="614" y="136"/>
                  </a:lnTo>
                  <a:lnTo>
                    <a:pt x="615" y="135"/>
                  </a:lnTo>
                  <a:lnTo>
                    <a:pt x="615" y="135"/>
                  </a:lnTo>
                  <a:lnTo>
                    <a:pt x="615" y="135"/>
                  </a:lnTo>
                  <a:lnTo>
                    <a:pt x="617" y="133"/>
                  </a:lnTo>
                  <a:lnTo>
                    <a:pt x="618" y="132"/>
                  </a:lnTo>
                  <a:lnTo>
                    <a:pt x="620" y="132"/>
                  </a:lnTo>
                  <a:lnTo>
                    <a:pt x="621" y="130"/>
                  </a:lnTo>
                  <a:lnTo>
                    <a:pt x="623" y="127"/>
                  </a:lnTo>
                  <a:lnTo>
                    <a:pt x="624" y="124"/>
                  </a:lnTo>
                  <a:lnTo>
                    <a:pt x="624" y="119"/>
                  </a:lnTo>
                  <a:lnTo>
                    <a:pt x="624" y="113"/>
                  </a:lnTo>
                  <a:close/>
                  <a:moveTo>
                    <a:pt x="669" y="61"/>
                  </a:moveTo>
                  <a:lnTo>
                    <a:pt x="670" y="72"/>
                  </a:lnTo>
                  <a:lnTo>
                    <a:pt x="672" y="83"/>
                  </a:lnTo>
                  <a:lnTo>
                    <a:pt x="675" y="94"/>
                  </a:lnTo>
                  <a:lnTo>
                    <a:pt x="681" y="104"/>
                  </a:lnTo>
                  <a:lnTo>
                    <a:pt x="684" y="110"/>
                  </a:lnTo>
                  <a:lnTo>
                    <a:pt x="689" y="115"/>
                  </a:lnTo>
                  <a:lnTo>
                    <a:pt x="694" y="119"/>
                  </a:lnTo>
                  <a:lnTo>
                    <a:pt x="698" y="124"/>
                  </a:lnTo>
                  <a:lnTo>
                    <a:pt x="704" y="126"/>
                  </a:lnTo>
                  <a:lnTo>
                    <a:pt x="709" y="129"/>
                  </a:lnTo>
                  <a:lnTo>
                    <a:pt x="715" y="130"/>
                  </a:lnTo>
                  <a:lnTo>
                    <a:pt x="723" y="130"/>
                  </a:lnTo>
                  <a:lnTo>
                    <a:pt x="734" y="129"/>
                  </a:lnTo>
                  <a:lnTo>
                    <a:pt x="743" y="127"/>
                  </a:lnTo>
                  <a:lnTo>
                    <a:pt x="752" y="122"/>
                  </a:lnTo>
                  <a:lnTo>
                    <a:pt x="760" y="115"/>
                  </a:lnTo>
                  <a:lnTo>
                    <a:pt x="766" y="107"/>
                  </a:lnTo>
                  <a:lnTo>
                    <a:pt x="770" y="97"/>
                  </a:lnTo>
                  <a:lnTo>
                    <a:pt x="774" y="86"/>
                  </a:lnTo>
                  <a:lnTo>
                    <a:pt x="774" y="74"/>
                  </a:lnTo>
                  <a:lnTo>
                    <a:pt x="774" y="63"/>
                  </a:lnTo>
                  <a:lnTo>
                    <a:pt x="770" y="50"/>
                  </a:lnTo>
                  <a:lnTo>
                    <a:pt x="767" y="39"/>
                  </a:lnTo>
                  <a:lnTo>
                    <a:pt x="761" y="28"/>
                  </a:lnTo>
                  <a:lnTo>
                    <a:pt x="754" y="19"/>
                  </a:lnTo>
                  <a:lnTo>
                    <a:pt x="744" y="13"/>
                  </a:lnTo>
                  <a:lnTo>
                    <a:pt x="734" y="8"/>
                  </a:lnTo>
                  <a:lnTo>
                    <a:pt x="721" y="6"/>
                  </a:lnTo>
                  <a:lnTo>
                    <a:pt x="710" y="6"/>
                  </a:lnTo>
                  <a:lnTo>
                    <a:pt x="700" y="10"/>
                  </a:lnTo>
                  <a:lnTo>
                    <a:pt x="692" y="14"/>
                  </a:lnTo>
                  <a:lnTo>
                    <a:pt x="684" y="21"/>
                  </a:lnTo>
                  <a:lnTo>
                    <a:pt x="678" y="28"/>
                  </a:lnTo>
                  <a:lnTo>
                    <a:pt x="674" y="39"/>
                  </a:lnTo>
                  <a:lnTo>
                    <a:pt x="670" y="49"/>
                  </a:lnTo>
                  <a:lnTo>
                    <a:pt x="669" y="61"/>
                  </a:lnTo>
                  <a:close/>
                  <a:moveTo>
                    <a:pt x="655" y="68"/>
                  </a:moveTo>
                  <a:lnTo>
                    <a:pt x="657" y="53"/>
                  </a:lnTo>
                  <a:lnTo>
                    <a:pt x="661" y="41"/>
                  </a:lnTo>
                  <a:lnTo>
                    <a:pt x="667" y="28"/>
                  </a:lnTo>
                  <a:lnTo>
                    <a:pt x="677" y="19"/>
                  </a:lnTo>
                  <a:lnTo>
                    <a:pt x="686" y="10"/>
                  </a:lnTo>
                  <a:lnTo>
                    <a:pt x="697" y="5"/>
                  </a:lnTo>
                  <a:lnTo>
                    <a:pt x="710" y="0"/>
                  </a:lnTo>
                  <a:lnTo>
                    <a:pt x="723" y="0"/>
                  </a:lnTo>
                  <a:lnTo>
                    <a:pt x="737" y="2"/>
                  </a:lnTo>
                  <a:lnTo>
                    <a:pt x="750" y="5"/>
                  </a:lnTo>
                  <a:lnTo>
                    <a:pt x="761" y="11"/>
                  </a:lnTo>
                  <a:lnTo>
                    <a:pt x="770" y="21"/>
                  </a:lnTo>
                  <a:lnTo>
                    <a:pt x="778" y="30"/>
                  </a:lnTo>
                  <a:lnTo>
                    <a:pt x="784" y="42"/>
                  </a:lnTo>
                  <a:lnTo>
                    <a:pt x="787" y="55"/>
                  </a:lnTo>
                  <a:lnTo>
                    <a:pt x="787" y="68"/>
                  </a:lnTo>
                  <a:lnTo>
                    <a:pt x="787" y="80"/>
                  </a:lnTo>
                  <a:lnTo>
                    <a:pt x="783" y="93"/>
                  </a:lnTo>
                  <a:lnTo>
                    <a:pt x="778" y="105"/>
                  </a:lnTo>
                  <a:lnTo>
                    <a:pt x="770" y="115"/>
                  </a:lnTo>
                  <a:lnTo>
                    <a:pt x="760" y="124"/>
                  </a:lnTo>
                  <a:lnTo>
                    <a:pt x="749" y="132"/>
                  </a:lnTo>
                  <a:lnTo>
                    <a:pt x="735" y="135"/>
                  </a:lnTo>
                  <a:lnTo>
                    <a:pt x="721" y="136"/>
                  </a:lnTo>
                  <a:lnTo>
                    <a:pt x="707" y="135"/>
                  </a:lnTo>
                  <a:lnTo>
                    <a:pt x="694" y="132"/>
                  </a:lnTo>
                  <a:lnTo>
                    <a:pt x="683" y="126"/>
                  </a:lnTo>
                  <a:lnTo>
                    <a:pt x="674" y="116"/>
                  </a:lnTo>
                  <a:lnTo>
                    <a:pt x="666" y="107"/>
                  </a:lnTo>
                  <a:lnTo>
                    <a:pt x="660" y="94"/>
                  </a:lnTo>
                  <a:lnTo>
                    <a:pt x="657" y="82"/>
                  </a:lnTo>
                  <a:lnTo>
                    <a:pt x="655" y="68"/>
                  </a:lnTo>
                  <a:close/>
                  <a:moveTo>
                    <a:pt x="837" y="24"/>
                  </a:moveTo>
                  <a:lnTo>
                    <a:pt x="829" y="69"/>
                  </a:lnTo>
                  <a:lnTo>
                    <a:pt x="829" y="71"/>
                  </a:lnTo>
                  <a:lnTo>
                    <a:pt x="829" y="72"/>
                  </a:lnTo>
                  <a:lnTo>
                    <a:pt x="832" y="74"/>
                  </a:lnTo>
                  <a:lnTo>
                    <a:pt x="838" y="75"/>
                  </a:lnTo>
                  <a:lnTo>
                    <a:pt x="840" y="75"/>
                  </a:lnTo>
                  <a:lnTo>
                    <a:pt x="847" y="77"/>
                  </a:lnTo>
                  <a:lnTo>
                    <a:pt x="853" y="77"/>
                  </a:lnTo>
                  <a:lnTo>
                    <a:pt x="860" y="75"/>
                  </a:lnTo>
                  <a:lnTo>
                    <a:pt x="864" y="74"/>
                  </a:lnTo>
                  <a:lnTo>
                    <a:pt x="869" y="71"/>
                  </a:lnTo>
                  <a:lnTo>
                    <a:pt x="872" y="66"/>
                  </a:lnTo>
                  <a:lnTo>
                    <a:pt x="875" y="61"/>
                  </a:lnTo>
                  <a:lnTo>
                    <a:pt x="877" y="55"/>
                  </a:lnTo>
                  <a:lnTo>
                    <a:pt x="877" y="49"/>
                  </a:lnTo>
                  <a:lnTo>
                    <a:pt x="875" y="42"/>
                  </a:lnTo>
                  <a:lnTo>
                    <a:pt x="873" y="36"/>
                  </a:lnTo>
                  <a:lnTo>
                    <a:pt x="870" y="32"/>
                  </a:lnTo>
                  <a:lnTo>
                    <a:pt x="866" y="27"/>
                  </a:lnTo>
                  <a:lnTo>
                    <a:pt x="861" y="24"/>
                  </a:lnTo>
                  <a:lnTo>
                    <a:pt x="855" y="21"/>
                  </a:lnTo>
                  <a:lnTo>
                    <a:pt x="847" y="19"/>
                  </a:lnTo>
                  <a:lnTo>
                    <a:pt x="841" y="19"/>
                  </a:lnTo>
                  <a:lnTo>
                    <a:pt x="838" y="19"/>
                  </a:lnTo>
                  <a:lnTo>
                    <a:pt x="837" y="21"/>
                  </a:lnTo>
                  <a:lnTo>
                    <a:pt x="837" y="24"/>
                  </a:lnTo>
                  <a:close/>
                  <a:moveTo>
                    <a:pt x="806" y="113"/>
                  </a:moveTo>
                  <a:lnTo>
                    <a:pt x="820" y="33"/>
                  </a:lnTo>
                  <a:lnTo>
                    <a:pt x="821" y="27"/>
                  </a:lnTo>
                  <a:lnTo>
                    <a:pt x="821" y="22"/>
                  </a:lnTo>
                  <a:lnTo>
                    <a:pt x="820" y="19"/>
                  </a:lnTo>
                  <a:lnTo>
                    <a:pt x="818" y="16"/>
                  </a:lnTo>
                  <a:lnTo>
                    <a:pt x="817" y="14"/>
                  </a:lnTo>
                  <a:lnTo>
                    <a:pt x="815" y="14"/>
                  </a:lnTo>
                  <a:lnTo>
                    <a:pt x="813" y="13"/>
                  </a:lnTo>
                  <a:lnTo>
                    <a:pt x="812" y="11"/>
                  </a:lnTo>
                  <a:lnTo>
                    <a:pt x="810" y="11"/>
                  </a:lnTo>
                  <a:lnTo>
                    <a:pt x="809" y="11"/>
                  </a:lnTo>
                  <a:lnTo>
                    <a:pt x="809" y="10"/>
                  </a:lnTo>
                  <a:lnTo>
                    <a:pt x="809" y="8"/>
                  </a:lnTo>
                  <a:lnTo>
                    <a:pt x="809" y="8"/>
                  </a:lnTo>
                  <a:lnTo>
                    <a:pt x="809" y="6"/>
                  </a:lnTo>
                  <a:lnTo>
                    <a:pt x="810" y="6"/>
                  </a:lnTo>
                  <a:lnTo>
                    <a:pt x="812" y="6"/>
                  </a:lnTo>
                  <a:lnTo>
                    <a:pt x="815" y="6"/>
                  </a:lnTo>
                  <a:lnTo>
                    <a:pt x="820" y="8"/>
                  </a:lnTo>
                  <a:lnTo>
                    <a:pt x="824" y="10"/>
                  </a:lnTo>
                  <a:lnTo>
                    <a:pt x="830" y="11"/>
                  </a:lnTo>
                  <a:lnTo>
                    <a:pt x="833" y="11"/>
                  </a:lnTo>
                  <a:lnTo>
                    <a:pt x="841" y="13"/>
                  </a:lnTo>
                  <a:lnTo>
                    <a:pt x="849" y="13"/>
                  </a:lnTo>
                  <a:lnTo>
                    <a:pt x="857" y="14"/>
                  </a:lnTo>
                  <a:lnTo>
                    <a:pt x="866" y="17"/>
                  </a:lnTo>
                  <a:lnTo>
                    <a:pt x="873" y="19"/>
                  </a:lnTo>
                  <a:lnTo>
                    <a:pt x="880" y="24"/>
                  </a:lnTo>
                  <a:lnTo>
                    <a:pt x="884" y="28"/>
                  </a:lnTo>
                  <a:lnTo>
                    <a:pt x="887" y="33"/>
                  </a:lnTo>
                  <a:lnTo>
                    <a:pt x="890" y="39"/>
                  </a:lnTo>
                  <a:lnTo>
                    <a:pt x="890" y="46"/>
                  </a:lnTo>
                  <a:lnTo>
                    <a:pt x="890" y="53"/>
                  </a:lnTo>
                  <a:lnTo>
                    <a:pt x="889" y="58"/>
                  </a:lnTo>
                  <a:lnTo>
                    <a:pt x="887" y="63"/>
                  </a:lnTo>
                  <a:lnTo>
                    <a:pt x="884" y="66"/>
                  </a:lnTo>
                  <a:lnTo>
                    <a:pt x="881" y="71"/>
                  </a:lnTo>
                  <a:lnTo>
                    <a:pt x="872" y="77"/>
                  </a:lnTo>
                  <a:lnTo>
                    <a:pt x="863" y="80"/>
                  </a:lnTo>
                  <a:lnTo>
                    <a:pt x="877" y="116"/>
                  </a:lnTo>
                  <a:lnTo>
                    <a:pt x="878" y="118"/>
                  </a:lnTo>
                  <a:lnTo>
                    <a:pt x="880" y="121"/>
                  </a:lnTo>
                  <a:lnTo>
                    <a:pt x="887" y="138"/>
                  </a:lnTo>
                  <a:lnTo>
                    <a:pt x="895" y="147"/>
                  </a:lnTo>
                  <a:lnTo>
                    <a:pt x="897" y="149"/>
                  </a:lnTo>
                  <a:lnTo>
                    <a:pt x="900" y="151"/>
                  </a:lnTo>
                  <a:lnTo>
                    <a:pt x="901" y="151"/>
                  </a:lnTo>
                  <a:lnTo>
                    <a:pt x="903" y="152"/>
                  </a:lnTo>
                  <a:lnTo>
                    <a:pt x="901" y="154"/>
                  </a:lnTo>
                  <a:lnTo>
                    <a:pt x="900" y="155"/>
                  </a:lnTo>
                  <a:lnTo>
                    <a:pt x="897" y="155"/>
                  </a:lnTo>
                  <a:lnTo>
                    <a:pt x="892" y="154"/>
                  </a:lnTo>
                  <a:lnTo>
                    <a:pt x="883" y="152"/>
                  </a:lnTo>
                  <a:lnTo>
                    <a:pt x="877" y="146"/>
                  </a:lnTo>
                  <a:lnTo>
                    <a:pt x="872" y="138"/>
                  </a:lnTo>
                  <a:lnTo>
                    <a:pt x="864" y="126"/>
                  </a:lnTo>
                  <a:lnTo>
                    <a:pt x="852" y="91"/>
                  </a:lnTo>
                  <a:lnTo>
                    <a:pt x="849" y="88"/>
                  </a:lnTo>
                  <a:lnTo>
                    <a:pt x="847" y="85"/>
                  </a:lnTo>
                  <a:lnTo>
                    <a:pt x="843" y="82"/>
                  </a:lnTo>
                  <a:lnTo>
                    <a:pt x="835" y="80"/>
                  </a:lnTo>
                  <a:lnTo>
                    <a:pt x="830" y="80"/>
                  </a:lnTo>
                  <a:lnTo>
                    <a:pt x="827" y="80"/>
                  </a:lnTo>
                  <a:lnTo>
                    <a:pt x="826" y="83"/>
                  </a:lnTo>
                  <a:lnTo>
                    <a:pt x="826" y="85"/>
                  </a:lnTo>
                  <a:lnTo>
                    <a:pt x="820" y="115"/>
                  </a:lnTo>
                  <a:lnTo>
                    <a:pt x="820" y="122"/>
                  </a:lnTo>
                  <a:lnTo>
                    <a:pt x="820" y="127"/>
                  </a:lnTo>
                  <a:lnTo>
                    <a:pt x="821" y="130"/>
                  </a:lnTo>
                  <a:lnTo>
                    <a:pt x="823" y="133"/>
                  </a:lnTo>
                  <a:lnTo>
                    <a:pt x="826" y="135"/>
                  </a:lnTo>
                  <a:lnTo>
                    <a:pt x="830" y="138"/>
                  </a:lnTo>
                  <a:lnTo>
                    <a:pt x="830" y="138"/>
                  </a:lnTo>
                  <a:lnTo>
                    <a:pt x="830" y="138"/>
                  </a:lnTo>
                  <a:lnTo>
                    <a:pt x="832" y="138"/>
                  </a:lnTo>
                  <a:lnTo>
                    <a:pt x="833" y="140"/>
                  </a:lnTo>
                  <a:lnTo>
                    <a:pt x="833" y="140"/>
                  </a:lnTo>
                  <a:lnTo>
                    <a:pt x="833" y="141"/>
                  </a:lnTo>
                  <a:lnTo>
                    <a:pt x="833" y="143"/>
                  </a:lnTo>
                  <a:lnTo>
                    <a:pt x="833" y="143"/>
                  </a:lnTo>
                  <a:lnTo>
                    <a:pt x="832" y="143"/>
                  </a:lnTo>
                  <a:lnTo>
                    <a:pt x="830" y="143"/>
                  </a:lnTo>
                  <a:lnTo>
                    <a:pt x="827" y="143"/>
                  </a:lnTo>
                  <a:lnTo>
                    <a:pt x="823" y="141"/>
                  </a:lnTo>
                  <a:lnTo>
                    <a:pt x="817" y="140"/>
                  </a:lnTo>
                  <a:lnTo>
                    <a:pt x="810" y="138"/>
                  </a:lnTo>
                  <a:lnTo>
                    <a:pt x="801" y="136"/>
                  </a:lnTo>
                  <a:lnTo>
                    <a:pt x="792" y="136"/>
                  </a:lnTo>
                  <a:lnTo>
                    <a:pt x="790" y="136"/>
                  </a:lnTo>
                  <a:lnTo>
                    <a:pt x="790" y="136"/>
                  </a:lnTo>
                  <a:lnTo>
                    <a:pt x="789" y="135"/>
                  </a:lnTo>
                  <a:lnTo>
                    <a:pt x="787" y="135"/>
                  </a:lnTo>
                  <a:lnTo>
                    <a:pt x="787" y="133"/>
                  </a:lnTo>
                  <a:lnTo>
                    <a:pt x="787" y="133"/>
                  </a:lnTo>
                  <a:lnTo>
                    <a:pt x="789" y="132"/>
                  </a:lnTo>
                  <a:lnTo>
                    <a:pt x="792" y="130"/>
                  </a:lnTo>
                  <a:lnTo>
                    <a:pt x="792" y="130"/>
                  </a:lnTo>
                  <a:lnTo>
                    <a:pt x="793" y="130"/>
                  </a:lnTo>
                  <a:lnTo>
                    <a:pt x="795" y="129"/>
                  </a:lnTo>
                  <a:lnTo>
                    <a:pt x="797" y="129"/>
                  </a:lnTo>
                  <a:lnTo>
                    <a:pt x="798" y="129"/>
                  </a:lnTo>
                  <a:lnTo>
                    <a:pt x="801" y="126"/>
                  </a:lnTo>
                  <a:lnTo>
                    <a:pt x="803" y="124"/>
                  </a:lnTo>
                  <a:lnTo>
                    <a:pt x="804" y="119"/>
                  </a:lnTo>
                  <a:lnTo>
                    <a:pt x="806" y="113"/>
                  </a:lnTo>
                  <a:close/>
                  <a:moveTo>
                    <a:pt x="933" y="57"/>
                  </a:moveTo>
                  <a:lnTo>
                    <a:pt x="935" y="50"/>
                  </a:lnTo>
                  <a:lnTo>
                    <a:pt x="935" y="46"/>
                  </a:lnTo>
                  <a:lnTo>
                    <a:pt x="935" y="42"/>
                  </a:lnTo>
                  <a:lnTo>
                    <a:pt x="933" y="39"/>
                  </a:lnTo>
                  <a:lnTo>
                    <a:pt x="930" y="38"/>
                  </a:lnTo>
                  <a:lnTo>
                    <a:pt x="929" y="35"/>
                  </a:lnTo>
                  <a:lnTo>
                    <a:pt x="927" y="35"/>
                  </a:lnTo>
                  <a:lnTo>
                    <a:pt x="927" y="35"/>
                  </a:lnTo>
                  <a:lnTo>
                    <a:pt x="926" y="35"/>
                  </a:lnTo>
                  <a:lnTo>
                    <a:pt x="926" y="33"/>
                  </a:lnTo>
                  <a:lnTo>
                    <a:pt x="926" y="32"/>
                  </a:lnTo>
                  <a:lnTo>
                    <a:pt x="926" y="32"/>
                  </a:lnTo>
                  <a:lnTo>
                    <a:pt x="926" y="30"/>
                  </a:lnTo>
                  <a:lnTo>
                    <a:pt x="927" y="30"/>
                  </a:lnTo>
                  <a:lnTo>
                    <a:pt x="927" y="30"/>
                  </a:lnTo>
                  <a:lnTo>
                    <a:pt x="929" y="30"/>
                  </a:lnTo>
                  <a:lnTo>
                    <a:pt x="932" y="32"/>
                  </a:lnTo>
                  <a:lnTo>
                    <a:pt x="935" y="33"/>
                  </a:lnTo>
                  <a:lnTo>
                    <a:pt x="941" y="35"/>
                  </a:lnTo>
                  <a:lnTo>
                    <a:pt x="946" y="36"/>
                  </a:lnTo>
                  <a:lnTo>
                    <a:pt x="953" y="39"/>
                  </a:lnTo>
                  <a:lnTo>
                    <a:pt x="961" y="41"/>
                  </a:lnTo>
                  <a:lnTo>
                    <a:pt x="963" y="41"/>
                  </a:lnTo>
                  <a:lnTo>
                    <a:pt x="963" y="41"/>
                  </a:lnTo>
                  <a:lnTo>
                    <a:pt x="964" y="42"/>
                  </a:lnTo>
                  <a:lnTo>
                    <a:pt x="964" y="42"/>
                  </a:lnTo>
                  <a:lnTo>
                    <a:pt x="966" y="42"/>
                  </a:lnTo>
                  <a:lnTo>
                    <a:pt x="966" y="44"/>
                  </a:lnTo>
                  <a:lnTo>
                    <a:pt x="964" y="46"/>
                  </a:lnTo>
                  <a:lnTo>
                    <a:pt x="964" y="46"/>
                  </a:lnTo>
                  <a:lnTo>
                    <a:pt x="963" y="46"/>
                  </a:lnTo>
                  <a:lnTo>
                    <a:pt x="960" y="46"/>
                  </a:lnTo>
                  <a:lnTo>
                    <a:pt x="960" y="46"/>
                  </a:lnTo>
                  <a:lnTo>
                    <a:pt x="960" y="46"/>
                  </a:lnTo>
                  <a:lnTo>
                    <a:pt x="957" y="46"/>
                  </a:lnTo>
                  <a:lnTo>
                    <a:pt x="955" y="47"/>
                  </a:lnTo>
                  <a:lnTo>
                    <a:pt x="952" y="49"/>
                  </a:lnTo>
                  <a:lnTo>
                    <a:pt x="950" y="52"/>
                  </a:lnTo>
                  <a:lnTo>
                    <a:pt x="949" y="55"/>
                  </a:lnTo>
                  <a:lnTo>
                    <a:pt x="946" y="61"/>
                  </a:lnTo>
                  <a:lnTo>
                    <a:pt x="932" y="105"/>
                  </a:lnTo>
                  <a:lnTo>
                    <a:pt x="927" y="121"/>
                  </a:lnTo>
                  <a:lnTo>
                    <a:pt x="926" y="132"/>
                  </a:lnTo>
                  <a:lnTo>
                    <a:pt x="926" y="138"/>
                  </a:lnTo>
                  <a:lnTo>
                    <a:pt x="926" y="146"/>
                  </a:lnTo>
                  <a:lnTo>
                    <a:pt x="929" y="154"/>
                  </a:lnTo>
                  <a:lnTo>
                    <a:pt x="935" y="160"/>
                  </a:lnTo>
                  <a:lnTo>
                    <a:pt x="943" y="165"/>
                  </a:lnTo>
                  <a:lnTo>
                    <a:pt x="952" y="169"/>
                  </a:lnTo>
                  <a:lnTo>
                    <a:pt x="961" y="173"/>
                  </a:lnTo>
                  <a:lnTo>
                    <a:pt x="970" y="173"/>
                  </a:lnTo>
                  <a:lnTo>
                    <a:pt x="980" y="171"/>
                  </a:lnTo>
                  <a:lnTo>
                    <a:pt x="986" y="166"/>
                  </a:lnTo>
                  <a:lnTo>
                    <a:pt x="992" y="162"/>
                  </a:lnTo>
                  <a:lnTo>
                    <a:pt x="996" y="155"/>
                  </a:lnTo>
                  <a:lnTo>
                    <a:pt x="1000" y="146"/>
                  </a:lnTo>
                  <a:lnTo>
                    <a:pt x="1006" y="130"/>
                  </a:lnTo>
                  <a:lnTo>
                    <a:pt x="1006" y="129"/>
                  </a:lnTo>
                  <a:lnTo>
                    <a:pt x="1020" y="86"/>
                  </a:lnTo>
                  <a:lnTo>
                    <a:pt x="1021" y="80"/>
                  </a:lnTo>
                  <a:lnTo>
                    <a:pt x="1023" y="75"/>
                  </a:lnTo>
                  <a:lnTo>
                    <a:pt x="1021" y="72"/>
                  </a:lnTo>
                  <a:lnTo>
                    <a:pt x="1020" y="68"/>
                  </a:lnTo>
                  <a:lnTo>
                    <a:pt x="1018" y="68"/>
                  </a:lnTo>
                  <a:lnTo>
                    <a:pt x="1018" y="66"/>
                  </a:lnTo>
                  <a:lnTo>
                    <a:pt x="1016" y="64"/>
                  </a:lnTo>
                  <a:lnTo>
                    <a:pt x="1013" y="63"/>
                  </a:lnTo>
                  <a:lnTo>
                    <a:pt x="1012" y="63"/>
                  </a:lnTo>
                  <a:lnTo>
                    <a:pt x="1012" y="61"/>
                  </a:lnTo>
                  <a:lnTo>
                    <a:pt x="1010" y="61"/>
                  </a:lnTo>
                  <a:lnTo>
                    <a:pt x="1010" y="60"/>
                  </a:lnTo>
                  <a:lnTo>
                    <a:pt x="1012" y="58"/>
                  </a:lnTo>
                  <a:lnTo>
                    <a:pt x="1012" y="58"/>
                  </a:lnTo>
                  <a:lnTo>
                    <a:pt x="1013" y="58"/>
                  </a:lnTo>
                  <a:lnTo>
                    <a:pt x="1015" y="58"/>
                  </a:lnTo>
                  <a:lnTo>
                    <a:pt x="1018" y="60"/>
                  </a:lnTo>
                  <a:lnTo>
                    <a:pt x="1021" y="61"/>
                  </a:lnTo>
                  <a:lnTo>
                    <a:pt x="1026" y="63"/>
                  </a:lnTo>
                  <a:lnTo>
                    <a:pt x="1029" y="64"/>
                  </a:lnTo>
                  <a:lnTo>
                    <a:pt x="1035" y="66"/>
                  </a:lnTo>
                  <a:lnTo>
                    <a:pt x="1041" y="68"/>
                  </a:lnTo>
                  <a:lnTo>
                    <a:pt x="1043" y="68"/>
                  </a:lnTo>
                  <a:lnTo>
                    <a:pt x="1044" y="68"/>
                  </a:lnTo>
                  <a:lnTo>
                    <a:pt x="1046" y="69"/>
                  </a:lnTo>
                  <a:lnTo>
                    <a:pt x="1046" y="69"/>
                  </a:lnTo>
                  <a:lnTo>
                    <a:pt x="1046" y="69"/>
                  </a:lnTo>
                  <a:lnTo>
                    <a:pt x="1046" y="71"/>
                  </a:lnTo>
                  <a:lnTo>
                    <a:pt x="1046" y="72"/>
                  </a:lnTo>
                  <a:lnTo>
                    <a:pt x="1044" y="72"/>
                  </a:lnTo>
                  <a:lnTo>
                    <a:pt x="1043" y="72"/>
                  </a:lnTo>
                  <a:lnTo>
                    <a:pt x="1041" y="74"/>
                  </a:lnTo>
                  <a:lnTo>
                    <a:pt x="1040" y="74"/>
                  </a:lnTo>
                  <a:lnTo>
                    <a:pt x="1038" y="74"/>
                  </a:lnTo>
                  <a:lnTo>
                    <a:pt x="1036" y="74"/>
                  </a:lnTo>
                  <a:lnTo>
                    <a:pt x="1035" y="74"/>
                  </a:lnTo>
                  <a:lnTo>
                    <a:pt x="1033" y="75"/>
                  </a:lnTo>
                  <a:lnTo>
                    <a:pt x="1032" y="79"/>
                  </a:lnTo>
                  <a:lnTo>
                    <a:pt x="1029" y="82"/>
                  </a:lnTo>
                  <a:lnTo>
                    <a:pt x="1027" y="88"/>
                  </a:lnTo>
                  <a:lnTo>
                    <a:pt x="1015" y="127"/>
                  </a:lnTo>
                  <a:lnTo>
                    <a:pt x="1009" y="146"/>
                  </a:lnTo>
                  <a:lnTo>
                    <a:pt x="1003" y="158"/>
                  </a:lnTo>
                  <a:lnTo>
                    <a:pt x="996" y="166"/>
                  </a:lnTo>
                  <a:lnTo>
                    <a:pt x="990" y="173"/>
                  </a:lnTo>
                  <a:lnTo>
                    <a:pt x="981" y="177"/>
                  </a:lnTo>
                  <a:lnTo>
                    <a:pt x="970" y="179"/>
                  </a:lnTo>
                  <a:lnTo>
                    <a:pt x="960" y="179"/>
                  </a:lnTo>
                  <a:lnTo>
                    <a:pt x="947" y="176"/>
                  </a:lnTo>
                  <a:lnTo>
                    <a:pt x="937" y="171"/>
                  </a:lnTo>
                  <a:lnTo>
                    <a:pt x="927" y="166"/>
                  </a:lnTo>
                  <a:lnTo>
                    <a:pt x="920" y="158"/>
                  </a:lnTo>
                  <a:lnTo>
                    <a:pt x="915" y="151"/>
                  </a:lnTo>
                  <a:lnTo>
                    <a:pt x="912" y="141"/>
                  </a:lnTo>
                  <a:lnTo>
                    <a:pt x="912" y="132"/>
                  </a:lnTo>
                  <a:lnTo>
                    <a:pt x="913" y="119"/>
                  </a:lnTo>
                  <a:lnTo>
                    <a:pt x="918" y="102"/>
                  </a:lnTo>
                  <a:lnTo>
                    <a:pt x="933" y="5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59" name="Freeform 163"/>
            <p:cNvSpPr>
              <a:spLocks noEditPoints="1"/>
            </p:cNvSpPr>
            <p:nvPr/>
          </p:nvSpPr>
          <p:spPr bwMode="auto">
            <a:xfrm>
              <a:off x="1162" y="154"/>
              <a:ext cx="519" cy="904"/>
            </a:xfrm>
            <a:custGeom>
              <a:avLst/>
              <a:gdLst/>
              <a:ahLst/>
              <a:cxnLst>
                <a:cxn ang="0">
                  <a:pos x="26" y="114"/>
                </a:cxn>
                <a:cxn ang="0">
                  <a:pos x="18" y="125"/>
                </a:cxn>
                <a:cxn ang="0">
                  <a:pos x="3" y="111"/>
                </a:cxn>
                <a:cxn ang="0">
                  <a:pos x="61" y="6"/>
                </a:cxn>
                <a:cxn ang="0">
                  <a:pos x="75" y="8"/>
                </a:cxn>
                <a:cxn ang="0">
                  <a:pos x="167" y="64"/>
                </a:cxn>
                <a:cxn ang="0">
                  <a:pos x="181" y="74"/>
                </a:cxn>
                <a:cxn ang="0">
                  <a:pos x="126" y="179"/>
                </a:cxn>
                <a:cxn ang="0">
                  <a:pos x="101" y="172"/>
                </a:cxn>
                <a:cxn ang="0">
                  <a:pos x="109" y="165"/>
                </a:cxn>
                <a:cxn ang="0">
                  <a:pos x="67" y="143"/>
                </a:cxn>
                <a:cxn ang="0">
                  <a:pos x="306" y="199"/>
                </a:cxn>
                <a:cxn ang="0">
                  <a:pos x="250" y="163"/>
                </a:cxn>
                <a:cxn ang="0">
                  <a:pos x="318" y="213"/>
                </a:cxn>
                <a:cxn ang="0">
                  <a:pos x="238" y="285"/>
                </a:cxn>
                <a:cxn ang="0">
                  <a:pos x="229" y="293"/>
                </a:cxn>
                <a:cxn ang="0">
                  <a:pos x="181" y="230"/>
                </a:cxn>
                <a:cxn ang="0">
                  <a:pos x="356" y="285"/>
                </a:cxn>
                <a:cxn ang="0">
                  <a:pos x="380" y="274"/>
                </a:cxn>
                <a:cxn ang="0">
                  <a:pos x="312" y="407"/>
                </a:cxn>
                <a:cxn ang="0">
                  <a:pos x="290" y="371"/>
                </a:cxn>
                <a:cxn ang="0">
                  <a:pos x="321" y="335"/>
                </a:cxn>
                <a:cxn ang="0">
                  <a:pos x="255" y="320"/>
                </a:cxn>
                <a:cxn ang="0">
                  <a:pos x="233" y="296"/>
                </a:cxn>
                <a:cxn ang="0">
                  <a:pos x="395" y="467"/>
                </a:cxn>
                <a:cxn ang="0">
                  <a:pos x="403" y="453"/>
                </a:cxn>
                <a:cxn ang="0">
                  <a:pos x="413" y="484"/>
                </a:cxn>
                <a:cxn ang="0">
                  <a:pos x="369" y="497"/>
                </a:cxn>
                <a:cxn ang="0">
                  <a:pos x="347" y="378"/>
                </a:cxn>
                <a:cxn ang="0">
                  <a:pos x="455" y="445"/>
                </a:cxn>
                <a:cxn ang="0">
                  <a:pos x="433" y="465"/>
                </a:cxn>
                <a:cxn ang="0">
                  <a:pos x="393" y="374"/>
                </a:cxn>
                <a:cxn ang="0">
                  <a:pos x="361" y="481"/>
                </a:cxn>
                <a:cxn ang="0">
                  <a:pos x="456" y="556"/>
                </a:cxn>
                <a:cxn ang="0">
                  <a:pos x="464" y="492"/>
                </a:cxn>
                <a:cxn ang="0">
                  <a:pos x="478" y="478"/>
                </a:cxn>
                <a:cxn ang="0">
                  <a:pos x="466" y="569"/>
                </a:cxn>
                <a:cxn ang="0">
                  <a:pos x="386" y="620"/>
                </a:cxn>
                <a:cxn ang="0">
                  <a:pos x="384" y="531"/>
                </a:cxn>
                <a:cxn ang="0">
                  <a:pos x="364" y="551"/>
                </a:cxn>
                <a:cxn ang="0">
                  <a:pos x="361" y="514"/>
                </a:cxn>
                <a:cxn ang="0">
                  <a:pos x="449" y="688"/>
                </a:cxn>
                <a:cxn ang="0">
                  <a:pos x="441" y="645"/>
                </a:cxn>
                <a:cxn ang="0">
                  <a:pos x="399" y="732"/>
                </a:cxn>
                <a:cxn ang="0">
                  <a:pos x="389" y="705"/>
                </a:cxn>
                <a:cxn ang="0">
                  <a:pos x="407" y="710"/>
                </a:cxn>
                <a:cxn ang="0">
                  <a:pos x="396" y="630"/>
                </a:cxn>
                <a:cxn ang="0">
                  <a:pos x="383" y="620"/>
                </a:cxn>
                <a:cxn ang="0">
                  <a:pos x="392" y="616"/>
                </a:cxn>
                <a:cxn ang="0">
                  <a:pos x="473" y="821"/>
                </a:cxn>
                <a:cxn ang="0">
                  <a:pos x="401" y="771"/>
                </a:cxn>
                <a:cxn ang="0">
                  <a:pos x="447" y="813"/>
                </a:cxn>
                <a:cxn ang="0">
                  <a:pos x="512" y="755"/>
                </a:cxn>
                <a:cxn ang="0">
                  <a:pos x="516" y="774"/>
                </a:cxn>
                <a:cxn ang="0">
                  <a:pos x="456" y="815"/>
                </a:cxn>
                <a:cxn ang="0">
                  <a:pos x="387" y="793"/>
                </a:cxn>
                <a:cxn ang="0">
                  <a:pos x="396" y="746"/>
                </a:cxn>
                <a:cxn ang="0">
                  <a:pos x="504" y="862"/>
                </a:cxn>
                <a:cxn ang="0">
                  <a:pos x="503" y="901"/>
                </a:cxn>
                <a:cxn ang="0">
                  <a:pos x="487" y="885"/>
                </a:cxn>
                <a:cxn ang="0">
                  <a:pos x="375" y="882"/>
                </a:cxn>
                <a:cxn ang="0">
                  <a:pos x="387" y="841"/>
                </a:cxn>
              </a:cxnLst>
              <a:rect l="0" t="0" r="r" b="b"/>
              <a:pathLst>
                <a:path w="519" h="902">
                  <a:moveTo>
                    <a:pt x="66" y="49"/>
                  </a:moveTo>
                  <a:lnTo>
                    <a:pt x="66" y="49"/>
                  </a:lnTo>
                  <a:lnTo>
                    <a:pt x="66" y="47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4" y="47"/>
                  </a:lnTo>
                  <a:lnTo>
                    <a:pt x="61" y="50"/>
                  </a:lnTo>
                  <a:lnTo>
                    <a:pt x="57" y="56"/>
                  </a:lnTo>
                  <a:lnTo>
                    <a:pt x="50" y="67"/>
                  </a:lnTo>
                  <a:lnTo>
                    <a:pt x="38" y="88"/>
                  </a:lnTo>
                  <a:lnTo>
                    <a:pt x="37" y="91"/>
                  </a:lnTo>
                  <a:lnTo>
                    <a:pt x="35" y="94"/>
                  </a:lnTo>
                  <a:lnTo>
                    <a:pt x="32" y="97"/>
                  </a:lnTo>
                  <a:lnTo>
                    <a:pt x="30" y="102"/>
                  </a:lnTo>
                  <a:lnTo>
                    <a:pt x="27" y="110"/>
                  </a:lnTo>
                  <a:lnTo>
                    <a:pt x="26" y="114"/>
                  </a:lnTo>
                  <a:lnTo>
                    <a:pt x="26" y="118"/>
                  </a:lnTo>
                  <a:lnTo>
                    <a:pt x="27" y="122"/>
                  </a:lnTo>
                  <a:lnTo>
                    <a:pt x="29" y="124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3" y="132"/>
                  </a:lnTo>
                  <a:lnTo>
                    <a:pt x="32" y="132"/>
                  </a:lnTo>
                  <a:lnTo>
                    <a:pt x="32" y="132"/>
                  </a:lnTo>
                  <a:lnTo>
                    <a:pt x="30" y="132"/>
                  </a:lnTo>
                  <a:lnTo>
                    <a:pt x="29" y="132"/>
                  </a:lnTo>
                  <a:lnTo>
                    <a:pt x="27" y="130"/>
                  </a:lnTo>
                  <a:lnTo>
                    <a:pt x="26" y="130"/>
                  </a:lnTo>
                  <a:lnTo>
                    <a:pt x="18" y="125"/>
                  </a:lnTo>
                  <a:lnTo>
                    <a:pt x="12" y="121"/>
                  </a:lnTo>
                  <a:lnTo>
                    <a:pt x="9" y="119"/>
                  </a:lnTo>
                  <a:lnTo>
                    <a:pt x="4" y="118"/>
                  </a:lnTo>
                  <a:lnTo>
                    <a:pt x="3" y="116"/>
                  </a:lnTo>
                  <a:lnTo>
                    <a:pt x="1" y="116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7" y="111"/>
                  </a:lnTo>
                  <a:lnTo>
                    <a:pt x="10" y="111"/>
                  </a:lnTo>
                  <a:lnTo>
                    <a:pt x="13" y="110"/>
                  </a:lnTo>
                  <a:lnTo>
                    <a:pt x="15" y="108"/>
                  </a:lnTo>
                  <a:lnTo>
                    <a:pt x="21" y="100"/>
                  </a:lnTo>
                  <a:lnTo>
                    <a:pt x="32" y="85"/>
                  </a:lnTo>
                  <a:lnTo>
                    <a:pt x="44" y="64"/>
                  </a:lnTo>
                  <a:lnTo>
                    <a:pt x="58" y="42"/>
                  </a:lnTo>
                  <a:lnTo>
                    <a:pt x="63" y="31"/>
                  </a:lnTo>
                  <a:lnTo>
                    <a:pt x="64" y="24"/>
                  </a:lnTo>
                  <a:lnTo>
                    <a:pt x="66" y="16"/>
                  </a:lnTo>
                  <a:lnTo>
                    <a:pt x="64" y="9"/>
                  </a:lnTo>
                  <a:lnTo>
                    <a:pt x="63" y="8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7" y="3"/>
                  </a:lnTo>
                  <a:lnTo>
                    <a:pt x="70" y="6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7" y="9"/>
                  </a:lnTo>
                  <a:lnTo>
                    <a:pt x="80" y="13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75" y="124"/>
                  </a:lnTo>
                  <a:lnTo>
                    <a:pt x="75" y="125"/>
                  </a:lnTo>
                  <a:lnTo>
                    <a:pt x="75" y="127"/>
                  </a:lnTo>
                  <a:lnTo>
                    <a:pt x="75" y="127"/>
                  </a:lnTo>
                  <a:lnTo>
                    <a:pt x="75" y="127"/>
                  </a:lnTo>
                  <a:lnTo>
                    <a:pt x="77" y="127"/>
                  </a:lnTo>
                  <a:lnTo>
                    <a:pt x="77" y="127"/>
                  </a:lnTo>
                  <a:lnTo>
                    <a:pt x="78" y="127"/>
                  </a:lnTo>
                  <a:lnTo>
                    <a:pt x="80" y="127"/>
                  </a:lnTo>
                  <a:lnTo>
                    <a:pt x="167" y="64"/>
                  </a:lnTo>
                  <a:lnTo>
                    <a:pt x="167" y="64"/>
                  </a:lnTo>
                  <a:lnTo>
                    <a:pt x="167" y="64"/>
                  </a:lnTo>
                  <a:lnTo>
                    <a:pt x="170" y="63"/>
                  </a:lnTo>
                  <a:lnTo>
                    <a:pt x="172" y="64"/>
                  </a:lnTo>
                  <a:lnTo>
                    <a:pt x="177" y="66"/>
                  </a:lnTo>
                  <a:lnTo>
                    <a:pt x="178" y="67"/>
                  </a:lnTo>
                  <a:lnTo>
                    <a:pt x="181" y="69"/>
                  </a:lnTo>
                  <a:lnTo>
                    <a:pt x="184" y="69"/>
                  </a:lnTo>
                  <a:lnTo>
                    <a:pt x="186" y="71"/>
                  </a:lnTo>
                  <a:lnTo>
                    <a:pt x="186" y="71"/>
                  </a:lnTo>
                  <a:lnTo>
                    <a:pt x="187" y="72"/>
                  </a:lnTo>
                  <a:lnTo>
                    <a:pt x="187" y="74"/>
                  </a:lnTo>
                  <a:lnTo>
                    <a:pt x="187" y="74"/>
                  </a:lnTo>
                  <a:lnTo>
                    <a:pt x="186" y="75"/>
                  </a:lnTo>
                  <a:lnTo>
                    <a:pt x="183" y="75"/>
                  </a:lnTo>
                  <a:lnTo>
                    <a:pt x="183" y="75"/>
                  </a:lnTo>
                  <a:lnTo>
                    <a:pt x="181" y="74"/>
                  </a:lnTo>
                  <a:lnTo>
                    <a:pt x="180" y="74"/>
                  </a:lnTo>
                  <a:lnTo>
                    <a:pt x="180" y="74"/>
                  </a:lnTo>
                  <a:lnTo>
                    <a:pt x="178" y="74"/>
                  </a:lnTo>
                  <a:lnTo>
                    <a:pt x="175" y="75"/>
                  </a:lnTo>
                  <a:lnTo>
                    <a:pt x="172" y="77"/>
                  </a:lnTo>
                  <a:lnTo>
                    <a:pt x="170" y="78"/>
                  </a:lnTo>
                  <a:lnTo>
                    <a:pt x="167" y="83"/>
                  </a:lnTo>
                  <a:lnTo>
                    <a:pt x="166" y="85"/>
                  </a:lnTo>
                  <a:lnTo>
                    <a:pt x="129" y="158"/>
                  </a:lnTo>
                  <a:lnTo>
                    <a:pt x="127" y="160"/>
                  </a:lnTo>
                  <a:lnTo>
                    <a:pt x="127" y="160"/>
                  </a:lnTo>
                  <a:lnTo>
                    <a:pt x="126" y="166"/>
                  </a:lnTo>
                  <a:lnTo>
                    <a:pt x="124" y="171"/>
                  </a:lnTo>
                  <a:lnTo>
                    <a:pt x="124" y="174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27" y="182"/>
                  </a:lnTo>
                  <a:lnTo>
                    <a:pt x="127" y="182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30" y="183"/>
                  </a:lnTo>
                  <a:lnTo>
                    <a:pt x="130" y="185"/>
                  </a:lnTo>
                  <a:lnTo>
                    <a:pt x="129" y="186"/>
                  </a:lnTo>
                  <a:lnTo>
                    <a:pt x="129" y="186"/>
                  </a:lnTo>
                  <a:lnTo>
                    <a:pt x="127" y="186"/>
                  </a:lnTo>
                  <a:lnTo>
                    <a:pt x="126" y="185"/>
                  </a:lnTo>
                  <a:lnTo>
                    <a:pt x="123" y="183"/>
                  </a:lnTo>
                  <a:lnTo>
                    <a:pt x="118" y="182"/>
                  </a:lnTo>
                  <a:lnTo>
                    <a:pt x="113" y="179"/>
                  </a:lnTo>
                  <a:lnTo>
                    <a:pt x="109" y="176"/>
                  </a:lnTo>
                  <a:lnTo>
                    <a:pt x="106" y="174"/>
                  </a:lnTo>
                  <a:lnTo>
                    <a:pt x="101" y="172"/>
                  </a:lnTo>
                  <a:lnTo>
                    <a:pt x="98" y="171"/>
                  </a:lnTo>
                  <a:lnTo>
                    <a:pt x="97" y="169"/>
                  </a:lnTo>
                  <a:lnTo>
                    <a:pt x="95" y="169"/>
                  </a:lnTo>
                  <a:lnTo>
                    <a:pt x="95" y="168"/>
                  </a:lnTo>
                  <a:lnTo>
                    <a:pt x="95" y="168"/>
                  </a:lnTo>
                  <a:lnTo>
                    <a:pt x="95" y="166"/>
                  </a:lnTo>
                  <a:lnTo>
                    <a:pt x="97" y="166"/>
                  </a:lnTo>
                  <a:lnTo>
                    <a:pt x="97" y="166"/>
                  </a:lnTo>
                  <a:lnTo>
                    <a:pt x="98" y="165"/>
                  </a:lnTo>
                  <a:lnTo>
                    <a:pt x="100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1" y="166"/>
                  </a:lnTo>
                  <a:lnTo>
                    <a:pt x="103" y="166"/>
                  </a:lnTo>
                  <a:lnTo>
                    <a:pt x="106" y="166"/>
                  </a:lnTo>
                  <a:lnTo>
                    <a:pt x="109" y="165"/>
                  </a:lnTo>
                  <a:lnTo>
                    <a:pt x="110" y="161"/>
                  </a:lnTo>
                  <a:lnTo>
                    <a:pt x="113" y="157"/>
                  </a:lnTo>
                  <a:lnTo>
                    <a:pt x="113" y="157"/>
                  </a:lnTo>
                  <a:lnTo>
                    <a:pt x="115" y="154"/>
                  </a:lnTo>
                  <a:lnTo>
                    <a:pt x="117" y="152"/>
                  </a:lnTo>
                  <a:lnTo>
                    <a:pt x="117" y="150"/>
                  </a:lnTo>
                  <a:lnTo>
                    <a:pt x="144" y="99"/>
                  </a:lnTo>
                  <a:lnTo>
                    <a:pt x="146" y="94"/>
                  </a:lnTo>
                  <a:lnTo>
                    <a:pt x="147" y="93"/>
                  </a:lnTo>
                  <a:lnTo>
                    <a:pt x="147" y="91"/>
                  </a:lnTo>
                  <a:lnTo>
                    <a:pt x="146" y="89"/>
                  </a:lnTo>
                  <a:lnTo>
                    <a:pt x="146" y="89"/>
                  </a:lnTo>
                  <a:lnTo>
                    <a:pt x="144" y="89"/>
                  </a:lnTo>
                  <a:lnTo>
                    <a:pt x="141" y="91"/>
                  </a:lnTo>
                  <a:lnTo>
                    <a:pt x="140" y="93"/>
                  </a:lnTo>
                  <a:lnTo>
                    <a:pt x="67" y="143"/>
                  </a:lnTo>
                  <a:lnTo>
                    <a:pt x="64" y="144"/>
                  </a:lnTo>
                  <a:lnTo>
                    <a:pt x="64" y="146"/>
                  </a:lnTo>
                  <a:lnTo>
                    <a:pt x="63" y="146"/>
                  </a:lnTo>
                  <a:lnTo>
                    <a:pt x="61" y="146"/>
                  </a:lnTo>
                  <a:lnTo>
                    <a:pt x="61" y="144"/>
                  </a:lnTo>
                  <a:lnTo>
                    <a:pt x="60" y="143"/>
                  </a:lnTo>
                  <a:lnTo>
                    <a:pt x="60" y="141"/>
                  </a:lnTo>
                  <a:lnTo>
                    <a:pt x="60" y="140"/>
                  </a:lnTo>
                  <a:lnTo>
                    <a:pt x="66" y="49"/>
                  </a:lnTo>
                  <a:close/>
                  <a:moveTo>
                    <a:pt x="181" y="230"/>
                  </a:moveTo>
                  <a:lnTo>
                    <a:pt x="303" y="202"/>
                  </a:lnTo>
                  <a:lnTo>
                    <a:pt x="304" y="202"/>
                  </a:lnTo>
                  <a:lnTo>
                    <a:pt x="304" y="202"/>
                  </a:lnTo>
                  <a:lnTo>
                    <a:pt x="304" y="201"/>
                  </a:lnTo>
                  <a:lnTo>
                    <a:pt x="306" y="201"/>
                  </a:lnTo>
                  <a:lnTo>
                    <a:pt x="306" y="199"/>
                  </a:lnTo>
                  <a:lnTo>
                    <a:pt x="306" y="199"/>
                  </a:lnTo>
                  <a:lnTo>
                    <a:pt x="306" y="197"/>
                  </a:lnTo>
                  <a:lnTo>
                    <a:pt x="304" y="196"/>
                  </a:lnTo>
                  <a:lnTo>
                    <a:pt x="281" y="172"/>
                  </a:lnTo>
                  <a:lnTo>
                    <a:pt x="276" y="166"/>
                  </a:lnTo>
                  <a:lnTo>
                    <a:pt x="272" y="165"/>
                  </a:lnTo>
                  <a:lnTo>
                    <a:pt x="266" y="163"/>
                  </a:lnTo>
                  <a:lnTo>
                    <a:pt x="260" y="165"/>
                  </a:lnTo>
                  <a:lnTo>
                    <a:pt x="256" y="165"/>
                  </a:lnTo>
                  <a:lnTo>
                    <a:pt x="255" y="166"/>
                  </a:lnTo>
                  <a:lnTo>
                    <a:pt x="252" y="166"/>
                  </a:lnTo>
                  <a:lnTo>
                    <a:pt x="250" y="166"/>
                  </a:lnTo>
                  <a:lnTo>
                    <a:pt x="249" y="165"/>
                  </a:lnTo>
                  <a:lnTo>
                    <a:pt x="249" y="165"/>
                  </a:lnTo>
                  <a:lnTo>
                    <a:pt x="249" y="163"/>
                  </a:lnTo>
                  <a:lnTo>
                    <a:pt x="250" y="163"/>
                  </a:lnTo>
                  <a:lnTo>
                    <a:pt x="250" y="161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2" y="160"/>
                  </a:lnTo>
                  <a:lnTo>
                    <a:pt x="266" y="150"/>
                  </a:lnTo>
                  <a:lnTo>
                    <a:pt x="267" y="149"/>
                  </a:lnTo>
                  <a:lnTo>
                    <a:pt x="269" y="149"/>
                  </a:lnTo>
                  <a:lnTo>
                    <a:pt x="270" y="150"/>
                  </a:lnTo>
                  <a:lnTo>
                    <a:pt x="272" y="152"/>
                  </a:lnTo>
                  <a:lnTo>
                    <a:pt x="321" y="204"/>
                  </a:lnTo>
                  <a:lnTo>
                    <a:pt x="324" y="205"/>
                  </a:lnTo>
                  <a:lnTo>
                    <a:pt x="324" y="208"/>
                  </a:lnTo>
                  <a:lnTo>
                    <a:pt x="324" y="208"/>
                  </a:lnTo>
                  <a:lnTo>
                    <a:pt x="324" y="210"/>
                  </a:lnTo>
                  <a:lnTo>
                    <a:pt x="321" y="212"/>
                  </a:lnTo>
                  <a:lnTo>
                    <a:pt x="318" y="213"/>
                  </a:lnTo>
                  <a:lnTo>
                    <a:pt x="318" y="213"/>
                  </a:lnTo>
                  <a:lnTo>
                    <a:pt x="318" y="213"/>
                  </a:lnTo>
                  <a:lnTo>
                    <a:pt x="203" y="240"/>
                  </a:lnTo>
                  <a:lnTo>
                    <a:pt x="203" y="240"/>
                  </a:lnTo>
                  <a:lnTo>
                    <a:pt x="201" y="240"/>
                  </a:lnTo>
                  <a:lnTo>
                    <a:pt x="198" y="241"/>
                  </a:lnTo>
                  <a:lnTo>
                    <a:pt x="196" y="243"/>
                  </a:lnTo>
                  <a:lnTo>
                    <a:pt x="196" y="244"/>
                  </a:lnTo>
                  <a:lnTo>
                    <a:pt x="196" y="246"/>
                  </a:lnTo>
                  <a:lnTo>
                    <a:pt x="196" y="248"/>
                  </a:lnTo>
                  <a:lnTo>
                    <a:pt x="200" y="251"/>
                  </a:lnTo>
                  <a:lnTo>
                    <a:pt x="218" y="270"/>
                  </a:lnTo>
                  <a:lnTo>
                    <a:pt x="224" y="276"/>
                  </a:lnTo>
                  <a:lnTo>
                    <a:pt x="229" y="280"/>
                  </a:lnTo>
                  <a:lnTo>
                    <a:pt x="233" y="284"/>
                  </a:lnTo>
                  <a:lnTo>
                    <a:pt x="238" y="285"/>
                  </a:lnTo>
                  <a:lnTo>
                    <a:pt x="241" y="285"/>
                  </a:lnTo>
                  <a:lnTo>
                    <a:pt x="246" y="285"/>
                  </a:lnTo>
                  <a:lnTo>
                    <a:pt x="249" y="287"/>
                  </a:lnTo>
                  <a:lnTo>
                    <a:pt x="250" y="287"/>
                  </a:lnTo>
                  <a:lnTo>
                    <a:pt x="252" y="287"/>
                  </a:lnTo>
                  <a:lnTo>
                    <a:pt x="252" y="288"/>
                  </a:lnTo>
                  <a:lnTo>
                    <a:pt x="252" y="290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50" y="291"/>
                  </a:lnTo>
                  <a:lnTo>
                    <a:pt x="249" y="291"/>
                  </a:lnTo>
                  <a:lnTo>
                    <a:pt x="249" y="291"/>
                  </a:lnTo>
                  <a:lnTo>
                    <a:pt x="235" y="295"/>
                  </a:lnTo>
                  <a:lnTo>
                    <a:pt x="233" y="295"/>
                  </a:lnTo>
                  <a:lnTo>
                    <a:pt x="232" y="295"/>
                  </a:lnTo>
                  <a:lnTo>
                    <a:pt x="229" y="293"/>
                  </a:lnTo>
                  <a:lnTo>
                    <a:pt x="226" y="291"/>
                  </a:lnTo>
                  <a:lnTo>
                    <a:pt x="223" y="287"/>
                  </a:lnTo>
                  <a:lnTo>
                    <a:pt x="215" y="279"/>
                  </a:lnTo>
                  <a:lnTo>
                    <a:pt x="206" y="270"/>
                  </a:lnTo>
                  <a:lnTo>
                    <a:pt x="198" y="260"/>
                  </a:lnTo>
                  <a:lnTo>
                    <a:pt x="190" y="252"/>
                  </a:lnTo>
                  <a:lnTo>
                    <a:pt x="181" y="244"/>
                  </a:lnTo>
                  <a:lnTo>
                    <a:pt x="180" y="243"/>
                  </a:lnTo>
                  <a:lnTo>
                    <a:pt x="180" y="241"/>
                  </a:lnTo>
                  <a:lnTo>
                    <a:pt x="177" y="240"/>
                  </a:lnTo>
                  <a:lnTo>
                    <a:pt x="175" y="237"/>
                  </a:lnTo>
                  <a:lnTo>
                    <a:pt x="175" y="235"/>
                  </a:lnTo>
                  <a:lnTo>
                    <a:pt x="175" y="235"/>
                  </a:lnTo>
                  <a:lnTo>
                    <a:pt x="175" y="233"/>
                  </a:lnTo>
                  <a:lnTo>
                    <a:pt x="178" y="232"/>
                  </a:lnTo>
                  <a:lnTo>
                    <a:pt x="181" y="230"/>
                  </a:lnTo>
                  <a:lnTo>
                    <a:pt x="181" y="230"/>
                  </a:lnTo>
                  <a:close/>
                  <a:moveTo>
                    <a:pt x="306" y="301"/>
                  </a:moveTo>
                  <a:lnTo>
                    <a:pt x="326" y="329"/>
                  </a:lnTo>
                  <a:lnTo>
                    <a:pt x="327" y="331"/>
                  </a:lnTo>
                  <a:lnTo>
                    <a:pt x="327" y="331"/>
                  </a:lnTo>
                  <a:lnTo>
                    <a:pt x="329" y="331"/>
                  </a:lnTo>
                  <a:lnTo>
                    <a:pt x="329" y="331"/>
                  </a:lnTo>
                  <a:lnTo>
                    <a:pt x="330" y="331"/>
                  </a:lnTo>
                  <a:lnTo>
                    <a:pt x="330" y="329"/>
                  </a:lnTo>
                  <a:lnTo>
                    <a:pt x="332" y="329"/>
                  </a:lnTo>
                  <a:lnTo>
                    <a:pt x="356" y="288"/>
                  </a:lnTo>
                  <a:lnTo>
                    <a:pt x="356" y="288"/>
                  </a:lnTo>
                  <a:lnTo>
                    <a:pt x="356" y="287"/>
                  </a:lnTo>
                  <a:lnTo>
                    <a:pt x="356" y="287"/>
                  </a:lnTo>
                  <a:lnTo>
                    <a:pt x="356" y="287"/>
                  </a:lnTo>
                  <a:lnTo>
                    <a:pt x="356" y="285"/>
                  </a:lnTo>
                  <a:lnTo>
                    <a:pt x="355" y="285"/>
                  </a:lnTo>
                  <a:lnTo>
                    <a:pt x="355" y="285"/>
                  </a:lnTo>
                  <a:lnTo>
                    <a:pt x="353" y="285"/>
                  </a:lnTo>
                  <a:lnTo>
                    <a:pt x="307" y="295"/>
                  </a:lnTo>
                  <a:lnTo>
                    <a:pt x="307" y="295"/>
                  </a:lnTo>
                  <a:lnTo>
                    <a:pt x="306" y="295"/>
                  </a:lnTo>
                  <a:lnTo>
                    <a:pt x="306" y="295"/>
                  </a:lnTo>
                  <a:lnTo>
                    <a:pt x="304" y="295"/>
                  </a:lnTo>
                  <a:lnTo>
                    <a:pt x="304" y="296"/>
                  </a:lnTo>
                  <a:lnTo>
                    <a:pt x="304" y="298"/>
                  </a:lnTo>
                  <a:lnTo>
                    <a:pt x="304" y="299"/>
                  </a:lnTo>
                  <a:lnTo>
                    <a:pt x="306" y="301"/>
                  </a:lnTo>
                  <a:close/>
                  <a:moveTo>
                    <a:pt x="260" y="298"/>
                  </a:moveTo>
                  <a:lnTo>
                    <a:pt x="376" y="274"/>
                  </a:lnTo>
                  <a:lnTo>
                    <a:pt x="378" y="274"/>
                  </a:lnTo>
                  <a:lnTo>
                    <a:pt x="380" y="274"/>
                  </a:lnTo>
                  <a:lnTo>
                    <a:pt x="380" y="274"/>
                  </a:lnTo>
                  <a:lnTo>
                    <a:pt x="381" y="274"/>
                  </a:lnTo>
                  <a:lnTo>
                    <a:pt x="381" y="276"/>
                  </a:lnTo>
                  <a:lnTo>
                    <a:pt x="380" y="279"/>
                  </a:lnTo>
                  <a:lnTo>
                    <a:pt x="380" y="279"/>
                  </a:lnTo>
                  <a:lnTo>
                    <a:pt x="380" y="279"/>
                  </a:lnTo>
                  <a:lnTo>
                    <a:pt x="318" y="376"/>
                  </a:lnTo>
                  <a:lnTo>
                    <a:pt x="315" y="382"/>
                  </a:lnTo>
                  <a:lnTo>
                    <a:pt x="312" y="389"/>
                  </a:lnTo>
                  <a:lnTo>
                    <a:pt x="312" y="393"/>
                  </a:lnTo>
                  <a:lnTo>
                    <a:pt x="312" y="396"/>
                  </a:lnTo>
                  <a:lnTo>
                    <a:pt x="312" y="400"/>
                  </a:lnTo>
                  <a:lnTo>
                    <a:pt x="313" y="401"/>
                  </a:lnTo>
                  <a:lnTo>
                    <a:pt x="315" y="404"/>
                  </a:lnTo>
                  <a:lnTo>
                    <a:pt x="313" y="406"/>
                  </a:lnTo>
                  <a:lnTo>
                    <a:pt x="312" y="407"/>
                  </a:lnTo>
                  <a:lnTo>
                    <a:pt x="312" y="407"/>
                  </a:lnTo>
                  <a:lnTo>
                    <a:pt x="310" y="406"/>
                  </a:lnTo>
                  <a:lnTo>
                    <a:pt x="310" y="406"/>
                  </a:lnTo>
                  <a:lnTo>
                    <a:pt x="309" y="404"/>
                  </a:lnTo>
                  <a:lnTo>
                    <a:pt x="306" y="400"/>
                  </a:lnTo>
                  <a:lnTo>
                    <a:pt x="303" y="393"/>
                  </a:lnTo>
                  <a:lnTo>
                    <a:pt x="300" y="387"/>
                  </a:lnTo>
                  <a:lnTo>
                    <a:pt x="295" y="382"/>
                  </a:lnTo>
                  <a:lnTo>
                    <a:pt x="289" y="376"/>
                  </a:lnTo>
                  <a:lnTo>
                    <a:pt x="289" y="374"/>
                  </a:lnTo>
                  <a:lnTo>
                    <a:pt x="287" y="374"/>
                  </a:lnTo>
                  <a:lnTo>
                    <a:pt x="287" y="373"/>
                  </a:lnTo>
                  <a:lnTo>
                    <a:pt x="287" y="373"/>
                  </a:lnTo>
                  <a:lnTo>
                    <a:pt x="287" y="371"/>
                  </a:lnTo>
                  <a:lnTo>
                    <a:pt x="289" y="371"/>
                  </a:lnTo>
                  <a:lnTo>
                    <a:pt x="290" y="371"/>
                  </a:lnTo>
                  <a:lnTo>
                    <a:pt x="292" y="371"/>
                  </a:lnTo>
                  <a:lnTo>
                    <a:pt x="293" y="373"/>
                  </a:lnTo>
                  <a:lnTo>
                    <a:pt x="293" y="373"/>
                  </a:lnTo>
                  <a:lnTo>
                    <a:pt x="296" y="374"/>
                  </a:lnTo>
                  <a:lnTo>
                    <a:pt x="298" y="374"/>
                  </a:lnTo>
                  <a:lnTo>
                    <a:pt x="301" y="374"/>
                  </a:lnTo>
                  <a:lnTo>
                    <a:pt x="303" y="374"/>
                  </a:lnTo>
                  <a:lnTo>
                    <a:pt x="303" y="373"/>
                  </a:lnTo>
                  <a:lnTo>
                    <a:pt x="304" y="371"/>
                  </a:lnTo>
                  <a:lnTo>
                    <a:pt x="306" y="370"/>
                  </a:lnTo>
                  <a:lnTo>
                    <a:pt x="307" y="368"/>
                  </a:lnTo>
                  <a:lnTo>
                    <a:pt x="321" y="346"/>
                  </a:lnTo>
                  <a:lnTo>
                    <a:pt x="323" y="343"/>
                  </a:lnTo>
                  <a:lnTo>
                    <a:pt x="323" y="340"/>
                  </a:lnTo>
                  <a:lnTo>
                    <a:pt x="323" y="338"/>
                  </a:lnTo>
                  <a:lnTo>
                    <a:pt x="321" y="335"/>
                  </a:lnTo>
                  <a:lnTo>
                    <a:pt x="296" y="302"/>
                  </a:lnTo>
                  <a:lnTo>
                    <a:pt x="295" y="299"/>
                  </a:lnTo>
                  <a:lnTo>
                    <a:pt x="293" y="299"/>
                  </a:lnTo>
                  <a:lnTo>
                    <a:pt x="290" y="298"/>
                  </a:lnTo>
                  <a:lnTo>
                    <a:pt x="287" y="299"/>
                  </a:lnTo>
                  <a:lnTo>
                    <a:pt x="266" y="302"/>
                  </a:lnTo>
                  <a:lnTo>
                    <a:pt x="263" y="304"/>
                  </a:lnTo>
                  <a:lnTo>
                    <a:pt x="260" y="304"/>
                  </a:lnTo>
                  <a:lnTo>
                    <a:pt x="258" y="306"/>
                  </a:lnTo>
                  <a:lnTo>
                    <a:pt x="256" y="307"/>
                  </a:lnTo>
                  <a:lnTo>
                    <a:pt x="255" y="309"/>
                  </a:lnTo>
                  <a:lnTo>
                    <a:pt x="253" y="310"/>
                  </a:lnTo>
                  <a:lnTo>
                    <a:pt x="253" y="313"/>
                  </a:lnTo>
                  <a:lnTo>
                    <a:pt x="253" y="317"/>
                  </a:lnTo>
                  <a:lnTo>
                    <a:pt x="255" y="318"/>
                  </a:lnTo>
                  <a:lnTo>
                    <a:pt x="255" y="320"/>
                  </a:lnTo>
                  <a:lnTo>
                    <a:pt x="256" y="323"/>
                  </a:lnTo>
                  <a:lnTo>
                    <a:pt x="255" y="324"/>
                  </a:lnTo>
                  <a:lnTo>
                    <a:pt x="255" y="324"/>
                  </a:lnTo>
                  <a:lnTo>
                    <a:pt x="253" y="324"/>
                  </a:lnTo>
                  <a:lnTo>
                    <a:pt x="252" y="324"/>
                  </a:lnTo>
                  <a:lnTo>
                    <a:pt x="252" y="323"/>
                  </a:lnTo>
                  <a:lnTo>
                    <a:pt x="250" y="321"/>
                  </a:lnTo>
                  <a:lnTo>
                    <a:pt x="247" y="317"/>
                  </a:lnTo>
                  <a:lnTo>
                    <a:pt x="244" y="310"/>
                  </a:lnTo>
                  <a:lnTo>
                    <a:pt x="240" y="306"/>
                  </a:lnTo>
                  <a:lnTo>
                    <a:pt x="238" y="302"/>
                  </a:lnTo>
                  <a:lnTo>
                    <a:pt x="236" y="301"/>
                  </a:lnTo>
                  <a:lnTo>
                    <a:pt x="233" y="299"/>
                  </a:lnTo>
                  <a:lnTo>
                    <a:pt x="233" y="298"/>
                  </a:lnTo>
                  <a:lnTo>
                    <a:pt x="233" y="296"/>
                  </a:lnTo>
                  <a:lnTo>
                    <a:pt x="233" y="296"/>
                  </a:lnTo>
                  <a:lnTo>
                    <a:pt x="233" y="295"/>
                  </a:lnTo>
                  <a:lnTo>
                    <a:pt x="233" y="295"/>
                  </a:lnTo>
                  <a:lnTo>
                    <a:pt x="235" y="295"/>
                  </a:lnTo>
                  <a:lnTo>
                    <a:pt x="238" y="295"/>
                  </a:lnTo>
                  <a:lnTo>
                    <a:pt x="238" y="296"/>
                  </a:lnTo>
                  <a:lnTo>
                    <a:pt x="238" y="296"/>
                  </a:lnTo>
                  <a:lnTo>
                    <a:pt x="238" y="296"/>
                  </a:lnTo>
                  <a:lnTo>
                    <a:pt x="241" y="296"/>
                  </a:lnTo>
                  <a:lnTo>
                    <a:pt x="243" y="298"/>
                  </a:lnTo>
                  <a:lnTo>
                    <a:pt x="246" y="298"/>
                  </a:lnTo>
                  <a:lnTo>
                    <a:pt x="249" y="298"/>
                  </a:lnTo>
                  <a:lnTo>
                    <a:pt x="253" y="298"/>
                  </a:lnTo>
                  <a:lnTo>
                    <a:pt x="260" y="298"/>
                  </a:lnTo>
                  <a:close/>
                  <a:moveTo>
                    <a:pt x="372" y="478"/>
                  </a:moveTo>
                  <a:lnTo>
                    <a:pt x="392" y="468"/>
                  </a:lnTo>
                  <a:lnTo>
                    <a:pt x="395" y="467"/>
                  </a:lnTo>
                  <a:lnTo>
                    <a:pt x="396" y="464"/>
                  </a:lnTo>
                  <a:lnTo>
                    <a:pt x="398" y="462"/>
                  </a:lnTo>
                  <a:lnTo>
                    <a:pt x="398" y="458"/>
                  </a:lnTo>
                  <a:lnTo>
                    <a:pt x="398" y="456"/>
                  </a:lnTo>
                  <a:lnTo>
                    <a:pt x="398" y="454"/>
                  </a:lnTo>
                  <a:lnTo>
                    <a:pt x="398" y="454"/>
                  </a:lnTo>
                  <a:lnTo>
                    <a:pt x="398" y="454"/>
                  </a:lnTo>
                  <a:lnTo>
                    <a:pt x="396" y="453"/>
                  </a:lnTo>
                  <a:lnTo>
                    <a:pt x="396" y="451"/>
                  </a:lnTo>
                  <a:lnTo>
                    <a:pt x="398" y="450"/>
                  </a:lnTo>
                  <a:lnTo>
                    <a:pt x="398" y="450"/>
                  </a:lnTo>
                  <a:lnTo>
                    <a:pt x="399" y="450"/>
                  </a:lnTo>
                  <a:lnTo>
                    <a:pt x="401" y="450"/>
                  </a:lnTo>
                  <a:lnTo>
                    <a:pt x="401" y="450"/>
                  </a:lnTo>
                  <a:lnTo>
                    <a:pt x="403" y="451"/>
                  </a:lnTo>
                  <a:lnTo>
                    <a:pt x="403" y="453"/>
                  </a:lnTo>
                  <a:lnTo>
                    <a:pt x="404" y="458"/>
                  </a:lnTo>
                  <a:lnTo>
                    <a:pt x="407" y="464"/>
                  </a:lnTo>
                  <a:lnTo>
                    <a:pt x="409" y="470"/>
                  </a:lnTo>
                  <a:lnTo>
                    <a:pt x="412" y="473"/>
                  </a:lnTo>
                  <a:lnTo>
                    <a:pt x="413" y="478"/>
                  </a:lnTo>
                  <a:lnTo>
                    <a:pt x="415" y="479"/>
                  </a:lnTo>
                  <a:lnTo>
                    <a:pt x="415" y="479"/>
                  </a:lnTo>
                  <a:lnTo>
                    <a:pt x="415" y="479"/>
                  </a:lnTo>
                  <a:lnTo>
                    <a:pt x="415" y="481"/>
                  </a:lnTo>
                  <a:lnTo>
                    <a:pt x="415" y="481"/>
                  </a:lnTo>
                  <a:lnTo>
                    <a:pt x="416" y="481"/>
                  </a:lnTo>
                  <a:lnTo>
                    <a:pt x="416" y="483"/>
                  </a:lnTo>
                  <a:lnTo>
                    <a:pt x="416" y="483"/>
                  </a:lnTo>
                  <a:lnTo>
                    <a:pt x="415" y="484"/>
                  </a:lnTo>
                  <a:lnTo>
                    <a:pt x="415" y="484"/>
                  </a:lnTo>
                  <a:lnTo>
                    <a:pt x="413" y="484"/>
                  </a:lnTo>
                  <a:lnTo>
                    <a:pt x="413" y="484"/>
                  </a:lnTo>
                  <a:lnTo>
                    <a:pt x="412" y="484"/>
                  </a:lnTo>
                  <a:lnTo>
                    <a:pt x="410" y="483"/>
                  </a:lnTo>
                  <a:lnTo>
                    <a:pt x="410" y="483"/>
                  </a:lnTo>
                  <a:lnTo>
                    <a:pt x="410" y="483"/>
                  </a:lnTo>
                  <a:lnTo>
                    <a:pt x="409" y="481"/>
                  </a:lnTo>
                  <a:lnTo>
                    <a:pt x="409" y="481"/>
                  </a:lnTo>
                  <a:lnTo>
                    <a:pt x="406" y="481"/>
                  </a:lnTo>
                  <a:lnTo>
                    <a:pt x="404" y="481"/>
                  </a:lnTo>
                  <a:lnTo>
                    <a:pt x="401" y="481"/>
                  </a:lnTo>
                  <a:lnTo>
                    <a:pt x="398" y="483"/>
                  </a:lnTo>
                  <a:lnTo>
                    <a:pt x="373" y="494"/>
                  </a:lnTo>
                  <a:lnTo>
                    <a:pt x="372" y="495"/>
                  </a:lnTo>
                  <a:lnTo>
                    <a:pt x="372" y="495"/>
                  </a:lnTo>
                  <a:lnTo>
                    <a:pt x="370" y="495"/>
                  </a:lnTo>
                  <a:lnTo>
                    <a:pt x="369" y="497"/>
                  </a:lnTo>
                  <a:lnTo>
                    <a:pt x="366" y="497"/>
                  </a:lnTo>
                  <a:lnTo>
                    <a:pt x="363" y="494"/>
                  </a:lnTo>
                  <a:lnTo>
                    <a:pt x="361" y="492"/>
                  </a:lnTo>
                  <a:lnTo>
                    <a:pt x="360" y="492"/>
                  </a:lnTo>
                  <a:lnTo>
                    <a:pt x="358" y="490"/>
                  </a:lnTo>
                  <a:lnTo>
                    <a:pt x="347" y="483"/>
                  </a:lnTo>
                  <a:lnTo>
                    <a:pt x="338" y="473"/>
                  </a:lnTo>
                  <a:lnTo>
                    <a:pt x="332" y="464"/>
                  </a:lnTo>
                  <a:lnTo>
                    <a:pt x="326" y="456"/>
                  </a:lnTo>
                  <a:lnTo>
                    <a:pt x="321" y="442"/>
                  </a:lnTo>
                  <a:lnTo>
                    <a:pt x="320" y="431"/>
                  </a:lnTo>
                  <a:lnTo>
                    <a:pt x="321" y="418"/>
                  </a:lnTo>
                  <a:lnTo>
                    <a:pt x="324" y="407"/>
                  </a:lnTo>
                  <a:lnTo>
                    <a:pt x="329" y="396"/>
                  </a:lnTo>
                  <a:lnTo>
                    <a:pt x="336" y="387"/>
                  </a:lnTo>
                  <a:lnTo>
                    <a:pt x="347" y="378"/>
                  </a:lnTo>
                  <a:lnTo>
                    <a:pt x="360" y="371"/>
                  </a:lnTo>
                  <a:lnTo>
                    <a:pt x="373" y="367"/>
                  </a:lnTo>
                  <a:lnTo>
                    <a:pt x="386" y="364"/>
                  </a:lnTo>
                  <a:lnTo>
                    <a:pt x="399" y="364"/>
                  </a:lnTo>
                  <a:lnTo>
                    <a:pt x="413" y="367"/>
                  </a:lnTo>
                  <a:lnTo>
                    <a:pt x="424" y="371"/>
                  </a:lnTo>
                  <a:lnTo>
                    <a:pt x="433" y="379"/>
                  </a:lnTo>
                  <a:lnTo>
                    <a:pt x="441" y="389"/>
                  </a:lnTo>
                  <a:lnTo>
                    <a:pt x="447" y="401"/>
                  </a:lnTo>
                  <a:lnTo>
                    <a:pt x="450" y="409"/>
                  </a:lnTo>
                  <a:lnTo>
                    <a:pt x="453" y="417"/>
                  </a:lnTo>
                  <a:lnTo>
                    <a:pt x="455" y="425"/>
                  </a:lnTo>
                  <a:lnTo>
                    <a:pt x="455" y="434"/>
                  </a:lnTo>
                  <a:lnTo>
                    <a:pt x="455" y="437"/>
                  </a:lnTo>
                  <a:lnTo>
                    <a:pt x="455" y="440"/>
                  </a:lnTo>
                  <a:lnTo>
                    <a:pt x="455" y="445"/>
                  </a:lnTo>
                  <a:lnTo>
                    <a:pt x="455" y="447"/>
                  </a:lnTo>
                  <a:lnTo>
                    <a:pt x="456" y="448"/>
                  </a:lnTo>
                  <a:lnTo>
                    <a:pt x="456" y="448"/>
                  </a:lnTo>
                  <a:lnTo>
                    <a:pt x="458" y="450"/>
                  </a:lnTo>
                  <a:lnTo>
                    <a:pt x="458" y="450"/>
                  </a:lnTo>
                  <a:lnTo>
                    <a:pt x="458" y="451"/>
                  </a:lnTo>
                  <a:lnTo>
                    <a:pt x="458" y="451"/>
                  </a:lnTo>
                  <a:lnTo>
                    <a:pt x="458" y="453"/>
                  </a:lnTo>
                  <a:lnTo>
                    <a:pt x="456" y="453"/>
                  </a:lnTo>
                  <a:lnTo>
                    <a:pt x="439" y="464"/>
                  </a:lnTo>
                  <a:lnTo>
                    <a:pt x="439" y="464"/>
                  </a:lnTo>
                  <a:lnTo>
                    <a:pt x="438" y="464"/>
                  </a:lnTo>
                  <a:lnTo>
                    <a:pt x="436" y="464"/>
                  </a:lnTo>
                  <a:lnTo>
                    <a:pt x="436" y="465"/>
                  </a:lnTo>
                  <a:lnTo>
                    <a:pt x="435" y="465"/>
                  </a:lnTo>
                  <a:lnTo>
                    <a:pt x="433" y="465"/>
                  </a:lnTo>
                  <a:lnTo>
                    <a:pt x="433" y="465"/>
                  </a:lnTo>
                  <a:lnTo>
                    <a:pt x="432" y="464"/>
                  </a:lnTo>
                  <a:lnTo>
                    <a:pt x="433" y="462"/>
                  </a:lnTo>
                  <a:lnTo>
                    <a:pt x="436" y="458"/>
                  </a:lnTo>
                  <a:lnTo>
                    <a:pt x="439" y="453"/>
                  </a:lnTo>
                  <a:lnTo>
                    <a:pt x="443" y="448"/>
                  </a:lnTo>
                  <a:lnTo>
                    <a:pt x="446" y="437"/>
                  </a:lnTo>
                  <a:lnTo>
                    <a:pt x="447" y="426"/>
                  </a:lnTo>
                  <a:lnTo>
                    <a:pt x="447" y="414"/>
                  </a:lnTo>
                  <a:lnTo>
                    <a:pt x="443" y="403"/>
                  </a:lnTo>
                  <a:lnTo>
                    <a:pt x="438" y="393"/>
                  </a:lnTo>
                  <a:lnTo>
                    <a:pt x="432" y="385"/>
                  </a:lnTo>
                  <a:lnTo>
                    <a:pt x="424" y="381"/>
                  </a:lnTo>
                  <a:lnTo>
                    <a:pt x="415" y="378"/>
                  </a:lnTo>
                  <a:lnTo>
                    <a:pt x="404" y="374"/>
                  </a:lnTo>
                  <a:lnTo>
                    <a:pt x="393" y="374"/>
                  </a:lnTo>
                  <a:lnTo>
                    <a:pt x="383" y="378"/>
                  </a:lnTo>
                  <a:lnTo>
                    <a:pt x="372" y="382"/>
                  </a:lnTo>
                  <a:lnTo>
                    <a:pt x="360" y="389"/>
                  </a:lnTo>
                  <a:lnTo>
                    <a:pt x="350" y="396"/>
                  </a:lnTo>
                  <a:lnTo>
                    <a:pt x="341" y="406"/>
                  </a:lnTo>
                  <a:lnTo>
                    <a:pt x="335" y="415"/>
                  </a:lnTo>
                  <a:lnTo>
                    <a:pt x="332" y="426"/>
                  </a:lnTo>
                  <a:lnTo>
                    <a:pt x="330" y="437"/>
                  </a:lnTo>
                  <a:lnTo>
                    <a:pt x="330" y="447"/>
                  </a:lnTo>
                  <a:lnTo>
                    <a:pt x="333" y="458"/>
                  </a:lnTo>
                  <a:lnTo>
                    <a:pt x="338" y="464"/>
                  </a:lnTo>
                  <a:lnTo>
                    <a:pt x="343" y="468"/>
                  </a:lnTo>
                  <a:lnTo>
                    <a:pt x="347" y="475"/>
                  </a:lnTo>
                  <a:lnTo>
                    <a:pt x="353" y="478"/>
                  </a:lnTo>
                  <a:lnTo>
                    <a:pt x="358" y="479"/>
                  </a:lnTo>
                  <a:lnTo>
                    <a:pt x="361" y="481"/>
                  </a:lnTo>
                  <a:lnTo>
                    <a:pt x="366" y="479"/>
                  </a:lnTo>
                  <a:lnTo>
                    <a:pt x="372" y="478"/>
                  </a:lnTo>
                  <a:close/>
                  <a:moveTo>
                    <a:pt x="472" y="506"/>
                  </a:moveTo>
                  <a:lnTo>
                    <a:pt x="429" y="519"/>
                  </a:lnTo>
                  <a:lnTo>
                    <a:pt x="427" y="519"/>
                  </a:lnTo>
                  <a:lnTo>
                    <a:pt x="427" y="520"/>
                  </a:lnTo>
                  <a:lnTo>
                    <a:pt x="427" y="523"/>
                  </a:lnTo>
                  <a:lnTo>
                    <a:pt x="429" y="530"/>
                  </a:lnTo>
                  <a:lnTo>
                    <a:pt x="429" y="531"/>
                  </a:lnTo>
                  <a:lnTo>
                    <a:pt x="432" y="539"/>
                  </a:lnTo>
                  <a:lnTo>
                    <a:pt x="435" y="545"/>
                  </a:lnTo>
                  <a:lnTo>
                    <a:pt x="438" y="550"/>
                  </a:lnTo>
                  <a:lnTo>
                    <a:pt x="441" y="553"/>
                  </a:lnTo>
                  <a:lnTo>
                    <a:pt x="446" y="556"/>
                  </a:lnTo>
                  <a:lnTo>
                    <a:pt x="450" y="556"/>
                  </a:lnTo>
                  <a:lnTo>
                    <a:pt x="456" y="556"/>
                  </a:lnTo>
                  <a:lnTo>
                    <a:pt x="463" y="556"/>
                  </a:lnTo>
                  <a:lnTo>
                    <a:pt x="469" y="553"/>
                  </a:lnTo>
                  <a:lnTo>
                    <a:pt x="473" y="550"/>
                  </a:lnTo>
                  <a:lnTo>
                    <a:pt x="478" y="545"/>
                  </a:lnTo>
                  <a:lnTo>
                    <a:pt x="481" y="541"/>
                  </a:lnTo>
                  <a:lnTo>
                    <a:pt x="483" y="534"/>
                  </a:lnTo>
                  <a:lnTo>
                    <a:pt x="484" y="528"/>
                  </a:lnTo>
                  <a:lnTo>
                    <a:pt x="483" y="520"/>
                  </a:lnTo>
                  <a:lnTo>
                    <a:pt x="481" y="514"/>
                  </a:lnTo>
                  <a:lnTo>
                    <a:pt x="479" y="508"/>
                  </a:lnTo>
                  <a:lnTo>
                    <a:pt x="478" y="506"/>
                  </a:lnTo>
                  <a:lnTo>
                    <a:pt x="475" y="504"/>
                  </a:lnTo>
                  <a:lnTo>
                    <a:pt x="472" y="506"/>
                  </a:lnTo>
                  <a:close/>
                  <a:moveTo>
                    <a:pt x="381" y="517"/>
                  </a:moveTo>
                  <a:lnTo>
                    <a:pt x="458" y="495"/>
                  </a:lnTo>
                  <a:lnTo>
                    <a:pt x="464" y="492"/>
                  </a:lnTo>
                  <a:lnTo>
                    <a:pt x="467" y="490"/>
                  </a:lnTo>
                  <a:lnTo>
                    <a:pt x="470" y="487"/>
                  </a:lnTo>
                  <a:lnTo>
                    <a:pt x="472" y="484"/>
                  </a:lnTo>
                  <a:lnTo>
                    <a:pt x="472" y="483"/>
                  </a:lnTo>
                  <a:lnTo>
                    <a:pt x="472" y="481"/>
                  </a:lnTo>
                  <a:lnTo>
                    <a:pt x="472" y="479"/>
                  </a:lnTo>
                  <a:lnTo>
                    <a:pt x="472" y="478"/>
                  </a:lnTo>
                  <a:lnTo>
                    <a:pt x="472" y="476"/>
                  </a:lnTo>
                  <a:lnTo>
                    <a:pt x="472" y="475"/>
                  </a:lnTo>
                  <a:lnTo>
                    <a:pt x="473" y="473"/>
                  </a:lnTo>
                  <a:lnTo>
                    <a:pt x="473" y="473"/>
                  </a:lnTo>
                  <a:lnTo>
                    <a:pt x="475" y="473"/>
                  </a:lnTo>
                  <a:lnTo>
                    <a:pt x="476" y="473"/>
                  </a:lnTo>
                  <a:lnTo>
                    <a:pt x="476" y="475"/>
                  </a:lnTo>
                  <a:lnTo>
                    <a:pt x="478" y="476"/>
                  </a:lnTo>
                  <a:lnTo>
                    <a:pt x="478" y="478"/>
                  </a:lnTo>
                  <a:lnTo>
                    <a:pt x="479" y="483"/>
                  </a:lnTo>
                  <a:lnTo>
                    <a:pt x="479" y="489"/>
                  </a:lnTo>
                  <a:lnTo>
                    <a:pt x="481" y="494"/>
                  </a:lnTo>
                  <a:lnTo>
                    <a:pt x="483" y="498"/>
                  </a:lnTo>
                  <a:lnTo>
                    <a:pt x="486" y="504"/>
                  </a:lnTo>
                  <a:lnTo>
                    <a:pt x="487" y="512"/>
                  </a:lnTo>
                  <a:lnTo>
                    <a:pt x="490" y="520"/>
                  </a:lnTo>
                  <a:lnTo>
                    <a:pt x="492" y="530"/>
                  </a:lnTo>
                  <a:lnTo>
                    <a:pt x="492" y="537"/>
                  </a:lnTo>
                  <a:lnTo>
                    <a:pt x="492" y="545"/>
                  </a:lnTo>
                  <a:lnTo>
                    <a:pt x="490" y="551"/>
                  </a:lnTo>
                  <a:lnTo>
                    <a:pt x="487" y="556"/>
                  </a:lnTo>
                  <a:lnTo>
                    <a:pt x="483" y="561"/>
                  </a:lnTo>
                  <a:lnTo>
                    <a:pt x="478" y="566"/>
                  </a:lnTo>
                  <a:lnTo>
                    <a:pt x="470" y="567"/>
                  </a:lnTo>
                  <a:lnTo>
                    <a:pt x="466" y="569"/>
                  </a:lnTo>
                  <a:lnTo>
                    <a:pt x="461" y="569"/>
                  </a:lnTo>
                  <a:lnTo>
                    <a:pt x="456" y="569"/>
                  </a:lnTo>
                  <a:lnTo>
                    <a:pt x="452" y="567"/>
                  </a:lnTo>
                  <a:lnTo>
                    <a:pt x="443" y="562"/>
                  </a:lnTo>
                  <a:lnTo>
                    <a:pt x="433" y="555"/>
                  </a:lnTo>
                  <a:lnTo>
                    <a:pt x="409" y="584"/>
                  </a:lnTo>
                  <a:lnTo>
                    <a:pt x="407" y="584"/>
                  </a:lnTo>
                  <a:lnTo>
                    <a:pt x="406" y="588"/>
                  </a:lnTo>
                  <a:lnTo>
                    <a:pt x="395" y="603"/>
                  </a:lnTo>
                  <a:lnTo>
                    <a:pt x="389" y="613"/>
                  </a:lnTo>
                  <a:lnTo>
                    <a:pt x="389" y="616"/>
                  </a:lnTo>
                  <a:lnTo>
                    <a:pt x="389" y="619"/>
                  </a:lnTo>
                  <a:lnTo>
                    <a:pt x="389" y="620"/>
                  </a:lnTo>
                  <a:lnTo>
                    <a:pt x="387" y="622"/>
                  </a:lnTo>
                  <a:lnTo>
                    <a:pt x="386" y="622"/>
                  </a:lnTo>
                  <a:lnTo>
                    <a:pt x="386" y="620"/>
                  </a:lnTo>
                  <a:lnTo>
                    <a:pt x="384" y="617"/>
                  </a:lnTo>
                  <a:lnTo>
                    <a:pt x="383" y="613"/>
                  </a:lnTo>
                  <a:lnTo>
                    <a:pt x="381" y="605"/>
                  </a:lnTo>
                  <a:lnTo>
                    <a:pt x="383" y="597"/>
                  </a:lnTo>
                  <a:lnTo>
                    <a:pt x="387" y="588"/>
                  </a:lnTo>
                  <a:lnTo>
                    <a:pt x="396" y="577"/>
                  </a:lnTo>
                  <a:lnTo>
                    <a:pt x="419" y="548"/>
                  </a:lnTo>
                  <a:lnTo>
                    <a:pt x="423" y="545"/>
                  </a:lnTo>
                  <a:lnTo>
                    <a:pt x="424" y="542"/>
                  </a:lnTo>
                  <a:lnTo>
                    <a:pt x="424" y="536"/>
                  </a:lnTo>
                  <a:lnTo>
                    <a:pt x="423" y="530"/>
                  </a:lnTo>
                  <a:lnTo>
                    <a:pt x="421" y="525"/>
                  </a:lnTo>
                  <a:lnTo>
                    <a:pt x="419" y="523"/>
                  </a:lnTo>
                  <a:lnTo>
                    <a:pt x="416" y="522"/>
                  </a:lnTo>
                  <a:lnTo>
                    <a:pt x="413" y="523"/>
                  </a:lnTo>
                  <a:lnTo>
                    <a:pt x="384" y="531"/>
                  </a:lnTo>
                  <a:lnTo>
                    <a:pt x="378" y="533"/>
                  </a:lnTo>
                  <a:lnTo>
                    <a:pt x="375" y="536"/>
                  </a:lnTo>
                  <a:lnTo>
                    <a:pt x="372" y="537"/>
                  </a:lnTo>
                  <a:lnTo>
                    <a:pt x="370" y="542"/>
                  </a:lnTo>
                  <a:lnTo>
                    <a:pt x="369" y="545"/>
                  </a:lnTo>
                  <a:lnTo>
                    <a:pt x="370" y="550"/>
                  </a:lnTo>
                  <a:lnTo>
                    <a:pt x="370" y="550"/>
                  </a:lnTo>
                  <a:lnTo>
                    <a:pt x="370" y="550"/>
                  </a:lnTo>
                  <a:lnTo>
                    <a:pt x="370" y="551"/>
                  </a:lnTo>
                  <a:lnTo>
                    <a:pt x="370" y="553"/>
                  </a:lnTo>
                  <a:lnTo>
                    <a:pt x="369" y="555"/>
                  </a:lnTo>
                  <a:lnTo>
                    <a:pt x="369" y="555"/>
                  </a:lnTo>
                  <a:lnTo>
                    <a:pt x="367" y="555"/>
                  </a:lnTo>
                  <a:lnTo>
                    <a:pt x="366" y="555"/>
                  </a:lnTo>
                  <a:lnTo>
                    <a:pt x="366" y="555"/>
                  </a:lnTo>
                  <a:lnTo>
                    <a:pt x="364" y="551"/>
                  </a:lnTo>
                  <a:lnTo>
                    <a:pt x="364" y="550"/>
                  </a:lnTo>
                  <a:lnTo>
                    <a:pt x="363" y="544"/>
                  </a:lnTo>
                  <a:lnTo>
                    <a:pt x="361" y="537"/>
                  </a:lnTo>
                  <a:lnTo>
                    <a:pt x="360" y="531"/>
                  </a:lnTo>
                  <a:lnTo>
                    <a:pt x="358" y="523"/>
                  </a:lnTo>
                  <a:lnTo>
                    <a:pt x="355" y="514"/>
                  </a:lnTo>
                  <a:lnTo>
                    <a:pt x="353" y="512"/>
                  </a:lnTo>
                  <a:lnTo>
                    <a:pt x="353" y="512"/>
                  </a:lnTo>
                  <a:lnTo>
                    <a:pt x="353" y="511"/>
                  </a:lnTo>
                  <a:lnTo>
                    <a:pt x="353" y="511"/>
                  </a:lnTo>
                  <a:lnTo>
                    <a:pt x="355" y="509"/>
                  </a:lnTo>
                  <a:lnTo>
                    <a:pt x="355" y="509"/>
                  </a:lnTo>
                  <a:lnTo>
                    <a:pt x="356" y="509"/>
                  </a:lnTo>
                  <a:lnTo>
                    <a:pt x="360" y="511"/>
                  </a:lnTo>
                  <a:lnTo>
                    <a:pt x="360" y="512"/>
                  </a:lnTo>
                  <a:lnTo>
                    <a:pt x="361" y="514"/>
                  </a:lnTo>
                  <a:lnTo>
                    <a:pt x="361" y="514"/>
                  </a:lnTo>
                  <a:lnTo>
                    <a:pt x="363" y="515"/>
                  </a:lnTo>
                  <a:lnTo>
                    <a:pt x="364" y="517"/>
                  </a:lnTo>
                  <a:lnTo>
                    <a:pt x="367" y="519"/>
                  </a:lnTo>
                  <a:lnTo>
                    <a:pt x="370" y="519"/>
                  </a:lnTo>
                  <a:lnTo>
                    <a:pt x="375" y="519"/>
                  </a:lnTo>
                  <a:lnTo>
                    <a:pt x="381" y="517"/>
                  </a:lnTo>
                  <a:close/>
                  <a:moveTo>
                    <a:pt x="441" y="650"/>
                  </a:moveTo>
                  <a:lnTo>
                    <a:pt x="444" y="685"/>
                  </a:lnTo>
                  <a:lnTo>
                    <a:pt x="444" y="686"/>
                  </a:lnTo>
                  <a:lnTo>
                    <a:pt x="446" y="688"/>
                  </a:lnTo>
                  <a:lnTo>
                    <a:pt x="446" y="688"/>
                  </a:lnTo>
                  <a:lnTo>
                    <a:pt x="447" y="689"/>
                  </a:lnTo>
                  <a:lnTo>
                    <a:pt x="447" y="688"/>
                  </a:lnTo>
                  <a:lnTo>
                    <a:pt x="449" y="688"/>
                  </a:lnTo>
                  <a:lnTo>
                    <a:pt x="449" y="688"/>
                  </a:lnTo>
                  <a:lnTo>
                    <a:pt x="490" y="667"/>
                  </a:lnTo>
                  <a:lnTo>
                    <a:pt x="492" y="666"/>
                  </a:lnTo>
                  <a:lnTo>
                    <a:pt x="492" y="666"/>
                  </a:lnTo>
                  <a:lnTo>
                    <a:pt x="493" y="664"/>
                  </a:lnTo>
                  <a:lnTo>
                    <a:pt x="493" y="664"/>
                  </a:lnTo>
                  <a:lnTo>
                    <a:pt x="493" y="664"/>
                  </a:lnTo>
                  <a:lnTo>
                    <a:pt x="492" y="663"/>
                  </a:lnTo>
                  <a:lnTo>
                    <a:pt x="492" y="663"/>
                  </a:lnTo>
                  <a:lnTo>
                    <a:pt x="490" y="663"/>
                  </a:lnTo>
                  <a:lnTo>
                    <a:pt x="447" y="645"/>
                  </a:lnTo>
                  <a:lnTo>
                    <a:pt x="446" y="645"/>
                  </a:lnTo>
                  <a:lnTo>
                    <a:pt x="444" y="645"/>
                  </a:lnTo>
                  <a:lnTo>
                    <a:pt x="444" y="645"/>
                  </a:lnTo>
                  <a:lnTo>
                    <a:pt x="443" y="645"/>
                  </a:lnTo>
                  <a:lnTo>
                    <a:pt x="443" y="645"/>
                  </a:lnTo>
                  <a:lnTo>
                    <a:pt x="441" y="645"/>
                  </a:lnTo>
                  <a:lnTo>
                    <a:pt x="441" y="647"/>
                  </a:lnTo>
                  <a:lnTo>
                    <a:pt x="441" y="650"/>
                  </a:lnTo>
                  <a:close/>
                  <a:moveTo>
                    <a:pt x="404" y="622"/>
                  </a:moveTo>
                  <a:lnTo>
                    <a:pt x="516" y="664"/>
                  </a:lnTo>
                  <a:lnTo>
                    <a:pt x="518" y="666"/>
                  </a:lnTo>
                  <a:lnTo>
                    <a:pt x="518" y="666"/>
                  </a:lnTo>
                  <a:lnTo>
                    <a:pt x="518" y="666"/>
                  </a:lnTo>
                  <a:lnTo>
                    <a:pt x="519" y="667"/>
                  </a:lnTo>
                  <a:lnTo>
                    <a:pt x="518" y="669"/>
                  </a:lnTo>
                  <a:lnTo>
                    <a:pt x="516" y="669"/>
                  </a:lnTo>
                  <a:lnTo>
                    <a:pt x="516" y="671"/>
                  </a:lnTo>
                  <a:lnTo>
                    <a:pt x="516" y="671"/>
                  </a:lnTo>
                  <a:lnTo>
                    <a:pt x="415" y="721"/>
                  </a:lnTo>
                  <a:lnTo>
                    <a:pt x="407" y="725"/>
                  </a:lnTo>
                  <a:lnTo>
                    <a:pt x="403" y="729"/>
                  </a:lnTo>
                  <a:lnTo>
                    <a:pt x="399" y="732"/>
                  </a:lnTo>
                  <a:lnTo>
                    <a:pt x="398" y="736"/>
                  </a:lnTo>
                  <a:lnTo>
                    <a:pt x="398" y="738"/>
                  </a:lnTo>
                  <a:lnTo>
                    <a:pt x="398" y="741"/>
                  </a:lnTo>
                  <a:lnTo>
                    <a:pt x="396" y="744"/>
                  </a:lnTo>
                  <a:lnTo>
                    <a:pt x="395" y="744"/>
                  </a:lnTo>
                  <a:lnTo>
                    <a:pt x="393" y="744"/>
                  </a:lnTo>
                  <a:lnTo>
                    <a:pt x="393" y="744"/>
                  </a:lnTo>
                  <a:lnTo>
                    <a:pt x="393" y="744"/>
                  </a:lnTo>
                  <a:lnTo>
                    <a:pt x="393" y="743"/>
                  </a:lnTo>
                  <a:lnTo>
                    <a:pt x="393" y="741"/>
                  </a:lnTo>
                  <a:lnTo>
                    <a:pt x="393" y="735"/>
                  </a:lnTo>
                  <a:lnTo>
                    <a:pt x="392" y="729"/>
                  </a:lnTo>
                  <a:lnTo>
                    <a:pt x="392" y="721"/>
                  </a:lnTo>
                  <a:lnTo>
                    <a:pt x="392" y="714"/>
                  </a:lnTo>
                  <a:lnTo>
                    <a:pt x="390" y="707"/>
                  </a:lnTo>
                  <a:lnTo>
                    <a:pt x="389" y="705"/>
                  </a:lnTo>
                  <a:lnTo>
                    <a:pt x="389" y="703"/>
                  </a:lnTo>
                  <a:lnTo>
                    <a:pt x="389" y="703"/>
                  </a:lnTo>
                  <a:lnTo>
                    <a:pt x="390" y="702"/>
                  </a:lnTo>
                  <a:lnTo>
                    <a:pt x="390" y="702"/>
                  </a:lnTo>
                  <a:lnTo>
                    <a:pt x="392" y="702"/>
                  </a:lnTo>
                  <a:lnTo>
                    <a:pt x="393" y="702"/>
                  </a:lnTo>
                  <a:lnTo>
                    <a:pt x="395" y="705"/>
                  </a:lnTo>
                  <a:lnTo>
                    <a:pt x="395" y="705"/>
                  </a:lnTo>
                  <a:lnTo>
                    <a:pt x="395" y="705"/>
                  </a:lnTo>
                  <a:lnTo>
                    <a:pt x="396" y="708"/>
                  </a:lnTo>
                  <a:lnTo>
                    <a:pt x="398" y="710"/>
                  </a:lnTo>
                  <a:lnTo>
                    <a:pt x="399" y="711"/>
                  </a:lnTo>
                  <a:lnTo>
                    <a:pt x="401" y="711"/>
                  </a:lnTo>
                  <a:lnTo>
                    <a:pt x="403" y="711"/>
                  </a:lnTo>
                  <a:lnTo>
                    <a:pt x="404" y="710"/>
                  </a:lnTo>
                  <a:lnTo>
                    <a:pt x="407" y="710"/>
                  </a:lnTo>
                  <a:lnTo>
                    <a:pt x="409" y="708"/>
                  </a:lnTo>
                  <a:lnTo>
                    <a:pt x="432" y="697"/>
                  </a:lnTo>
                  <a:lnTo>
                    <a:pt x="435" y="696"/>
                  </a:lnTo>
                  <a:lnTo>
                    <a:pt x="436" y="694"/>
                  </a:lnTo>
                  <a:lnTo>
                    <a:pt x="438" y="691"/>
                  </a:lnTo>
                  <a:lnTo>
                    <a:pt x="438" y="688"/>
                  </a:lnTo>
                  <a:lnTo>
                    <a:pt x="433" y="647"/>
                  </a:lnTo>
                  <a:lnTo>
                    <a:pt x="433" y="644"/>
                  </a:lnTo>
                  <a:lnTo>
                    <a:pt x="432" y="642"/>
                  </a:lnTo>
                  <a:lnTo>
                    <a:pt x="430" y="641"/>
                  </a:lnTo>
                  <a:lnTo>
                    <a:pt x="426" y="639"/>
                  </a:lnTo>
                  <a:lnTo>
                    <a:pt x="406" y="631"/>
                  </a:lnTo>
                  <a:lnTo>
                    <a:pt x="403" y="630"/>
                  </a:lnTo>
                  <a:lnTo>
                    <a:pt x="401" y="630"/>
                  </a:lnTo>
                  <a:lnTo>
                    <a:pt x="398" y="630"/>
                  </a:lnTo>
                  <a:lnTo>
                    <a:pt x="396" y="630"/>
                  </a:lnTo>
                  <a:lnTo>
                    <a:pt x="395" y="630"/>
                  </a:lnTo>
                  <a:lnTo>
                    <a:pt x="392" y="631"/>
                  </a:lnTo>
                  <a:lnTo>
                    <a:pt x="390" y="635"/>
                  </a:lnTo>
                  <a:lnTo>
                    <a:pt x="389" y="638"/>
                  </a:lnTo>
                  <a:lnTo>
                    <a:pt x="389" y="639"/>
                  </a:lnTo>
                  <a:lnTo>
                    <a:pt x="389" y="641"/>
                  </a:lnTo>
                  <a:lnTo>
                    <a:pt x="389" y="642"/>
                  </a:lnTo>
                  <a:lnTo>
                    <a:pt x="386" y="644"/>
                  </a:lnTo>
                  <a:lnTo>
                    <a:pt x="386" y="644"/>
                  </a:lnTo>
                  <a:lnTo>
                    <a:pt x="384" y="644"/>
                  </a:lnTo>
                  <a:lnTo>
                    <a:pt x="384" y="642"/>
                  </a:lnTo>
                  <a:lnTo>
                    <a:pt x="384" y="641"/>
                  </a:lnTo>
                  <a:lnTo>
                    <a:pt x="384" y="639"/>
                  </a:lnTo>
                  <a:lnTo>
                    <a:pt x="384" y="633"/>
                  </a:lnTo>
                  <a:lnTo>
                    <a:pt x="384" y="627"/>
                  </a:lnTo>
                  <a:lnTo>
                    <a:pt x="383" y="620"/>
                  </a:lnTo>
                  <a:lnTo>
                    <a:pt x="383" y="617"/>
                  </a:lnTo>
                  <a:lnTo>
                    <a:pt x="383" y="614"/>
                  </a:lnTo>
                  <a:lnTo>
                    <a:pt x="381" y="611"/>
                  </a:lnTo>
                  <a:lnTo>
                    <a:pt x="381" y="609"/>
                  </a:lnTo>
                  <a:lnTo>
                    <a:pt x="381" y="609"/>
                  </a:lnTo>
                  <a:lnTo>
                    <a:pt x="383" y="608"/>
                  </a:lnTo>
                  <a:lnTo>
                    <a:pt x="383" y="608"/>
                  </a:lnTo>
                  <a:lnTo>
                    <a:pt x="384" y="608"/>
                  </a:lnTo>
                  <a:lnTo>
                    <a:pt x="386" y="608"/>
                  </a:lnTo>
                  <a:lnTo>
                    <a:pt x="387" y="609"/>
                  </a:lnTo>
                  <a:lnTo>
                    <a:pt x="387" y="611"/>
                  </a:lnTo>
                  <a:lnTo>
                    <a:pt x="387" y="611"/>
                  </a:lnTo>
                  <a:lnTo>
                    <a:pt x="387" y="611"/>
                  </a:lnTo>
                  <a:lnTo>
                    <a:pt x="387" y="613"/>
                  </a:lnTo>
                  <a:lnTo>
                    <a:pt x="389" y="614"/>
                  </a:lnTo>
                  <a:lnTo>
                    <a:pt x="392" y="616"/>
                  </a:lnTo>
                  <a:lnTo>
                    <a:pt x="393" y="619"/>
                  </a:lnTo>
                  <a:lnTo>
                    <a:pt x="398" y="620"/>
                  </a:lnTo>
                  <a:lnTo>
                    <a:pt x="404" y="622"/>
                  </a:lnTo>
                  <a:close/>
                  <a:moveTo>
                    <a:pt x="467" y="774"/>
                  </a:moveTo>
                  <a:lnTo>
                    <a:pt x="464" y="774"/>
                  </a:lnTo>
                  <a:lnTo>
                    <a:pt x="463" y="776"/>
                  </a:lnTo>
                  <a:lnTo>
                    <a:pt x="461" y="777"/>
                  </a:lnTo>
                  <a:lnTo>
                    <a:pt x="461" y="779"/>
                  </a:lnTo>
                  <a:lnTo>
                    <a:pt x="459" y="793"/>
                  </a:lnTo>
                  <a:lnTo>
                    <a:pt x="459" y="799"/>
                  </a:lnTo>
                  <a:lnTo>
                    <a:pt x="459" y="805"/>
                  </a:lnTo>
                  <a:lnTo>
                    <a:pt x="461" y="810"/>
                  </a:lnTo>
                  <a:lnTo>
                    <a:pt x="463" y="813"/>
                  </a:lnTo>
                  <a:lnTo>
                    <a:pt x="466" y="816"/>
                  </a:lnTo>
                  <a:lnTo>
                    <a:pt x="469" y="819"/>
                  </a:lnTo>
                  <a:lnTo>
                    <a:pt x="473" y="821"/>
                  </a:lnTo>
                  <a:lnTo>
                    <a:pt x="478" y="821"/>
                  </a:lnTo>
                  <a:lnTo>
                    <a:pt x="484" y="821"/>
                  </a:lnTo>
                  <a:lnTo>
                    <a:pt x="490" y="819"/>
                  </a:lnTo>
                  <a:lnTo>
                    <a:pt x="495" y="816"/>
                  </a:lnTo>
                  <a:lnTo>
                    <a:pt x="499" y="813"/>
                  </a:lnTo>
                  <a:lnTo>
                    <a:pt x="504" y="808"/>
                  </a:lnTo>
                  <a:lnTo>
                    <a:pt x="507" y="802"/>
                  </a:lnTo>
                  <a:lnTo>
                    <a:pt x="509" y="796"/>
                  </a:lnTo>
                  <a:lnTo>
                    <a:pt x="510" y="788"/>
                  </a:lnTo>
                  <a:lnTo>
                    <a:pt x="510" y="783"/>
                  </a:lnTo>
                  <a:lnTo>
                    <a:pt x="509" y="779"/>
                  </a:lnTo>
                  <a:lnTo>
                    <a:pt x="506" y="777"/>
                  </a:lnTo>
                  <a:lnTo>
                    <a:pt x="501" y="777"/>
                  </a:lnTo>
                  <a:lnTo>
                    <a:pt x="467" y="774"/>
                  </a:lnTo>
                  <a:close/>
                  <a:moveTo>
                    <a:pt x="407" y="769"/>
                  </a:moveTo>
                  <a:lnTo>
                    <a:pt x="401" y="771"/>
                  </a:lnTo>
                  <a:lnTo>
                    <a:pt x="396" y="774"/>
                  </a:lnTo>
                  <a:lnTo>
                    <a:pt x="393" y="780"/>
                  </a:lnTo>
                  <a:lnTo>
                    <a:pt x="392" y="791"/>
                  </a:lnTo>
                  <a:lnTo>
                    <a:pt x="392" y="799"/>
                  </a:lnTo>
                  <a:lnTo>
                    <a:pt x="393" y="807"/>
                  </a:lnTo>
                  <a:lnTo>
                    <a:pt x="395" y="812"/>
                  </a:lnTo>
                  <a:lnTo>
                    <a:pt x="398" y="818"/>
                  </a:lnTo>
                  <a:lnTo>
                    <a:pt x="401" y="821"/>
                  </a:lnTo>
                  <a:lnTo>
                    <a:pt x="406" y="824"/>
                  </a:lnTo>
                  <a:lnTo>
                    <a:pt x="412" y="826"/>
                  </a:lnTo>
                  <a:lnTo>
                    <a:pt x="418" y="827"/>
                  </a:lnTo>
                  <a:lnTo>
                    <a:pt x="426" y="827"/>
                  </a:lnTo>
                  <a:lnTo>
                    <a:pt x="432" y="826"/>
                  </a:lnTo>
                  <a:lnTo>
                    <a:pt x="438" y="822"/>
                  </a:lnTo>
                  <a:lnTo>
                    <a:pt x="443" y="819"/>
                  </a:lnTo>
                  <a:lnTo>
                    <a:pt x="447" y="813"/>
                  </a:lnTo>
                  <a:lnTo>
                    <a:pt x="450" y="807"/>
                  </a:lnTo>
                  <a:lnTo>
                    <a:pt x="452" y="799"/>
                  </a:lnTo>
                  <a:lnTo>
                    <a:pt x="453" y="791"/>
                  </a:lnTo>
                  <a:lnTo>
                    <a:pt x="455" y="780"/>
                  </a:lnTo>
                  <a:lnTo>
                    <a:pt x="455" y="776"/>
                  </a:lnTo>
                  <a:lnTo>
                    <a:pt x="453" y="774"/>
                  </a:lnTo>
                  <a:lnTo>
                    <a:pt x="452" y="774"/>
                  </a:lnTo>
                  <a:lnTo>
                    <a:pt x="449" y="772"/>
                  </a:lnTo>
                  <a:lnTo>
                    <a:pt x="407" y="769"/>
                  </a:lnTo>
                  <a:close/>
                  <a:moveTo>
                    <a:pt x="415" y="755"/>
                  </a:moveTo>
                  <a:lnTo>
                    <a:pt x="493" y="761"/>
                  </a:lnTo>
                  <a:lnTo>
                    <a:pt x="499" y="761"/>
                  </a:lnTo>
                  <a:lnTo>
                    <a:pt x="504" y="761"/>
                  </a:lnTo>
                  <a:lnTo>
                    <a:pt x="509" y="760"/>
                  </a:lnTo>
                  <a:lnTo>
                    <a:pt x="510" y="757"/>
                  </a:lnTo>
                  <a:lnTo>
                    <a:pt x="512" y="755"/>
                  </a:lnTo>
                  <a:lnTo>
                    <a:pt x="512" y="754"/>
                  </a:lnTo>
                  <a:lnTo>
                    <a:pt x="513" y="752"/>
                  </a:lnTo>
                  <a:lnTo>
                    <a:pt x="513" y="750"/>
                  </a:lnTo>
                  <a:lnTo>
                    <a:pt x="515" y="747"/>
                  </a:lnTo>
                  <a:lnTo>
                    <a:pt x="515" y="747"/>
                  </a:lnTo>
                  <a:lnTo>
                    <a:pt x="516" y="746"/>
                  </a:lnTo>
                  <a:lnTo>
                    <a:pt x="516" y="746"/>
                  </a:lnTo>
                  <a:lnTo>
                    <a:pt x="518" y="746"/>
                  </a:lnTo>
                  <a:lnTo>
                    <a:pt x="518" y="747"/>
                  </a:lnTo>
                  <a:lnTo>
                    <a:pt x="519" y="749"/>
                  </a:lnTo>
                  <a:lnTo>
                    <a:pt x="519" y="750"/>
                  </a:lnTo>
                  <a:lnTo>
                    <a:pt x="518" y="752"/>
                  </a:lnTo>
                  <a:lnTo>
                    <a:pt x="518" y="757"/>
                  </a:lnTo>
                  <a:lnTo>
                    <a:pt x="518" y="763"/>
                  </a:lnTo>
                  <a:lnTo>
                    <a:pt x="516" y="769"/>
                  </a:lnTo>
                  <a:lnTo>
                    <a:pt x="516" y="774"/>
                  </a:lnTo>
                  <a:lnTo>
                    <a:pt x="516" y="782"/>
                  </a:lnTo>
                  <a:lnTo>
                    <a:pt x="516" y="788"/>
                  </a:lnTo>
                  <a:lnTo>
                    <a:pt x="516" y="794"/>
                  </a:lnTo>
                  <a:lnTo>
                    <a:pt x="515" y="804"/>
                  </a:lnTo>
                  <a:lnTo>
                    <a:pt x="513" y="812"/>
                  </a:lnTo>
                  <a:lnTo>
                    <a:pt x="510" y="819"/>
                  </a:lnTo>
                  <a:lnTo>
                    <a:pt x="506" y="826"/>
                  </a:lnTo>
                  <a:lnTo>
                    <a:pt x="501" y="829"/>
                  </a:lnTo>
                  <a:lnTo>
                    <a:pt x="495" y="832"/>
                  </a:lnTo>
                  <a:lnTo>
                    <a:pt x="489" y="835"/>
                  </a:lnTo>
                  <a:lnTo>
                    <a:pt x="483" y="835"/>
                  </a:lnTo>
                  <a:lnTo>
                    <a:pt x="475" y="833"/>
                  </a:lnTo>
                  <a:lnTo>
                    <a:pt x="467" y="829"/>
                  </a:lnTo>
                  <a:lnTo>
                    <a:pt x="463" y="824"/>
                  </a:lnTo>
                  <a:lnTo>
                    <a:pt x="458" y="816"/>
                  </a:lnTo>
                  <a:lnTo>
                    <a:pt x="456" y="815"/>
                  </a:lnTo>
                  <a:lnTo>
                    <a:pt x="455" y="822"/>
                  </a:lnTo>
                  <a:lnTo>
                    <a:pt x="452" y="827"/>
                  </a:lnTo>
                  <a:lnTo>
                    <a:pt x="449" y="832"/>
                  </a:lnTo>
                  <a:lnTo>
                    <a:pt x="444" y="837"/>
                  </a:lnTo>
                  <a:lnTo>
                    <a:pt x="439" y="838"/>
                  </a:lnTo>
                  <a:lnTo>
                    <a:pt x="435" y="841"/>
                  </a:lnTo>
                  <a:lnTo>
                    <a:pt x="429" y="841"/>
                  </a:lnTo>
                  <a:lnTo>
                    <a:pt x="423" y="841"/>
                  </a:lnTo>
                  <a:lnTo>
                    <a:pt x="415" y="840"/>
                  </a:lnTo>
                  <a:lnTo>
                    <a:pt x="407" y="838"/>
                  </a:lnTo>
                  <a:lnTo>
                    <a:pt x="399" y="833"/>
                  </a:lnTo>
                  <a:lnTo>
                    <a:pt x="395" y="827"/>
                  </a:lnTo>
                  <a:lnTo>
                    <a:pt x="390" y="821"/>
                  </a:lnTo>
                  <a:lnTo>
                    <a:pt x="387" y="812"/>
                  </a:lnTo>
                  <a:lnTo>
                    <a:pt x="386" y="802"/>
                  </a:lnTo>
                  <a:lnTo>
                    <a:pt x="387" y="793"/>
                  </a:lnTo>
                  <a:lnTo>
                    <a:pt x="387" y="785"/>
                  </a:lnTo>
                  <a:lnTo>
                    <a:pt x="389" y="776"/>
                  </a:lnTo>
                  <a:lnTo>
                    <a:pt x="390" y="768"/>
                  </a:lnTo>
                  <a:lnTo>
                    <a:pt x="390" y="763"/>
                  </a:lnTo>
                  <a:lnTo>
                    <a:pt x="390" y="754"/>
                  </a:lnTo>
                  <a:lnTo>
                    <a:pt x="390" y="746"/>
                  </a:lnTo>
                  <a:lnTo>
                    <a:pt x="390" y="744"/>
                  </a:lnTo>
                  <a:lnTo>
                    <a:pt x="390" y="743"/>
                  </a:lnTo>
                  <a:lnTo>
                    <a:pt x="390" y="743"/>
                  </a:lnTo>
                  <a:lnTo>
                    <a:pt x="392" y="741"/>
                  </a:lnTo>
                  <a:lnTo>
                    <a:pt x="392" y="741"/>
                  </a:lnTo>
                  <a:lnTo>
                    <a:pt x="393" y="741"/>
                  </a:lnTo>
                  <a:lnTo>
                    <a:pt x="395" y="741"/>
                  </a:lnTo>
                  <a:lnTo>
                    <a:pt x="396" y="744"/>
                  </a:lnTo>
                  <a:lnTo>
                    <a:pt x="396" y="744"/>
                  </a:lnTo>
                  <a:lnTo>
                    <a:pt x="396" y="746"/>
                  </a:lnTo>
                  <a:lnTo>
                    <a:pt x="398" y="747"/>
                  </a:lnTo>
                  <a:lnTo>
                    <a:pt x="398" y="749"/>
                  </a:lnTo>
                  <a:lnTo>
                    <a:pt x="399" y="750"/>
                  </a:lnTo>
                  <a:lnTo>
                    <a:pt x="401" y="752"/>
                  </a:lnTo>
                  <a:lnTo>
                    <a:pt x="404" y="754"/>
                  </a:lnTo>
                  <a:lnTo>
                    <a:pt x="409" y="755"/>
                  </a:lnTo>
                  <a:lnTo>
                    <a:pt x="415" y="755"/>
                  </a:lnTo>
                  <a:close/>
                  <a:moveTo>
                    <a:pt x="406" y="855"/>
                  </a:moveTo>
                  <a:lnTo>
                    <a:pt x="483" y="869"/>
                  </a:lnTo>
                  <a:lnTo>
                    <a:pt x="490" y="871"/>
                  </a:lnTo>
                  <a:lnTo>
                    <a:pt x="493" y="871"/>
                  </a:lnTo>
                  <a:lnTo>
                    <a:pt x="498" y="869"/>
                  </a:lnTo>
                  <a:lnTo>
                    <a:pt x="499" y="868"/>
                  </a:lnTo>
                  <a:lnTo>
                    <a:pt x="503" y="865"/>
                  </a:lnTo>
                  <a:lnTo>
                    <a:pt x="504" y="862"/>
                  </a:lnTo>
                  <a:lnTo>
                    <a:pt x="504" y="862"/>
                  </a:lnTo>
                  <a:lnTo>
                    <a:pt x="504" y="862"/>
                  </a:lnTo>
                  <a:lnTo>
                    <a:pt x="504" y="859"/>
                  </a:lnTo>
                  <a:lnTo>
                    <a:pt x="506" y="859"/>
                  </a:lnTo>
                  <a:lnTo>
                    <a:pt x="506" y="859"/>
                  </a:lnTo>
                  <a:lnTo>
                    <a:pt x="507" y="859"/>
                  </a:lnTo>
                  <a:lnTo>
                    <a:pt x="509" y="859"/>
                  </a:lnTo>
                  <a:lnTo>
                    <a:pt x="509" y="859"/>
                  </a:lnTo>
                  <a:lnTo>
                    <a:pt x="509" y="860"/>
                  </a:lnTo>
                  <a:lnTo>
                    <a:pt x="509" y="862"/>
                  </a:lnTo>
                  <a:lnTo>
                    <a:pt x="509" y="863"/>
                  </a:lnTo>
                  <a:lnTo>
                    <a:pt x="507" y="868"/>
                  </a:lnTo>
                  <a:lnTo>
                    <a:pt x="506" y="874"/>
                  </a:lnTo>
                  <a:lnTo>
                    <a:pt x="506" y="880"/>
                  </a:lnTo>
                  <a:lnTo>
                    <a:pt x="504" y="890"/>
                  </a:lnTo>
                  <a:lnTo>
                    <a:pt x="503" y="899"/>
                  </a:lnTo>
                  <a:lnTo>
                    <a:pt x="503" y="901"/>
                  </a:lnTo>
                  <a:lnTo>
                    <a:pt x="503" y="901"/>
                  </a:lnTo>
                  <a:lnTo>
                    <a:pt x="503" y="902"/>
                  </a:lnTo>
                  <a:lnTo>
                    <a:pt x="501" y="902"/>
                  </a:lnTo>
                  <a:lnTo>
                    <a:pt x="501" y="902"/>
                  </a:lnTo>
                  <a:lnTo>
                    <a:pt x="499" y="902"/>
                  </a:lnTo>
                  <a:lnTo>
                    <a:pt x="498" y="902"/>
                  </a:lnTo>
                  <a:lnTo>
                    <a:pt x="498" y="902"/>
                  </a:lnTo>
                  <a:lnTo>
                    <a:pt x="498" y="901"/>
                  </a:lnTo>
                  <a:lnTo>
                    <a:pt x="496" y="898"/>
                  </a:lnTo>
                  <a:lnTo>
                    <a:pt x="496" y="896"/>
                  </a:lnTo>
                  <a:lnTo>
                    <a:pt x="496" y="895"/>
                  </a:lnTo>
                  <a:lnTo>
                    <a:pt x="496" y="893"/>
                  </a:lnTo>
                  <a:lnTo>
                    <a:pt x="495" y="891"/>
                  </a:lnTo>
                  <a:lnTo>
                    <a:pt x="493" y="890"/>
                  </a:lnTo>
                  <a:lnTo>
                    <a:pt x="492" y="887"/>
                  </a:lnTo>
                  <a:lnTo>
                    <a:pt x="487" y="885"/>
                  </a:lnTo>
                  <a:lnTo>
                    <a:pt x="481" y="885"/>
                  </a:lnTo>
                  <a:lnTo>
                    <a:pt x="403" y="871"/>
                  </a:lnTo>
                  <a:lnTo>
                    <a:pt x="395" y="869"/>
                  </a:lnTo>
                  <a:lnTo>
                    <a:pt x="390" y="869"/>
                  </a:lnTo>
                  <a:lnTo>
                    <a:pt x="387" y="871"/>
                  </a:lnTo>
                  <a:lnTo>
                    <a:pt x="384" y="873"/>
                  </a:lnTo>
                  <a:lnTo>
                    <a:pt x="383" y="876"/>
                  </a:lnTo>
                  <a:lnTo>
                    <a:pt x="381" y="879"/>
                  </a:lnTo>
                  <a:lnTo>
                    <a:pt x="381" y="879"/>
                  </a:lnTo>
                  <a:lnTo>
                    <a:pt x="381" y="879"/>
                  </a:lnTo>
                  <a:lnTo>
                    <a:pt x="380" y="882"/>
                  </a:lnTo>
                  <a:lnTo>
                    <a:pt x="380" y="882"/>
                  </a:lnTo>
                  <a:lnTo>
                    <a:pt x="378" y="884"/>
                  </a:lnTo>
                  <a:lnTo>
                    <a:pt x="378" y="884"/>
                  </a:lnTo>
                  <a:lnTo>
                    <a:pt x="376" y="882"/>
                  </a:lnTo>
                  <a:lnTo>
                    <a:pt x="375" y="882"/>
                  </a:lnTo>
                  <a:lnTo>
                    <a:pt x="375" y="880"/>
                  </a:lnTo>
                  <a:lnTo>
                    <a:pt x="375" y="879"/>
                  </a:lnTo>
                  <a:lnTo>
                    <a:pt x="376" y="874"/>
                  </a:lnTo>
                  <a:lnTo>
                    <a:pt x="378" y="869"/>
                  </a:lnTo>
                  <a:lnTo>
                    <a:pt x="380" y="863"/>
                  </a:lnTo>
                  <a:lnTo>
                    <a:pt x="380" y="859"/>
                  </a:lnTo>
                  <a:lnTo>
                    <a:pt x="381" y="851"/>
                  </a:lnTo>
                  <a:lnTo>
                    <a:pt x="383" y="841"/>
                  </a:lnTo>
                  <a:lnTo>
                    <a:pt x="383" y="840"/>
                  </a:lnTo>
                  <a:lnTo>
                    <a:pt x="383" y="840"/>
                  </a:lnTo>
                  <a:lnTo>
                    <a:pt x="383" y="838"/>
                  </a:lnTo>
                  <a:lnTo>
                    <a:pt x="383" y="838"/>
                  </a:lnTo>
                  <a:lnTo>
                    <a:pt x="384" y="837"/>
                  </a:lnTo>
                  <a:lnTo>
                    <a:pt x="386" y="837"/>
                  </a:lnTo>
                  <a:lnTo>
                    <a:pt x="387" y="838"/>
                  </a:lnTo>
                  <a:lnTo>
                    <a:pt x="387" y="841"/>
                  </a:lnTo>
                  <a:lnTo>
                    <a:pt x="387" y="841"/>
                  </a:lnTo>
                  <a:lnTo>
                    <a:pt x="387" y="841"/>
                  </a:lnTo>
                  <a:lnTo>
                    <a:pt x="389" y="843"/>
                  </a:lnTo>
                  <a:lnTo>
                    <a:pt x="389" y="844"/>
                  </a:lnTo>
                  <a:lnTo>
                    <a:pt x="389" y="846"/>
                  </a:lnTo>
                  <a:lnTo>
                    <a:pt x="390" y="848"/>
                  </a:lnTo>
                  <a:lnTo>
                    <a:pt x="392" y="851"/>
                  </a:lnTo>
                  <a:lnTo>
                    <a:pt x="395" y="852"/>
                  </a:lnTo>
                  <a:lnTo>
                    <a:pt x="398" y="854"/>
                  </a:lnTo>
                  <a:lnTo>
                    <a:pt x="406" y="85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60" name="Freeform 164"/>
            <p:cNvSpPr>
              <a:spLocks noEditPoints="1"/>
            </p:cNvSpPr>
            <p:nvPr/>
          </p:nvSpPr>
          <p:spPr bwMode="auto">
            <a:xfrm>
              <a:off x="1346" y="1038"/>
              <a:ext cx="318" cy="449"/>
            </a:xfrm>
            <a:custGeom>
              <a:avLst/>
              <a:gdLst/>
              <a:ahLst/>
              <a:cxnLst>
                <a:cxn ang="0">
                  <a:pos x="312" y="33"/>
                </a:cxn>
                <a:cxn ang="0">
                  <a:pos x="316" y="36"/>
                </a:cxn>
                <a:cxn ang="0">
                  <a:pos x="293" y="113"/>
                </a:cxn>
                <a:cxn ang="0">
                  <a:pos x="273" y="103"/>
                </a:cxn>
                <a:cxn ang="0">
                  <a:pos x="290" y="100"/>
                </a:cxn>
                <a:cxn ang="0">
                  <a:pos x="253" y="45"/>
                </a:cxn>
                <a:cxn ang="0">
                  <a:pos x="255" y="89"/>
                </a:cxn>
                <a:cxn ang="0">
                  <a:pos x="230" y="86"/>
                </a:cxn>
                <a:cxn ang="0">
                  <a:pos x="227" y="80"/>
                </a:cxn>
                <a:cxn ang="0">
                  <a:pos x="241" y="41"/>
                </a:cxn>
                <a:cxn ang="0">
                  <a:pos x="190" y="86"/>
                </a:cxn>
                <a:cxn ang="0">
                  <a:pos x="183" y="89"/>
                </a:cxn>
                <a:cxn ang="0">
                  <a:pos x="189" y="19"/>
                </a:cxn>
                <a:cxn ang="0">
                  <a:pos x="197" y="2"/>
                </a:cxn>
                <a:cxn ang="0">
                  <a:pos x="193" y="113"/>
                </a:cxn>
                <a:cxn ang="0">
                  <a:pos x="280" y="141"/>
                </a:cxn>
                <a:cxn ang="0">
                  <a:pos x="286" y="143"/>
                </a:cxn>
                <a:cxn ang="0">
                  <a:pos x="152" y="196"/>
                </a:cxn>
                <a:cxn ang="0">
                  <a:pos x="240" y="229"/>
                </a:cxn>
                <a:cxn ang="0">
                  <a:pos x="249" y="227"/>
                </a:cxn>
                <a:cxn ang="0">
                  <a:pos x="235" y="255"/>
                </a:cxn>
                <a:cxn ang="0">
                  <a:pos x="229" y="241"/>
                </a:cxn>
                <a:cxn ang="0">
                  <a:pos x="126" y="188"/>
                </a:cxn>
                <a:cxn ang="0">
                  <a:pos x="247" y="147"/>
                </a:cxn>
                <a:cxn ang="0">
                  <a:pos x="163" y="118"/>
                </a:cxn>
                <a:cxn ang="0">
                  <a:pos x="157" y="118"/>
                </a:cxn>
                <a:cxn ang="0">
                  <a:pos x="170" y="86"/>
                </a:cxn>
                <a:cxn ang="0">
                  <a:pos x="175" y="100"/>
                </a:cxn>
                <a:cxn ang="0">
                  <a:pos x="144" y="219"/>
                </a:cxn>
                <a:cxn ang="0">
                  <a:pos x="121" y="222"/>
                </a:cxn>
                <a:cxn ang="0">
                  <a:pos x="100" y="277"/>
                </a:cxn>
                <a:cxn ang="0">
                  <a:pos x="166" y="254"/>
                </a:cxn>
                <a:cxn ang="0">
                  <a:pos x="210" y="287"/>
                </a:cxn>
                <a:cxn ang="0">
                  <a:pos x="184" y="332"/>
                </a:cxn>
                <a:cxn ang="0">
                  <a:pos x="158" y="321"/>
                </a:cxn>
                <a:cxn ang="0">
                  <a:pos x="187" y="315"/>
                </a:cxn>
                <a:cxn ang="0">
                  <a:pos x="195" y="268"/>
                </a:cxn>
                <a:cxn ang="0">
                  <a:pos x="118" y="298"/>
                </a:cxn>
                <a:cxn ang="0">
                  <a:pos x="95" y="232"/>
                </a:cxn>
                <a:cxn ang="0">
                  <a:pos x="152" y="356"/>
                </a:cxn>
                <a:cxn ang="0">
                  <a:pos x="169" y="351"/>
                </a:cxn>
                <a:cxn ang="0">
                  <a:pos x="146" y="384"/>
                </a:cxn>
                <a:cxn ang="0">
                  <a:pos x="141" y="381"/>
                </a:cxn>
                <a:cxn ang="0">
                  <a:pos x="66" y="307"/>
                </a:cxn>
                <a:cxn ang="0">
                  <a:pos x="44" y="310"/>
                </a:cxn>
                <a:cxn ang="0">
                  <a:pos x="61" y="284"/>
                </a:cxn>
                <a:cxn ang="0">
                  <a:pos x="72" y="279"/>
                </a:cxn>
                <a:cxn ang="0">
                  <a:pos x="46" y="318"/>
                </a:cxn>
                <a:cxn ang="0">
                  <a:pos x="66" y="335"/>
                </a:cxn>
                <a:cxn ang="0">
                  <a:pos x="7" y="359"/>
                </a:cxn>
                <a:cxn ang="0">
                  <a:pos x="43" y="389"/>
                </a:cxn>
                <a:cxn ang="0">
                  <a:pos x="115" y="384"/>
                </a:cxn>
                <a:cxn ang="0">
                  <a:pos x="87" y="445"/>
                </a:cxn>
                <a:cxn ang="0">
                  <a:pos x="63" y="437"/>
                </a:cxn>
                <a:cxn ang="0">
                  <a:pos x="66" y="432"/>
                </a:cxn>
                <a:cxn ang="0">
                  <a:pos x="113" y="406"/>
                </a:cxn>
                <a:cxn ang="0">
                  <a:pos x="52" y="403"/>
                </a:cxn>
                <a:cxn ang="0">
                  <a:pos x="0" y="365"/>
                </a:cxn>
                <a:cxn ang="0">
                  <a:pos x="46" y="318"/>
                </a:cxn>
              </a:cxnLst>
              <a:rect l="0" t="0" r="r" b="b"/>
              <a:pathLst>
                <a:path w="318" h="451">
                  <a:moveTo>
                    <a:pt x="213" y="19"/>
                  </a:moveTo>
                  <a:lnTo>
                    <a:pt x="290" y="39"/>
                  </a:lnTo>
                  <a:lnTo>
                    <a:pt x="296" y="41"/>
                  </a:lnTo>
                  <a:lnTo>
                    <a:pt x="301" y="41"/>
                  </a:lnTo>
                  <a:lnTo>
                    <a:pt x="304" y="41"/>
                  </a:lnTo>
                  <a:lnTo>
                    <a:pt x="307" y="38"/>
                  </a:lnTo>
                  <a:lnTo>
                    <a:pt x="309" y="38"/>
                  </a:lnTo>
                  <a:lnTo>
                    <a:pt x="310" y="36"/>
                  </a:lnTo>
                  <a:lnTo>
                    <a:pt x="310" y="34"/>
                  </a:lnTo>
                  <a:lnTo>
                    <a:pt x="312" y="33"/>
                  </a:lnTo>
                  <a:lnTo>
                    <a:pt x="313" y="31"/>
                  </a:lnTo>
                  <a:lnTo>
                    <a:pt x="313" y="30"/>
                  </a:lnTo>
                  <a:lnTo>
                    <a:pt x="315" y="30"/>
                  </a:lnTo>
                  <a:lnTo>
                    <a:pt x="315" y="30"/>
                  </a:lnTo>
                  <a:lnTo>
                    <a:pt x="316" y="30"/>
                  </a:lnTo>
                  <a:lnTo>
                    <a:pt x="318" y="31"/>
                  </a:lnTo>
                  <a:lnTo>
                    <a:pt x="318" y="31"/>
                  </a:lnTo>
                  <a:lnTo>
                    <a:pt x="318" y="34"/>
                  </a:lnTo>
                  <a:lnTo>
                    <a:pt x="316" y="34"/>
                  </a:lnTo>
                  <a:lnTo>
                    <a:pt x="316" y="36"/>
                  </a:lnTo>
                  <a:lnTo>
                    <a:pt x="312" y="52"/>
                  </a:lnTo>
                  <a:lnTo>
                    <a:pt x="307" y="67"/>
                  </a:lnTo>
                  <a:lnTo>
                    <a:pt x="303" y="86"/>
                  </a:lnTo>
                  <a:lnTo>
                    <a:pt x="298" y="107"/>
                  </a:lnTo>
                  <a:lnTo>
                    <a:pt x="298" y="110"/>
                  </a:lnTo>
                  <a:lnTo>
                    <a:pt x="298" y="111"/>
                  </a:lnTo>
                  <a:lnTo>
                    <a:pt x="296" y="113"/>
                  </a:lnTo>
                  <a:lnTo>
                    <a:pt x="296" y="113"/>
                  </a:lnTo>
                  <a:lnTo>
                    <a:pt x="295" y="113"/>
                  </a:lnTo>
                  <a:lnTo>
                    <a:pt x="293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0" y="113"/>
                  </a:lnTo>
                  <a:lnTo>
                    <a:pt x="276" y="107"/>
                  </a:lnTo>
                  <a:lnTo>
                    <a:pt x="275" y="107"/>
                  </a:lnTo>
                  <a:lnTo>
                    <a:pt x="273" y="105"/>
                  </a:lnTo>
                  <a:lnTo>
                    <a:pt x="273" y="105"/>
                  </a:lnTo>
                  <a:lnTo>
                    <a:pt x="273" y="103"/>
                  </a:lnTo>
                  <a:lnTo>
                    <a:pt x="273" y="103"/>
                  </a:lnTo>
                  <a:lnTo>
                    <a:pt x="275" y="102"/>
                  </a:lnTo>
                  <a:lnTo>
                    <a:pt x="276" y="102"/>
                  </a:lnTo>
                  <a:lnTo>
                    <a:pt x="278" y="102"/>
                  </a:lnTo>
                  <a:lnTo>
                    <a:pt x="278" y="103"/>
                  </a:lnTo>
                  <a:lnTo>
                    <a:pt x="278" y="103"/>
                  </a:lnTo>
                  <a:lnTo>
                    <a:pt x="280" y="103"/>
                  </a:lnTo>
                  <a:lnTo>
                    <a:pt x="280" y="103"/>
                  </a:lnTo>
                  <a:lnTo>
                    <a:pt x="286" y="103"/>
                  </a:lnTo>
                  <a:lnTo>
                    <a:pt x="290" y="100"/>
                  </a:lnTo>
                  <a:lnTo>
                    <a:pt x="293" y="96"/>
                  </a:lnTo>
                  <a:lnTo>
                    <a:pt x="296" y="85"/>
                  </a:lnTo>
                  <a:lnTo>
                    <a:pt x="300" y="72"/>
                  </a:lnTo>
                  <a:lnTo>
                    <a:pt x="301" y="64"/>
                  </a:lnTo>
                  <a:lnTo>
                    <a:pt x="301" y="60"/>
                  </a:lnTo>
                  <a:lnTo>
                    <a:pt x="300" y="58"/>
                  </a:lnTo>
                  <a:lnTo>
                    <a:pt x="296" y="56"/>
                  </a:lnTo>
                  <a:lnTo>
                    <a:pt x="260" y="45"/>
                  </a:lnTo>
                  <a:lnTo>
                    <a:pt x="256" y="45"/>
                  </a:lnTo>
                  <a:lnTo>
                    <a:pt x="253" y="45"/>
                  </a:lnTo>
                  <a:lnTo>
                    <a:pt x="253" y="47"/>
                  </a:lnTo>
                  <a:lnTo>
                    <a:pt x="252" y="50"/>
                  </a:lnTo>
                  <a:lnTo>
                    <a:pt x="247" y="66"/>
                  </a:lnTo>
                  <a:lnTo>
                    <a:pt x="246" y="72"/>
                  </a:lnTo>
                  <a:lnTo>
                    <a:pt x="246" y="77"/>
                  </a:lnTo>
                  <a:lnTo>
                    <a:pt x="247" y="81"/>
                  </a:lnTo>
                  <a:lnTo>
                    <a:pt x="249" y="85"/>
                  </a:lnTo>
                  <a:lnTo>
                    <a:pt x="250" y="86"/>
                  </a:lnTo>
                  <a:lnTo>
                    <a:pt x="253" y="88"/>
                  </a:lnTo>
                  <a:lnTo>
                    <a:pt x="255" y="89"/>
                  </a:lnTo>
                  <a:lnTo>
                    <a:pt x="256" y="91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3" y="92"/>
                  </a:lnTo>
                  <a:lnTo>
                    <a:pt x="252" y="92"/>
                  </a:lnTo>
                  <a:lnTo>
                    <a:pt x="250" y="92"/>
                  </a:lnTo>
                  <a:lnTo>
                    <a:pt x="246" y="91"/>
                  </a:lnTo>
                  <a:lnTo>
                    <a:pt x="241" y="89"/>
                  </a:lnTo>
                  <a:lnTo>
                    <a:pt x="235" y="88"/>
                  </a:lnTo>
                  <a:lnTo>
                    <a:pt x="230" y="86"/>
                  </a:lnTo>
                  <a:lnTo>
                    <a:pt x="224" y="86"/>
                  </a:lnTo>
                  <a:lnTo>
                    <a:pt x="224" y="85"/>
                  </a:lnTo>
                  <a:lnTo>
                    <a:pt x="223" y="85"/>
                  </a:lnTo>
                  <a:lnTo>
                    <a:pt x="221" y="85"/>
                  </a:lnTo>
                  <a:lnTo>
                    <a:pt x="221" y="83"/>
                  </a:lnTo>
                  <a:lnTo>
                    <a:pt x="220" y="83"/>
                  </a:lnTo>
                  <a:lnTo>
                    <a:pt x="220" y="81"/>
                  </a:lnTo>
                  <a:lnTo>
                    <a:pt x="221" y="80"/>
                  </a:lnTo>
                  <a:lnTo>
                    <a:pt x="224" y="80"/>
                  </a:lnTo>
                  <a:lnTo>
                    <a:pt x="227" y="80"/>
                  </a:lnTo>
                  <a:lnTo>
                    <a:pt x="229" y="80"/>
                  </a:lnTo>
                  <a:lnTo>
                    <a:pt x="233" y="78"/>
                  </a:lnTo>
                  <a:lnTo>
                    <a:pt x="236" y="77"/>
                  </a:lnTo>
                  <a:lnTo>
                    <a:pt x="238" y="72"/>
                  </a:lnTo>
                  <a:lnTo>
                    <a:pt x="241" y="64"/>
                  </a:lnTo>
                  <a:lnTo>
                    <a:pt x="246" y="47"/>
                  </a:lnTo>
                  <a:lnTo>
                    <a:pt x="246" y="45"/>
                  </a:lnTo>
                  <a:lnTo>
                    <a:pt x="246" y="42"/>
                  </a:lnTo>
                  <a:lnTo>
                    <a:pt x="244" y="42"/>
                  </a:lnTo>
                  <a:lnTo>
                    <a:pt x="241" y="41"/>
                  </a:lnTo>
                  <a:lnTo>
                    <a:pt x="204" y="31"/>
                  </a:lnTo>
                  <a:lnTo>
                    <a:pt x="200" y="30"/>
                  </a:lnTo>
                  <a:lnTo>
                    <a:pt x="195" y="31"/>
                  </a:lnTo>
                  <a:lnTo>
                    <a:pt x="192" y="36"/>
                  </a:lnTo>
                  <a:lnTo>
                    <a:pt x="190" y="42"/>
                  </a:lnTo>
                  <a:lnTo>
                    <a:pt x="187" y="53"/>
                  </a:lnTo>
                  <a:lnTo>
                    <a:pt x="186" y="64"/>
                  </a:lnTo>
                  <a:lnTo>
                    <a:pt x="187" y="74"/>
                  </a:lnTo>
                  <a:lnTo>
                    <a:pt x="189" y="81"/>
                  </a:lnTo>
                  <a:lnTo>
                    <a:pt x="190" y="86"/>
                  </a:lnTo>
                  <a:lnTo>
                    <a:pt x="193" y="91"/>
                  </a:lnTo>
                  <a:lnTo>
                    <a:pt x="195" y="94"/>
                  </a:lnTo>
                  <a:lnTo>
                    <a:pt x="195" y="96"/>
                  </a:lnTo>
                  <a:lnTo>
                    <a:pt x="195" y="96"/>
                  </a:lnTo>
                  <a:lnTo>
                    <a:pt x="195" y="96"/>
                  </a:lnTo>
                  <a:lnTo>
                    <a:pt x="193" y="97"/>
                  </a:lnTo>
                  <a:lnTo>
                    <a:pt x="192" y="96"/>
                  </a:lnTo>
                  <a:lnTo>
                    <a:pt x="189" y="96"/>
                  </a:lnTo>
                  <a:lnTo>
                    <a:pt x="186" y="92"/>
                  </a:lnTo>
                  <a:lnTo>
                    <a:pt x="183" y="89"/>
                  </a:lnTo>
                  <a:lnTo>
                    <a:pt x="180" y="86"/>
                  </a:lnTo>
                  <a:lnTo>
                    <a:pt x="177" y="81"/>
                  </a:lnTo>
                  <a:lnTo>
                    <a:pt x="175" y="77"/>
                  </a:lnTo>
                  <a:lnTo>
                    <a:pt x="175" y="71"/>
                  </a:lnTo>
                  <a:lnTo>
                    <a:pt x="177" y="64"/>
                  </a:lnTo>
                  <a:lnTo>
                    <a:pt x="177" y="61"/>
                  </a:lnTo>
                  <a:lnTo>
                    <a:pt x="180" y="52"/>
                  </a:lnTo>
                  <a:lnTo>
                    <a:pt x="183" y="42"/>
                  </a:lnTo>
                  <a:lnTo>
                    <a:pt x="186" y="33"/>
                  </a:lnTo>
                  <a:lnTo>
                    <a:pt x="189" y="19"/>
                  </a:lnTo>
                  <a:lnTo>
                    <a:pt x="192" y="3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8"/>
                  </a:lnTo>
                  <a:lnTo>
                    <a:pt x="200" y="9"/>
                  </a:lnTo>
                  <a:lnTo>
                    <a:pt x="201" y="13"/>
                  </a:lnTo>
                  <a:lnTo>
                    <a:pt x="204" y="14"/>
                  </a:lnTo>
                  <a:lnTo>
                    <a:pt x="207" y="16"/>
                  </a:lnTo>
                  <a:lnTo>
                    <a:pt x="213" y="19"/>
                  </a:lnTo>
                  <a:close/>
                  <a:moveTo>
                    <a:pt x="193" y="113"/>
                  </a:moveTo>
                  <a:lnTo>
                    <a:pt x="235" y="133"/>
                  </a:lnTo>
                  <a:lnTo>
                    <a:pt x="236" y="135"/>
                  </a:lnTo>
                  <a:lnTo>
                    <a:pt x="240" y="136"/>
                  </a:lnTo>
                  <a:lnTo>
                    <a:pt x="241" y="136"/>
                  </a:lnTo>
                  <a:lnTo>
                    <a:pt x="244" y="138"/>
                  </a:lnTo>
                  <a:lnTo>
                    <a:pt x="255" y="143"/>
                  </a:lnTo>
                  <a:lnTo>
                    <a:pt x="263" y="144"/>
                  </a:lnTo>
                  <a:lnTo>
                    <a:pt x="269" y="144"/>
                  </a:lnTo>
                  <a:lnTo>
                    <a:pt x="275" y="143"/>
                  </a:lnTo>
                  <a:lnTo>
                    <a:pt x="280" y="141"/>
                  </a:lnTo>
                  <a:lnTo>
                    <a:pt x="283" y="138"/>
                  </a:lnTo>
                  <a:lnTo>
                    <a:pt x="286" y="135"/>
                  </a:lnTo>
                  <a:lnTo>
                    <a:pt x="287" y="135"/>
                  </a:lnTo>
                  <a:lnTo>
                    <a:pt x="289" y="135"/>
                  </a:lnTo>
                  <a:lnTo>
                    <a:pt x="289" y="136"/>
                  </a:lnTo>
                  <a:lnTo>
                    <a:pt x="289" y="136"/>
                  </a:lnTo>
                  <a:lnTo>
                    <a:pt x="289" y="138"/>
                  </a:lnTo>
                  <a:lnTo>
                    <a:pt x="289" y="139"/>
                  </a:lnTo>
                  <a:lnTo>
                    <a:pt x="287" y="141"/>
                  </a:lnTo>
                  <a:lnTo>
                    <a:pt x="286" y="143"/>
                  </a:lnTo>
                  <a:lnTo>
                    <a:pt x="284" y="146"/>
                  </a:lnTo>
                  <a:lnTo>
                    <a:pt x="283" y="150"/>
                  </a:lnTo>
                  <a:lnTo>
                    <a:pt x="281" y="152"/>
                  </a:lnTo>
                  <a:lnTo>
                    <a:pt x="281" y="154"/>
                  </a:lnTo>
                  <a:lnTo>
                    <a:pt x="280" y="154"/>
                  </a:lnTo>
                  <a:lnTo>
                    <a:pt x="278" y="155"/>
                  </a:lnTo>
                  <a:lnTo>
                    <a:pt x="153" y="194"/>
                  </a:lnTo>
                  <a:lnTo>
                    <a:pt x="152" y="196"/>
                  </a:lnTo>
                  <a:lnTo>
                    <a:pt x="152" y="196"/>
                  </a:lnTo>
                  <a:lnTo>
                    <a:pt x="152" y="196"/>
                  </a:lnTo>
                  <a:lnTo>
                    <a:pt x="152" y="196"/>
                  </a:lnTo>
                  <a:lnTo>
                    <a:pt x="152" y="196"/>
                  </a:lnTo>
                  <a:lnTo>
                    <a:pt x="152" y="197"/>
                  </a:lnTo>
                  <a:lnTo>
                    <a:pt x="153" y="197"/>
                  </a:lnTo>
                  <a:lnTo>
                    <a:pt x="153" y="197"/>
                  </a:lnTo>
                  <a:lnTo>
                    <a:pt x="210" y="224"/>
                  </a:lnTo>
                  <a:lnTo>
                    <a:pt x="223" y="229"/>
                  </a:lnTo>
                  <a:lnTo>
                    <a:pt x="230" y="230"/>
                  </a:lnTo>
                  <a:lnTo>
                    <a:pt x="235" y="230"/>
                  </a:lnTo>
                  <a:lnTo>
                    <a:pt x="240" y="229"/>
                  </a:lnTo>
                  <a:lnTo>
                    <a:pt x="243" y="227"/>
                  </a:lnTo>
                  <a:lnTo>
                    <a:pt x="246" y="222"/>
                  </a:lnTo>
                  <a:lnTo>
                    <a:pt x="249" y="221"/>
                  </a:lnTo>
                  <a:lnTo>
                    <a:pt x="250" y="219"/>
                  </a:lnTo>
                  <a:lnTo>
                    <a:pt x="250" y="221"/>
                  </a:lnTo>
                  <a:lnTo>
                    <a:pt x="252" y="221"/>
                  </a:lnTo>
                  <a:lnTo>
                    <a:pt x="252" y="222"/>
                  </a:lnTo>
                  <a:lnTo>
                    <a:pt x="252" y="222"/>
                  </a:lnTo>
                  <a:lnTo>
                    <a:pt x="250" y="224"/>
                  </a:lnTo>
                  <a:lnTo>
                    <a:pt x="249" y="227"/>
                  </a:lnTo>
                  <a:lnTo>
                    <a:pt x="246" y="232"/>
                  </a:lnTo>
                  <a:lnTo>
                    <a:pt x="244" y="235"/>
                  </a:lnTo>
                  <a:lnTo>
                    <a:pt x="243" y="241"/>
                  </a:lnTo>
                  <a:lnTo>
                    <a:pt x="241" y="246"/>
                  </a:lnTo>
                  <a:lnTo>
                    <a:pt x="240" y="251"/>
                  </a:lnTo>
                  <a:lnTo>
                    <a:pt x="238" y="252"/>
                  </a:lnTo>
                  <a:lnTo>
                    <a:pt x="238" y="254"/>
                  </a:lnTo>
                  <a:lnTo>
                    <a:pt x="236" y="255"/>
                  </a:lnTo>
                  <a:lnTo>
                    <a:pt x="236" y="255"/>
                  </a:lnTo>
                  <a:lnTo>
                    <a:pt x="235" y="255"/>
                  </a:lnTo>
                  <a:lnTo>
                    <a:pt x="233" y="255"/>
                  </a:lnTo>
                  <a:lnTo>
                    <a:pt x="233" y="254"/>
                  </a:lnTo>
                  <a:lnTo>
                    <a:pt x="233" y="254"/>
                  </a:lnTo>
                  <a:lnTo>
                    <a:pt x="233" y="252"/>
                  </a:lnTo>
                  <a:lnTo>
                    <a:pt x="233" y="251"/>
                  </a:lnTo>
                  <a:lnTo>
                    <a:pt x="233" y="251"/>
                  </a:lnTo>
                  <a:lnTo>
                    <a:pt x="233" y="249"/>
                  </a:lnTo>
                  <a:lnTo>
                    <a:pt x="233" y="248"/>
                  </a:lnTo>
                  <a:lnTo>
                    <a:pt x="232" y="244"/>
                  </a:lnTo>
                  <a:lnTo>
                    <a:pt x="229" y="241"/>
                  </a:lnTo>
                  <a:lnTo>
                    <a:pt x="224" y="238"/>
                  </a:lnTo>
                  <a:lnTo>
                    <a:pt x="220" y="235"/>
                  </a:lnTo>
                  <a:lnTo>
                    <a:pt x="127" y="194"/>
                  </a:lnTo>
                  <a:lnTo>
                    <a:pt x="126" y="193"/>
                  </a:lnTo>
                  <a:lnTo>
                    <a:pt x="124" y="191"/>
                  </a:lnTo>
                  <a:lnTo>
                    <a:pt x="124" y="191"/>
                  </a:lnTo>
                  <a:lnTo>
                    <a:pt x="124" y="190"/>
                  </a:lnTo>
                  <a:lnTo>
                    <a:pt x="124" y="190"/>
                  </a:lnTo>
                  <a:lnTo>
                    <a:pt x="126" y="188"/>
                  </a:lnTo>
                  <a:lnTo>
                    <a:pt x="126" y="188"/>
                  </a:lnTo>
                  <a:lnTo>
                    <a:pt x="127" y="188"/>
                  </a:lnTo>
                  <a:lnTo>
                    <a:pt x="246" y="150"/>
                  </a:lnTo>
                  <a:lnTo>
                    <a:pt x="247" y="149"/>
                  </a:lnTo>
                  <a:lnTo>
                    <a:pt x="247" y="149"/>
                  </a:lnTo>
                  <a:lnTo>
                    <a:pt x="247" y="149"/>
                  </a:lnTo>
                  <a:lnTo>
                    <a:pt x="249" y="149"/>
                  </a:lnTo>
                  <a:lnTo>
                    <a:pt x="249" y="149"/>
                  </a:lnTo>
                  <a:lnTo>
                    <a:pt x="247" y="147"/>
                  </a:lnTo>
                  <a:lnTo>
                    <a:pt x="247" y="147"/>
                  </a:lnTo>
                  <a:lnTo>
                    <a:pt x="247" y="147"/>
                  </a:lnTo>
                  <a:lnTo>
                    <a:pt x="189" y="119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3" y="116"/>
                  </a:lnTo>
                  <a:lnTo>
                    <a:pt x="181" y="116"/>
                  </a:lnTo>
                  <a:lnTo>
                    <a:pt x="177" y="113"/>
                  </a:lnTo>
                  <a:lnTo>
                    <a:pt x="172" y="113"/>
                  </a:lnTo>
                  <a:lnTo>
                    <a:pt x="167" y="113"/>
                  </a:lnTo>
                  <a:lnTo>
                    <a:pt x="164" y="116"/>
                  </a:lnTo>
                  <a:lnTo>
                    <a:pt x="163" y="118"/>
                  </a:lnTo>
                  <a:lnTo>
                    <a:pt x="161" y="119"/>
                  </a:lnTo>
                  <a:lnTo>
                    <a:pt x="161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7" y="122"/>
                  </a:lnTo>
                  <a:lnTo>
                    <a:pt x="157" y="121"/>
                  </a:lnTo>
                  <a:lnTo>
                    <a:pt x="157" y="119"/>
                  </a:lnTo>
                  <a:lnTo>
                    <a:pt x="157" y="118"/>
                  </a:lnTo>
                  <a:lnTo>
                    <a:pt x="158" y="114"/>
                  </a:lnTo>
                  <a:lnTo>
                    <a:pt x="161" y="110"/>
                  </a:lnTo>
                  <a:lnTo>
                    <a:pt x="164" y="103"/>
                  </a:lnTo>
                  <a:lnTo>
                    <a:pt x="166" y="99"/>
                  </a:lnTo>
                  <a:lnTo>
                    <a:pt x="167" y="96"/>
                  </a:lnTo>
                  <a:lnTo>
                    <a:pt x="169" y="92"/>
                  </a:lnTo>
                  <a:lnTo>
                    <a:pt x="169" y="89"/>
                  </a:lnTo>
                  <a:lnTo>
                    <a:pt x="170" y="88"/>
                  </a:lnTo>
                  <a:lnTo>
                    <a:pt x="170" y="86"/>
                  </a:lnTo>
                  <a:lnTo>
                    <a:pt x="170" y="86"/>
                  </a:lnTo>
                  <a:lnTo>
                    <a:pt x="172" y="86"/>
                  </a:lnTo>
                  <a:lnTo>
                    <a:pt x="172" y="86"/>
                  </a:lnTo>
                  <a:lnTo>
                    <a:pt x="173" y="88"/>
                  </a:lnTo>
                  <a:lnTo>
                    <a:pt x="175" y="91"/>
                  </a:lnTo>
                  <a:lnTo>
                    <a:pt x="175" y="91"/>
                  </a:lnTo>
                  <a:lnTo>
                    <a:pt x="175" y="91"/>
                  </a:lnTo>
                  <a:lnTo>
                    <a:pt x="173" y="91"/>
                  </a:lnTo>
                  <a:lnTo>
                    <a:pt x="173" y="94"/>
                  </a:lnTo>
                  <a:lnTo>
                    <a:pt x="173" y="96"/>
                  </a:lnTo>
                  <a:lnTo>
                    <a:pt x="175" y="100"/>
                  </a:lnTo>
                  <a:lnTo>
                    <a:pt x="180" y="103"/>
                  </a:lnTo>
                  <a:lnTo>
                    <a:pt x="184" y="108"/>
                  </a:lnTo>
                  <a:lnTo>
                    <a:pt x="192" y="113"/>
                  </a:lnTo>
                  <a:lnTo>
                    <a:pt x="192" y="113"/>
                  </a:lnTo>
                  <a:lnTo>
                    <a:pt x="193" y="113"/>
                  </a:lnTo>
                  <a:close/>
                  <a:moveTo>
                    <a:pt x="123" y="210"/>
                  </a:moveTo>
                  <a:lnTo>
                    <a:pt x="141" y="218"/>
                  </a:lnTo>
                  <a:lnTo>
                    <a:pt x="143" y="218"/>
                  </a:lnTo>
                  <a:lnTo>
                    <a:pt x="143" y="218"/>
                  </a:lnTo>
                  <a:lnTo>
                    <a:pt x="144" y="219"/>
                  </a:lnTo>
                  <a:lnTo>
                    <a:pt x="144" y="219"/>
                  </a:lnTo>
                  <a:lnTo>
                    <a:pt x="146" y="219"/>
                  </a:lnTo>
                  <a:lnTo>
                    <a:pt x="146" y="221"/>
                  </a:lnTo>
                  <a:lnTo>
                    <a:pt x="146" y="222"/>
                  </a:lnTo>
                  <a:lnTo>
                    <a:pt x="146" y="222"/>
                  </a:lnTo>
                  <a:lnTo>
                    <a:pt x="144" y="224"/>
                  </a:lnTo>
                  <a:lnTo>
                    <a:pt x="140" y="222"/>
                  </a:lnTo>
                  <a:lnTo>
                    <a:pt x="133" y="222"/>
                  </a:lnTo>
                  <a:lnTo>
                    <a:pt x="130" y="221"/>
                  </a:lnTo>
                  <a:lnTo>
                    <a:pt x="121" y="222"/>
                  </a:lnTo>
                  <a:lnTo>
                    <a:pt x="112" y="226"/>
                  </a:lnTo>
                  <a:lnTo>
                    <a:pt x="104" y="230"/>
                  </a:lnTo>
                  <a:lnTo>
                    <a:pt x="98" y="240"/>
                  </a:lnTo>
                  <a:lnTo>
                    <a:pt x="95" y="244"/>
                  </a:lnTo>
                  <a:lnTo>
                    <a:pt x="92" y="251"/>
                  </a:lnTo>
                  <a:lnTo>
                    <a:pt x="92" y="257"/>
                  </a:lnTo>
                  <a:lnTo>
                    <a:pt x="92" y="262"/>
                  </a:lnTo>
                  <a:lnTo>
                    <a:pt x="93" y="268"/>
                  </a:lnTo>
                  <a:lnTo>
                    <a:pt x="97" y="273"/>
                  </a:lnTo>
                  <a:lnTo>
                    <a:pt x="100" y="277"/>
                  </a:lnTo>
                  <a:lnTo>
                    <a:pt x="104" y="280"/>
                  </a:lnTo>
                  <a:lnTo>
                    <a:pt x="109" y="284"/>
                  </a:lnTo>
                  <a:lnTo>
                    <a:pt x="113" y="284"/>
                  </a:lnTo>
                  <a:lnTo>
                    <a:pt x="118" y="285"/>
                  </a:lnTo>
                  <a:lnTo>
                    <a:pt x="121" y="284"/>
                  </a:lnTo>
                  <a:lnTo>
                    <a:pt x="132" y="279"/>
                  </a:lnTo>
                  <a:lnTo>
                    <a:pt x="144" y="269"/>
                  </a:lnTo>
                  <a:lnTo>
                    <a:pt x="152" y="262"/>
                  </a:lnTo>
                  <a:lnTo>
                    <a:pt x="160" y="257"/>
                  </a:lnTo>
                  <a:lnTo>
                    <a:pt x="166" y="254"/>
                  </a:lnTo>
                  <a:lnTo>
                    <a:pt x="172" y="251"/>
                  </a:lnTo>
                  <a:lnTo>
                    <a:pt x="178" y="251"/>
                  </a:lnTo>
                  <a:lnTo>
                    <a:pt x="184" y="251"/>
                  </a:lnTo>
                  <a:lnTo>
                    <a:pt x="189" y="254"/>
                  </a:lnTo>
                  <a:lnTo>
                    <a:pt x="195" y="257"/>
                  </a:lnTo>
                  <a:lnTo>
                    <a:pt x="201" y="260"/>
                  </a:lnTo>
                  <a:lnTo>
                    <a:pt x="206" y="266"/>
                  </a:lnTo>
                  <a:lnTo>
                    <a:pt x="209" y="273"/>
                  </a:lnTo>
                  <a:lnTo>
                    <a:pt x="210" y="279"/>
                  </a:lnTo>
                  <a:lnTo>
                    <a:pt x="210" y="287"/>
                  </a:lnTo>
                  <a:lnTo>
                    <a:pt x="209" y="295"/>
                  </a:lnTo>
                  <a:lnTo>
                    <a:pt x="207" y="301"/>
                  </a:lnTo>
                  <a:lnTo>
                    <a:pt x="203" y="309"/>
                  </a:lnTo>
                  <a:lnTo>
                    <a:pt x="197" y="318"/>
                  </a:lnTo>
                  <a:lnTo>
                    <a:pt x="187" y="326"/>
                  </a:lnTo>
                  <a:lnTo>
                    <a:pt x="186" y="327"/>
                  </a:lnTo>
                  <a:lnTo>
                    <a:pt x="184" y="327"/>
                  </a:lnTo>
                  <a:lnTo>
                    <a:pt x="184" y="329"/>
                  </a:lnTo>
                  <a:lnTo>
                    <a:pt x="184" y="331"/>
                  </a:lnTo>
                  <a:lnTo>
                    <a:pt x="184" y="332"/>
                  </a:lnTo>
                  <a:lnTo>
                    <a:pt x="184" y="334"/>
                  </a:lnTo>
                  <a:lnTo>
                    <a:pt x="183" y="334"/>
                  </a:lnTo>
                  <a:lnTo>
                    <a:pt x="183" y="334"/>
                  </a:lnTo>
                  <a:lnTo>
                    <a:pt x="181" y="334"/>
                  </a:lnTo>
                  <a:lnTo>
                    <a:pt x="181" y="332"/>
                  </a:lnTo>
                  <a:lnTo>
                    <a:pt x="160" y="323"/>
                  </a:lnTo>
                  <a:lnTo>
                    <a:pt x="160" y="323"/>
                  </a:lnTo>
                  <a:lnTo>
                    <a:pt x="160" y="323"/>
                  </a:lnTo>
                  <a:lnTo>
                    <a:pt x="160" y="323"/>
                  </a:lnTo>
                  <a:lnTo>
                    <a:pt x="158" y="321"/>
                  </a:lnTo>
                  <a:lnTo>
                    <a:pt x="157" y="321"/>
                  </a:lnTo>
                  <a:lnTo>
                    <a:pt x="157" y="321"/>
                  </a:lnTo>
                  <a:lnTo>
                    <a:pt x="157" y="320"/>
                  </a:lnTo>
                  <a:lnTo>
                    <a:pt x="157" y="318"/>
                  </a:lnTo>
                  <a:lnTo>
                    <a:pt x="160" y="318"/>
                  </a:lnTo>
                  <a:lnTo>
                    <a:pt x="163" y="318"/>
                  </a:lnTo>
                  <a:lnTo>
                    <a:pt x="167" y="318"/>
                  </a:lnTo>
                  <a:lnTo>
                    <a:pt x="170" y="318"/>
                  </a:lnTo>
                  <a:lnTo>
                    <a:pt x="180" y="318"/>
                  </a:lnTo>
                  <a:lnTo>
                    <a:pt x="187" y="315"/>
                  </a:lnTo>
                  <a:lnTo>
                    <a:pt x="195" y="310"/>
                  </a:lnTo>
                  <a:lnTo>
                    <a:pt x="200" y="302"/>
                  </a:lnTo>
                  <a:lnTo>
                    <a:pt x="203" y="298"/>
                  </a:lnTo>
                  <a:lnTo>
                    <a:pt x="204" y="293"/>
                  </a:lnTo>
                  <a:lnTo>
                    <a:pt x="204" y="288"/>
                  </a:lnTo>
                  <a:lnTo>
                    <a:pt x="204" y="284"/>
                  </a:lnTo>
                  <a:lnTo>
                    <a:pt x="203" y="277"/>
                  </a:lnTo>
                  <a:lnTo>
                    <a:pt x="201" y="274"/>
                  </a:lnTo>
                  <a:lnTo>
                    <a:pt x="198" y="271"/>
                  </a:lnTo>
                  <a:lnTo>
                    <a:pt x="195" y="268"/>
                  </a:lnTo>
                  <a:lnTo>
                    <a:pt x="187" y="265"/>
                  </a:lnTo>
                  <a:lnTo>
                    <a:pt x="181" y="265"/>
                  </a:lnTo>
                  <a:lnTo>
                    <a:pt x="172" y="268"/>
                  </a:lnTo>
                  <a:lnTo>
                    <a:pt x="160" y="277"/>
                  </a:lnTo>
                  <a:lnTo>
                    <a:pt x="150" y="287"/>
                  </a:lnTo>
                  <a:lnTo>
                    <a:pt x="143" y="291"/>
                  </a:lnTo>
                  <a:lnTo>
                    <a:pt x="138" y="295"/>
                  </a:lnTo>
                  <a:lnTo>
                    <a:pt x="133" y="296"/>
                  </a:lnTo>
                  <a:lnTo>
                    <a:pt x="126" y="298"/>
                  </a:lnTo>
                  <a:lnTo>
                    <a:pt x="118" y="298"/>
                  </a:lnTo>
                  <a:lnTo>
                    <a:pt x="110" y="295"/>
                  </a:lnTo>
                  <a:lnTo>
                    <a:pt x="103" y="291"/>
                  </a:lnTo>
                  <a:lnTo>
                    <a:pt x="97" y="285"/>
                  </a:lnTo>
                  <a:lnTo>
                    <a:pt x="92" y="279"/>
                  </a:lnTo>
                  <a:lnTo>
                    <a:pt x="87" y="273"/>
                  </a:lnTo>
                  <a:lnTo>
                    <a:pt x="86" y="265"/>
                  </a:lnTo>
                  <a:lnTo>
                    <a:pt x="86" y="257"/>
                  </a:lnTo>
                  <a:lnTo>
                    <a:pt x="87" y="249"/>
                  </a:lnTo>
                  <a:lnTo>
                    <a:pt x="90" y="240"/>
                  </a:lnTo>
                  <a:lnTo>
                    <a:pt x="95" y="232"/>
                  </a:lnTo>
                  <a:lnTo>
                    <a:pt x="101" y="221"/>
                  </a:lnTo>
                  <a:lnTo>
                    <a:pt x="109" y="215"/>
                  </a:lnTo>
                  <a:lnTo>
                    <a:pt x="113" y="212"/>
                  </a:lnTo>
                  <a:lnTo>
                    <a:pt x="117" y="210"/>
                  </a:lnTo>
                  <a:lnTo>
                    <a:pt x="120" y="210"/>
                  </a:lnTo>
                  <a:lnTo>
                    <a:pt x="123" y="210"/>
                  </a:lnTo>
                  <a:close/>
                  <a:moveTo>
                    <a:pt x="80" y="299"/>
                  </a:moveTo>
                  <a:lnTo>
                    <a:pt x="143" y="349"/>
                  </a:lnTo>
                  <a:lnTo>
                    <a:pt x="147" y="352"/>
                  </a:lnTo>
                  <a:lnTo>
                    <a:pt x="152" y="356"/>
                  </a:lnTo>
                  <a:lnTo>
                    <a:pt x="155" y="356"/>
                  </a:lnTo>
                  <a:lnTo>
                    <a:pt x="158" y="356"/>
                  </a:lnTo>
                  <a:lnTo>
                    <a:pt x="161" y="354"/>
                  </a:lnTo>
                  <a:lnTo>
                    <a:pt x="164" y="351"/>
                  </a:lnTo>
                  <a:lnTo>
                    <a:pt x="164" y="351"/>
                  </a:lnTo>
                  <a:lnTo>
                    <a:pt x="164" y="351"/>
                  </a:lnTo>
                  <a:lnTo>
                    <a:pt x="166" y="349"/>
                  </a:lnTo>
                  <a:lnTo>
                    <a:pt x="167" y="349"/>
                  </a:lnTo>
                  <a:lnTo>
                    <a:pt x="169" y="349"/>
                  </a:lnTo>
                  <a:lnTo>
                    <a:pt x="169" y="351"/>
                  </a:lnTo>
                  <a:lnTo>
                    <a:pt x="170" y="351"/>
                  </a:lnTo>
                  <a:lnTo>
                    <a:pt x="170" y="352"/>
                  </a:lnTo>
                  <a:lnTo>
                    <a:pt x="170" y="352"/>
                  </a:lnTo>
                  <a:lnTo>
                    <a:pt x="169" y="354"/>
                  </a:lnTo>
                  <a:lnTo>
                    <a:pt x="167" y="356"/>
                  </a:lnTo>
                  <a:lnTo>
                    <a:pt x="164" y="360"/>
                  </a:lnTo>
                  <a:lnTo>
                    <a:pt x="161" y="363"/>
                  </a:lnTo>
                  <a:lnTo>
                    <a:pt x="157" y="368"/>
                  </a:lnTo>
                  <a:lnTo>
                    <a:pt x="152" y="376"/>
                  </a:lnTo>
                  <a:lnTo>
                    <a:pt x="146" y="384"/>
                  </a:lnTo>
                  <a:lnTo>
                    <a:pt x="146" y="385"/>
                  </a:lnTo>
                  <a:lnTo>
                    <a:pt x="146" y="385"/>
                  </a:lnTo>
                  <a:lnTo>
                    <a:pt x="144" y="387"/>
                  </a:lnTo>
                  <a:lnTo>
                    <a:pt x="144" y="387"/>
                  </a:lnTo>
                  <a:lnTo>
                    <a:pt x="143" y="387"/>
                  </a:lnTo>
                  <a:lnTo>
                    <a:pt x="141" y="387"/>
                  </a:lnTo>
                  <a:lnTo>
                    <a:pt x="141" y="385"/>
                  </a:lnTo>
                  <a:lnTo>
                    <a:pt x="141" y="385"/>
                  </a:lnTo>
                  <a:lnTo>
                    <a:pt x="141" y="384"/>
                  </a:lnTo>
                  <a:lnTo>
                    <a:pt x="141" y="381"/>
                  </a:lnTo>
                  <a:lnTo>
                    <a:pt x="143" y="379"/>
                  </a:lnTo>
                  <a:lnTo>
                    <a:pt x="143" y="378"/>
                  </a:lnTo>
                  <a:lnTo>
                    <a:pt x="143" y="376"/>
                  </a:lnTo>
                  <a:lnTo>
                    <a:pt x="143" y="374"/>
                  </a:lnTo>
                  <a:lnTo>
                    <a:pt x="143" y="371"/>
                  </a:lnTo>
                  <a:lnTo>
                    <a:pt x="141" y="368"/>
                  </a:lnTo>
                  <a:lnTo>
                    <a:pt x="138" y="365"/>
                  </a:lnTo>
                  <a:lnTo>
                    <a:pt x="133" y="360"/>
                  </a:lnTo>
                  <a:lnTo>
                    <a:pt x="70" y="310"/>
                  </a:lnTo>
                  <a:lnTo>
                    <a:pt x="66" y="307"/>
                  </a:lnTo>
                  <a:lnTo>
                    <a:pt x="61" y="305"/>
                  </a:lnTo>
                  <a:lnTo>
                    <a:pt x="58" y="304"/>
                  </a:lnTo>
                  <a:lnTo>
                    <a:pt x="53" y="305"/>
                  </a:lnTo>
                  <a:lnTo>
                    <a:pt x="50" y="305"/>
                  </a:lnTo>
                  <a:lnTo>
                    <a:pt x="47" y="309"/>
                  </a:lnTo>
                  <a:lnTo>
                    <a:pt x="47" y="309"/>
                  </a:lnTo>
                  <a:lnTo>
                    <a:pt x="47" y="309"/>
                  </a:lnTo>
                  <a:lnTo>
                    <a:pt x="46" y="310"/>
                  </a:lnTo>
                  <a:lnTo>
                    <a:pt x="44" y="310"/>
                  </a:lnTo>
                  <a:lnTo>
                    <a:pt x="44" y="310"/>
                  </a:lnTo>
                  <a:lnTo>
                    <a:pt x="43" y="310"/>
                  </a:lnTo>
                  <a:lnTo>
                    <a:pt x="43" y="309"/>
                  </a:lnTo>
                  <a:lnTo>
                    <a:pt x="41" y="309"/>
                  </a:lnTo>
                  <a:lnTo>
                    <a:pt x="43" y="307"/>
                  </a:lnTo>
                  <a:lnTo>
                    <a:pt x="43" y="305"/>
                  </a:lnTo>
                  <a:lnTo>
                    <a:pt x="46" y="302"/>
                  </a:lnTo>
                  <a:lnTo>
                    <a:pt x="49" y="298"/>
                  </a:lnTo>
                  <a:lnTo>
                    <a:pt x="53" y="295"/>
                  </a:lnTo>
                  <a:lnTo>
                    <a:pt x="57" y="290"/>
                  </a:lnTo>
                  <a:lnTo>
                    <a:pt x="61" y="284"/>
                  </a:lnTo>
                  <a:lnTo>
                    <a:pt x="66" y="276"/>
                  </a:lnTo>
                  <a:lnTo>
                    <a:pt x="67" y="274"/>
                  </a:lnTo>
                  <a:lnTo>
                    <a:pt x="67" y="274"/>
                  </a:lnTo>
                  <a:lnTo>
                    <a:pt x="69" y="273"/>
                  </a:lnTo>
                  <a:lnTo>
                    <a:pt x="69" y="273"/>
                  </a:lnTo>
                  <a:lnTo>
                    <a:pt x="70" y="273"/>
                  </a:lnTo>
                  <a:lnTo>
                    <a:pt x="70" y="273"/>
                  </a:lnTo>
                  <a:lnTo>
                    <a:pt x="72" y="276"/>
                  </a:lnTo>
                  <a:lnTo>
                    <a:pt x="72" y="279"/>
                  </a:lnTo>
                  <a:lnTo>
                    <a:pt x="72" y="279"/>
                  </a:lnTo>
                  <a:lnTo>
                    <a:pt x="72" y="279"/>
                  </a:lnTo>
                  <a:lnTo>
                    <a:pt x="70" y="280"/>
                  </a:lnTo>
                  <a:lnTo>
                    <a:pt x="70" y="282"/>
                  </a:lnTo>
                  <a:lnTo>
                    <a:pt x="70" y="284"/>
                  </a:lnTo>
                  <a:lnTo>
                    <a:pt x="70" y="285"/>
                  </a:lnTo>
                  <a:lnTo>
                    <a:pt x="70" y="288"/>
                  </a:lnTo>
                  <a:lnTo>
                    <a:pt x="72" y="291"/>
                  </a:lnTo>
                  <a:lnTo>
                    <a:pt x="75" y="295"/>
                  </a:lnTo>
                  <a:lnTo>
                    <a:pt x="80" y="299"/>
                  </a:lnTo>
                  <a:close/>
                  <a:moveTo>
                    <a:pt x="46" y="318"/>
                  </a:moveTo>
                  <a:lnTo>
                    <a:pt x="64" y="331"/>
                  </a:lnTo>
                  <a:lnTo>
                    <a:pt x="64" y="331"/>
                  </a:lnTo>
                  <a:lnTo>
                    <a:pt x="66" y="331"/>
                  </a:lnTo>
                  <a:lnTo>
                    <a:pt x="66" y="331"/>
                  </a:lnTo>
                  <a:lnTo>
                    <a:pt x="67" y="332"/>
                  </a:lnTo>
                  <a:lnTo>
                    <a:pt x="67" y="334"/>
                  </a:lnTo>
                  <a:lnTo>
                    <a:pt x="67" y="334"/>
                  </a:lnTo>
                  <a:lnTo>
                    <a:pt x="67" y="335"/>
                  </a:lnTo>
                  <a:lnTo>
                    <a:pt x="67" y="335"/>
                  </a:lnTo>
                  <a:lnTo>
                    <a:pt x="66" y="335"/>
                  </a:lnTo>
                  <a:lnTo>
                    <a:pt x="61" y="335"/>
                  </a:lnTo>
                  <a:lnTo>
                    <a:pt x="57" y="332"/>
                  </a:lnTo>
                  <a:lnTo>
                    <a:pt x="52" y="331"/>
                  </a:lnTo>
                  <a:lnTo>
                    <a:pt x="43" y="331"/>
                  </a:lnTo>
                  <a:lnTo>
                    <a:pt x="33" y="332"/>
                  </a:lnTo>
                  <a:lnTo>
                    <a:pt x="24" y="335"/>
                  </a:lnTo>
                  <a:lnTo>
                    <a:pt x="17" y="342"/>
                  </a:lnTo>
                  <a:lnTo>
                    <a:pt x="12" y="348"/>
                  </a:lnTo>
                  <a:lnTo>
                    <a:pt x="9" y="352"/>
                  </a:lnTo>
                  <a:lnTo>
                    <a:pt x="7" y="359"/>
                  </a:lnTo>
                  <a:lnTo>
                    <a:pt x="7" y="363"/>
                  </a:lnTo>
                  <a:lnTo>
                    <a:pt x="7" y="370"/>
                  </a:lnTo>
                  <a:lnTo>
                    <a:pt x="9" y="374"/>
                  </a:lnTo>
                  <a:lnTo>
                    <a:pt x="12" y="379"/>
                  </a:lnTo>
                  <a:lnTo>
                    <a:pt x="17" y="384"/>
                  </a:lnTo>
                  <a:lnTo>
                    <a:pt x="20" y="387"/>
                  </a:lnTo>
                  <a:lnTo>
                    <a:pt x="24" y="390"/>
                  </a:lnTo>
                  <a:lnTo>
                    <a:pt x="27" y="390"/>
                  </a:lnTo>
                  <a:lnTo>
                    <a:pt x="32" y="392"/>
                  </a:lnTo>
                  <a:lnTo>
                    <a:pt x="43" y="389"/>
                  </a:lnTo>
                  <a:lnTo>
                    <a:pt x="57" y="381"/>
                  </a:lnTo>
                  <a:lnTo>
                    <a:pt x="66" y="376"/>
                  </a:lnTo>
                  <a:lnTo>
                    <a:pt x="75" y="371"/>
                  </a:lnTo>
                  <a:lnTo>
                    <a:pt x="81" y="370"/>
                  </a:lnTo>
                  <a:lnTo>
                    <a:pt x="87" y="368"/>
                  </a:lnTo>
                  <a:lnTo>
                    <a:pt x="93" y="370"/>
                  </a:lnTo>
                  <a:lnTo>
                    <a:pt x="100" y="371"/>
                  </a:lnTo>
                  <a:lnTo>
                    <a:pt x="104" y="374"/>
                  </a:lnTo>
                  <a:lnTo>
                    <a:pt x="110" y="378"/>
                  </a:lnTo>
                  <a:lnTo>
                    <a:pt x="115" y="384"/>
                  </a:lnTo>
                  <a:lnTo>
                    <a:pt x="118" y="390"/>
                  </a:lnTo>
                  <a:lnTo>
                    <a:pt x="120" y="396"/>
                  </a:lnTo>
                  <a:lnTo>
                    <a:pt x="120" y="403"/>
                  </a:lnTo>
                  <a:lnTo>
                    <a:pt x="118" y="410"/>
                  </a:lnTo>
                  <a:lnTo>
                    <a:pt x="117" y="418"/>
                  </a:lnTo>
                  <a:lnTo>
                    <a:pt x="112" y="425"/>
                  </a:lnTo>
                  <a:lnTo>
                    <a:pt x="107" y="431"/>
                  </a:lnTo>
                  <a:lnTo>
                    <a:pt x="100" y="439"/>
                  </a:lnTo>
                  <a:lnTo>
                    <a:pt x="89" y="445"/>
                  </a:lnTo>
                  <a:lnTo>
                    <a:pt x="87" y="445"/>
                  </a:lnTo>
                  <a:lnTo>
                    <a:pt x="86" y="446"/>
                  </a:lnTo>
                  <a:lnTo>
                    <a:pt x="84" y="448"/>
                  </a:lnTo>
                  <a:lnTo>
                    <a:pt x="84" y="450"/>
                  </a:lnTo>
                  <a:lnTo>
                    <a:pt x="84" y="451"/>
                  </a:lnTo>
                  <a:lnTo>
                    <a:pt x="84" y="451"/>
                  </a:lnTo>
                  <a:lnTo>
                    <a:pt x="83" y="451"/>
                  </a:lnTo>
                  <a:lnTo>
                    <a:pt x="83" y="451"/>
                  </a:lnTo>
                  <a:lnTo>
                    <a:pt x="81" y="451"/>
                  </a:lnTo>
                  <a:lnTo>
                    <a:pt x="81" y="451"/>
                  </a:lnTo>
                  <a:lnTo>
                    <a:pt x="63" y="437"/>
                  </a:lnTo>
                  <a:lnTo>
                    <a:pt x="63" y="437"/>
                  </a:lnTo>
                  <a:lnTo>
                    <a:pt x="61" y="437"/>
                  </a:lnTo>
                  <a:lnTo>
                    <a:pt x="61" y="436"/>
                  </a:lnTo>
                  <a:lnTo>
                    <a:pt x="61" y="436"/>
                  </a:lnTo>
                  <a:lnTo>
                    <a:pt x="60" y="434"/>
                  </a:lnTo>
                  <a:lnTo>
                    <a:pt x="60" y="434"/>
                  </a:lnTo>
                  <a:lnTo>
                    <a:pt x="60" y="432"/>
                  </a:lnTo>
                  <a:lnTo>
                    <a:pt x="60" y="432"/>
                  </a:lnTo>
                  <a:lnTo>
                    <a:pt x="63" y="431"/>
                  </a:lnTo>
                  <a:lnTo>
                    <a:pt x="66" y="432"/>
                  </a:lnTo>
                  <a:lnTo>
                    <a:pt x="70" y="434"/>
                  </a:lnTo>
                  <a:lnTo>
                    <a:pt x="73" y="434"/>
                  </a:lnTo>
                  <a:lnTo>
                    <a:pt x="83" y="436"/>
                  </a:lnTo>
                  <a:lnTo>
                    <a:pt x="92" y="434"/>
                  </a:lnTo>
                  <a:lnTo>
                    <a:pt x="98" y="431"/>
                  </a:lnTo>
                  <a:lnTo>
                    <a:pt x="106" y="425"/>
                  </a:lnTo>
                  <a:lnTo>
                    <a:pt x="109" y="420"/>
                  </a:lnTo>
                  <a:lnTo>
                    <a:pt x="112" y="415"/>
                  </a:lnTo>
                  <a:lnTo>
                    <a:pt x="113" y="410"/>
                  </a:lnTo>
                  <a:lnTo>
                    <a:pt x="113" y="406"/>
                  </a:lnTo>
                  <a:lnTo>
                    <a:pt x="113" y="401"/>
                  </a:lnTo>
                  <a:lnTo>
                    <a:pt x="112" y="396"/>
                  </a:lnTo>
                  <a:lnTo>
                    <a:pt x="110" y="393"/>
                  </a:lnTo>
                  <a:lnTo>
                    <a:pt x="107" y="389"/>
                  </a:lnTo>
                  <a:lnTo>
                    <a:pt x="101" y="384"/>
                  </a:lnTo>
                  <a:lnTo>
                    <a:pt x="93" y="384"/>
                  </a:lnTo>
                  <a:lnTo>
                    <a:pt x="84" y="385"/>
                  </a:lnTo>
                  <a:lnTo>
                    <a:pt x="70" y="392"/>
                  </a:lnTo>
                  <a:lnTo>
                    <a:pt x="60" y="398"/>
                  </a:lnTo>
                  <a:lnTo>
                    <a:pt x="52" y="403"/>
                  </a:lnTo>
                  <a:lnTo>
                    <a:pt x="46" y="404"/>
                  </a:lnTo>
                  <a:lnTo>
                    <a:pt x="41" y="406"/>
                  </a:lnTo>
                  <a:lnTo>
                    <a:pt x="33" y="404"/>
                  </a:lnTo>
                  <a:lnTo>
                    <a:pt x="26" y="403"/>
                  </a:lnTo>
                  <a:lnTo>
                    <a:pt x="20" y="399"/>
                  </a:lnTo>
                  <a:lnTo>
                    <a:pt x="12" y="395"/>
                  </a:lnTo>
                  <a:lnTo>
                    <a:pt x="7" y="387"/>
                  </a:lnTo>
                  <a:lnTo>
                    <a:pt x="3" y="381"/>
                  </a:lnTo>
                  <a:lnTo>
                    <a:pt x="1" y="373"/>
                  </a:lnTo>
                  <a:lnTo>
                    <a:pt x="0" y="365"/>
                  </a:lnTo>
                  <a:lnTo>
                    <a:pt x="1" y="357"/>
                  </a:lnTo>
                  <a:lnTo>
                    <a:pt x="4" y="349"/>
                  </a:lnTo>
                  <a:lnTo>
                    <a:pt x="9" y="342"/>
                  </a:lnTo>
                  <a:lnTo>
                    <a:pt x="15" y="334"/>
                  </a:lnTo>
                  <a:lnTo>
                    <a:pt x="24" y="326"/>
                  </a:lnTo>
                  <a:lnTo>
                    <a:pt x="33" y="320"/>
                  </a:lnTo>
                  <a:lnTo>
                    <a:pt x="37" y="318"/>
                  </a:lnTo>
                  <a:lnTo>
                    <a:pt x="41" y="318"/>
                  </a:lnTo>
                  <a:lnTo>
                    <a:pt x="44" y="318"/>
                  </a:lnTo>
                  <a:lnTo>
                    <a:pt x="46" y="3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  <p:sp>
          <p:nvSpPr>
            <p:cNvPr id="161" name="Freeform 165"/>
            <p:cNvSpPr>
              <a:spLocks noEditPoints="1"/>
            </p:cNvSpPr>
            <p:nvPr/>
          </p:nvSpPr>
          <p:spPr bwMode="auto">
            <a:xfrm>
              <a:off x="489" y="1484"/>
              <a:ext cx="804" cy="231"/>
            </a:xfrm>
            <a:custGeom>
              <a:avLst/>
              <a:gdLst/>
              <a:ahLst/>
              <a:cxnLst>
                <a:cxn ang="0">
                  <a:pos x="26" y="122"/>
                </a:cxn>
                <a:cxn ang="0">
                  <a:pos x="29" y="144"/>
                </a:cxn>
                <a:cxn ang="0">
                  <a:pos x="2" y="127"/>
                </a:cxn>
                <a:cxn ang="0">
                  <a:pos x="57" y="27"/>
                </a:cxn>
                <a:cxn ang="0">
                  <a:pos x="58" y="14"/>
                </a:cxn>
                <a:cxn ang="0">
                  <a:pos x="77" y="136"/>
                </a:cxn>
                <a:cxn ang="0">
                  <a:pos x="183" y="70"/>
                </a:cxn>
                <a:cxn ang="0">
                  <a:pos x="163" y="86"/>
                </a:cxn>
                <a:cxn ang="0">
                  <a:pos x="135" y="189"/>
                </a:cxn>
                <a:cxn ang="0">
                  <a:pos x="100" y="174"/>
                </a:cxn>
                <a:cxn ang="0">
                  <a:pos x="120" y="157"/>
                </a:cxn>
                <a:cxn ang="0">
                  <a:pos x="65" y="155"/>
                </a:cxn>
                <a:cxn ang="0">
                  <a:pos x="223" y="205"/>
                </a:cxn>
                <a:cxn ang="0">
                  <a:pos x="226" y="85"/>
                </a:cxn>
                <a:cxn ang="0">
                  <a:pos x="185" y="75"/>
                </a:cxn>
                <a:cxn ang="0">
                  <a:pos x="226" y="80"/>
                </a:cxn>
                <a:cxn ang="0">
                  <a:pos x="234" y="211"/>
                </a:cxn>
                <a:cxn ang="0">
                  <a:pos x="155" y="194"/>
                </a:cxn>
                <a:cxn ang="0">
                  <a:pos x="365" y="232"/>
                </a:cxn>
                <a:cxn ang="0">
                  <a:pos x="335" y="100"/>
                </a:cxn>
                <a:cxn ang="0">
                  <a:pos x="408" y="113"/>
                </a:cxn>
                <a:cxn ang="0">
                  <a:pos x="401" y="133"/>
                </a:cxn>
                <a:cxn ang="0">
                  <a:pos x="314" y="133"/>
                </a:cxn>
                <a:cxn ang="0">
                  <a:pos x="395" y="210"/>
                </a:cxn>
                <a:cxn ang="0">
                  <a:pos x="426" y="116"/>
                </a:cxn>
                <a:cxn ang="0">
                  <a:pos x="414" y="99"/>
                </a:cxn>
                <a:cxn ang="0">
                  <a:pos x="449" y="102"/>
                </a:cxn>
                <a:cxn ang="0">
                  <a:pos x="483" y="216"/>
                </a:cxn>
                <a:cxn ang="0">
                  <a:pos x="503" y="219"/>
                </a:cxn>
                <a:cxn ang="0">
                  <a:pos x="421" y="229"/>
                </a:cxn>
                <a:cxn ang="0">
                  <a:pos x="555" y="147"/>
                </a:cxn>
                <a:cxn ang="0">
                  <a:pos x="500" y="97"/>
                </a:cxn>
                <a:cxn ang="0">
                  <a:pos x="523" y="86"/>
                </a:cxn>
                <a:cxn ang="0">
                  <a:pos x="529" y="97"/>
                </a:cxn>
                <a:cxn ang="0">
                  <a:pos x="580" y="86"/>
                </a:cxn>
                <a:cxn ang="0">
                  <a:pos x="577" y="74"/>
                </a:cxn>
                <a:cxn ang="0">
                  <a:pos x="598" y="74"/>
                </a:cxn>
                <a:cxn ang="0">
                  <a:pos x="571" y="139"/>
                </a:cxn>
                <a:cxn ang="0">
                  <a:pos x="629" y="196"/>
                </a:cxn>
                <a:cxn ang="0">
                  <a:pos x="601" y="191"/>
                </a:cxn>
                <a:cxn ang="0">
                  <a:pos x="544" y="199"/>
                </a:cxn>
                <a:cxn ang="0">
                  <a:pos x="554" y="213"/>
                </a:cxn>
                <a:cxn ang="0">
                  <a:pos x="521" y="216"/>
                </a:cxn>
                <a:cxn ang="0">
                  <a:pos x="612" y="70"/>
                </a:cxn>
                <a:cxn ang="0">
                  <a:pos x="615" y="61"/>
                </a:cxn>
                <a:cxn ang="0">
                  <a:pos x="637" y="59"/>
                </a:cxn>
                <a:cxn ang="0">
                  <a:pos x="684" y="169"/>
                </a:cxn>
                <a:cxn ang="0">
                  <a:pos x="651" y="188"/>
                </a:cxn>
                <a:cxn ang="0">
                  <a:pos x="655" y="171"/>
                </a:cxn>
                <a:cxn ang="0">
                  <a:pos x="666" y="55"/>
                </a:cxn>
                <a:cxn ang="0">
                  <a:pos x="649" y="48"/>
                </a:cxn>
                <a:cxn ang="0">
                  <a:pos x="681" y="38"/>
                </a:cxn>
                <a:cxn ang="0">
                  <a:pos x="721" y="67"/>
                </a:cxn>
                <a:cxn ang="0">
                  <a:pos x="714" y="16"/>
                </a:cxn>
                <a:cxn ang="0">
                  <a:pos x="744" y="1"/>
                </a:cxn>
                <a:cxn ang="0">
                  <a:pos x="729" y="74"/>
                </a:cxn>
                <a:cxn ang="0">
                  <a:pos x="804" y="113"/>
                </a:cxn>
                <a:cxn ang="0">
                  <a:pos x="769" y="131"/>
                </a:cxn>
                <a:cxn ang="0">
                  <a:pos x="726" y="91"/>
                </a:cxn>
                <a:cxn ang="0">
                  <a:pos x="732" y="147"/>
                </a:cxn>
                <a:cxn ang="0">
                  <a:pos x="701" y="168"/>
                </a:cxn>
              </a:cxnLst>
              <a:rect l="0" t="0" r="r" b="b"/>
              <a:pathLst>
                <a:path w="804" h="232">
                  <a:moveTo>
                    <a:pt x="60" y="59"/>
                  </a:moveTo>
                  <a:lnTo>
                    <a:pt x="60" y="58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58" y="56"/>
                  </a:lnTo>
                  <a:lnTo>
                    <a:pt x="55" y="59"/>
                  </a:lnTo>
                  <a:lnTo>
                    <a:pt x="52" y="67"/>
                  </a:lnTo>
                  <a:lnTo>
                    <a:pt x="46" y="78"/>
                  </a:lnTo>
                  <a:lnTo>
                    <a:pt x="35" y="100"/>
                  </a:lnTo>
                  <a:lnTo>
                    <a:pt x="35" y="103"/>
                  </a:lnTo>
                  <a:lnTo>
                    <a:pt x="34" y="106"/>
                  </a:lnTo>
                  <a:lnTo>
                    <a:pt x="32" y="111"/>
                  </a:lnTo>
                  <a:lnTo>
                    <a:pt x="29" y="116"/>
                  </a:lnTo>
                  <a:lnTo>
                    <a:pt x="26" y="122"/>
                  </a:lnTo>
                  <a:lnTo>
                    <a:pt x="26" y="128"/>
                  </a:lnTo>
                  <a:lnTo>
                    <a:pt x="26" y="131"/>
                  </a:lnTo>
                  <a:lnTo>
                    <a:pt x="28" y="136"/>
                  </a:lnTo>
                  <a:lnTo>
                    <a:pt x="29" y="138"/>
                  </a:lnTo>
                  <a:lnTo>
                    <a:pt x="32" y="139"/>
                  </a:lnTo>
                  <a:lnTo>
                    <a:pt x="32" y="139"/>
                  </a:lnTo>
                  <a:lnTo>
                    <a:pt x="32" y="139"/>
                  </a:lnTo>
                  <a:lnTo>
                    <a:pt x="32" y="139"/>
                  </a:lnTo>
                  <a:lnTo>
                    <a:pt x="34" y="142"/>
                  </a:lnTo>
                  <a:lnTo>
                    <a:pt x="35" y="144"/>
                  </a:lnTo>
                  <a:lnTo>
                    <a:pt x="34" y="144"/>
                  </a:lnTo>
                  <a:lnTo>
                    <a:pt x="34" y="146"/>
                  </a:lnTo>
                  <a:lnTo>
                    <a:pt x="32" y="146"/>
                  </a:lnTo>
                  <a:lnTo>
                    <a:pt x="31" y="144"/>
                  </a:lnTo>
                  <a:lnTo>
                    <a:pt x="29" y="144"/>
                  </a:lnTo>
                  <a:lnTo>
                    <a:pt x="28" y="142"/>
                  </a:lnTo>
                  <a:lnTo>
                    <a:pt x="20" y="139"/>
                  </a:lnTo>
                  <a:lnTo>
                    <a:pt x="12" y="135"/>
                  </a:lnTo>
                  <a:lnTo>
                    <a:pt x="9" y="135"/>
                  </a:lnTo>
                  <a:lnTo>
                    <a:pt x="6" y="133"/>
                  </a:lnTo>
                  <a:lnTo>
                    <a:pt x="3" y="131"/>
                  </a:lnTo>
                  <a:lnTo>
                    <a:pt x="2" y="131"/>
                  </a:lnTo>
                  <a:lnTo>
                    <a:pt x="0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2" y="127"/>
                  </a:lnTo>
                  <a:lnTo>
                    <a:pt x="2" y="127"/>
                  </a:lnTo>
                  <a:lnTo>
                    <a:pt x="2" y="127"/>
                  </a:lnTo>
                  <a:lnTo>
                    <a:pt x="3" y="127"/>
                  </a:lnTo>
                  <a:lnTo>
                    <a:pt x="3" y="127"/>
                  </a:lnTo>
                  <a:lnTo>
                    <a:pt x="3" y="127"/>
                  </a:lnTo>
                  <a:lnTo>
                    <a:pt x="3" y="127"/>
                  </a:lnTo>
                  <a:lnTo>
                    <a:pt x="8" y="127"/>
                  </a:lnTo>
                  <a:lnTo>
                    <a:pt x="11" y="125"/>
                  </a:lnTo>
                  <a:lnTo>
                    <a:pt x="12" y="125"/>
                  </a:lnTo>
                  <a:lnTo>
                    <a:pt x="15" y="122"/>
                  </a:lnTo>
                  <a:lnTo>
                    <a:pt x="20" y="114"/>
                  </a:lnTo>
                  <a:lnTo>
                    <a:pt x="29" y="97"/>
                  </a:lnTo>
                  <a:lnTo>
                    <a:pt x="40" y="77"/>
                  </a:lnTo>
                  <a:lnTo>
                    <a:pt x="51" y="53"/>
                  </a:lnTo>
                  <a:lnTo>
                    <a:pt x="55" y="42"/>
                  </a:lnTo>
                  <a:lnTo>
                    <a:pt x="57" y="33"/>
                  </a:lnTo>
                  <a:lnTo>
                    <a:pt x="57" y="27"/>
                  </a:lnTo>
                  <a:lnTo>
                    <a:pt x="55" y="20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1" y="14"/>
                  </a:lnTo>
                  <a:lnTo>
                    <a:pt x="49" y="12"/>
                  </a:lnTo>
                  <a:lnTo>
                    <a:pt x="51" y="12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4" y="12"/>
                  </a:lnTo>
                  <a:lnTo>
                    <a:pt x="55" y="12"/>
                  </a:lnTo>
                  <a:lnTo>
                    <a:pt x="58" y="14"/>
                  </a:lnTo>
                  <a:lnTo>
                    <a:pt x="62" y="16"/>
                  </a:lnTo>
                  <a:lnTo>
                    <a:pt x="63" y="17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6" y="17"/>
                  </a:lnTo>
                  <a:lnTo>
                    <a:pt x="66" y="19"/>
                  </a:lnTo>
                  <a:lnTo>
                    <a:pt x="68" y="19"/>
                  </a:lnTo>
                  <a:lnTo>
                    <a:pt x="72" y="22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5" y="133"/>
                  </a:lnTo>
                  <a:lnTo>
                    <a:pt x="75" y="135"/>
                  </a:lnTo>
                  <a:lnTo>
                    <a:pt x="75" y="135"/>
                  </a:lnTo>
                  <a:lnTo>
                    <a:pt x="77" y="136"/>
                  </a:lnTo>
                  <a:lnTo>
                    <a:pt x="77" y="136"/>
                  </a:lnTo>
                  <a:lnTo>
                    <a:pt x="77" y="136"/>
                  </a:lnTo>
                  <a:lnTo>
                    <a:pt x="78" y="136"/>
                  </a:lnTo>
                  <a:lnTo>
                    <a:pt x="78" y="136"/>
                  </a:lnTo>
                  <a:lnTo>
                    <a:pt x="80" y="135"/>
                  </a:lnTo>
                  <a:lnTo>
                    <a:pt x="163" y="66"/>
                  </a:lnTo>
                  <a:lnTo>
                    <a:pt x="163" y="66"/>
                  </a:lnTo>
                  <a:lnTo>
                    <a:pt x="163" y="66"/>
                  </a:lnTo>
                  <a:lnTo>
                    <a:pt x="166" y="64"/>
                  </a:lnTo>
                  <a:lnTo>
                    <a:pt x="168" y="64"/>
                  </a:lnTo>
                  <a:lnTo>
                    <a:pt x="172" y="66"/>
                  </a:lnTo>
                  <a:lnTo>
                    <a:pt x="174" y="67"/>
                  </a:lnTo>
                  <a:lnTo>
                    <a:pt x="177" y="69"/>
                  </a:lnTo>
                  <a:lnTo>
                    <a:pt x="180" y="69"/>
                  </a:lnTo>
                  <a:lnTo>
                    <a:pt x="182" y="69"/>
                  </a:lnTo>
                  <a:lnTo>
                    <a:pt x="183" y="70"/>
                  </a:lnTo>
                  <a:lnTo>
                    <a:pt x="183" y="72"/>
                  </a:lnTo>
                  <a:lnTo>
                    <a:pt x="183" y="72"/>
                  </a:lnTo>
                  <a:lnTo>
                    <a:pt x="183" y="74"/>
                  </a:lnTo>
                  <a:lnTo>
                    <a:pt x="182" y="75"/>
                  </a:lnTo>
                  <a:lnTo>
                    <a:pt x="180" y="75"/>
                  </a:lnTo>
                  <a:lnTo>
                    <a:pt x="180" y="75"/>
                  </a:lnTo>
                  <a:lnTo>
                    <a:pt x="178" y="74"/>
                  </a:lnTo>
                  <a:lnTo>
                    <a:pt x="177" y="74"/>
                  </a:lnTo>
                  <a:lnTo>
                    <a:pt x="175" y="74"/>
                  </a:lnTo>
                  <a:lnTo>
                    <a:pt x="174" y="74"/>
                  </a:lnTo>
                  <a:lnTo>
                    <a:pt x="171" y="75"/>
                  </a:lnTo>
                  <a:lnTo>
                    <a:pt x="169" y="77"/>
                  </a:lnTo>
                  <a:lnTo>
                    <a:pt x="166" y="80"/>
                  </a:lnTo>
                  <a:lnTo>
                    <a:pt x="165" y="83"/>
                  </a:lnTo>
                  <a:lnTo>
                    <a:pt x="163" y="86"/>
                  </a:lnTo>
                  <a:lnTo>
                    <a:pt x="132" y="163"/>
                  </a:lnTo>
                  <a:lnTo>
                    <a:pt x="132" y="163"/>
                  </a:lnTo>
                  <a:lnTo>
                    <a:pt x="131" y="164"/>
                  </a:lnTo>
                  <a:lnTo>
                    <a:pt x="129" y="171"/>
                  </a:lnTo>
                  <a:lnTo>
                    <a:pt x="129" y="175"/>
                  </a:lnTo>
                  <a:lnTo>
                    <a:pt x="129" y="178"/>
                  </a:lnTo>
                  <a:lnTo>
                    <a:pt x="131" y="182"/>
                  </a:lnTo>
                  <a:lnTo>
                    <a:pt x="132" y="183"/>
                  </a:lnTo>
                  <a:lnTo>
                    <a:pt x="134" y="185"/>
                  </a:lnTo>
                  <a:lnTo>
                    <a:pt x="134" y="185"/>
                  </a:lnTo>
                  <a:lnTo>
                    <a:pt x="134" y="185"/>
                  </a:lnTo>
                  <a:lnTo>
                    <a:pt x="134" y="186"/>
                  </a:lnTo>
                  <a:lnTo>
                    <a:pt x="135" y="188"/>
                  </a:lnTo>
                  <a:lnTo>
                    <a:pt x="135" y="189"/>
                  </a:lnTo>
                  <a:lnTo>
                    <a:pt x="135" y="189"/>
                  </a:lnTo>
                  <a:lnTo>
                    <a:pt x="134" y="191"/>
                  </a:lnTo>
                  <a:lnTo>
                    <a:pt x="132" y="191"/>
                  </a:lnTo>
                  <a:lnTo>
                    <a:pt x="131" y="189"/>
                  </a:lnTo>
                  <a:lnTo>
                    <a:pt x="128" y="188"/>
                  </a:lnTo>
                  <a:lnTo>
                    <a:pt x="123" y="186"/>
                  </a:lnTo>
                  <a:lnTo>
                    <a:pt x="118" y="183"/>
                  </a:lnTo>
                  <a:lnTo>
                    <a:pt x="114" y="182"/>
                  </a:lnTo>
                  <a:lnTo>
                    <a:pt x="111" y="180"/>
                  </a:lnTo>
                  <a:lnTo>
                    <a:pt x="106" y="178"/>
                  </a:lnTo>
                  <a:lnTo>
                    <a:pt x="103" y="177"/>
                  </a:lnTo>
                  <a:lnTo>
                    <a:pt x="102" y="177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100" y="175"/>
                  </a:lnTo>
                  <a:lnTo>
                    <a:pt x="100" y="174"/>
                  </a:lnTo>
                  <a:lnTo>
                    <a:pt x="100" y="172"/>
                  </a:lnTo>
                  <a:lnTo>
                    <a:pt x="102" y="172"/>
                  </a:lnTo>
                  <a:lnTo>
                    <a:pt x="103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08" y="172"/>
                  </a:lnTo>
                  <a:lnTo>
                    <a:pt x="109" y="172"/>
                  </a:lnTo>
                  <a:lnTo>
                    <a:pt x="112" y="171"/>
                  </a:lnTo>
                  <a:lnTo>
                    <a:pt x="115" y="168"/>
                  </a:lnTo>
                  <a:lnTo>
                    <a:pt x="117" y="163"/>
                  </a:lnTo>
                  <a:lnTo>
                    <a:pt x="117" y="161"/>
                  </a:lnTo>
                  <a:lnTo>
                    <a:pt x="118" y="160"/>
                  </a:lnTo>
                  <a:lnTo>
                    <a:pt x="120" y="157"/>
                  </a:lnTo>
                  <a:lnTo>
                    <a:pt x="120" y="155"/>
                  </a:lnTo>
                  <a:lnTo>
                    <a:pt x="143" y="102"/>
                  </a:lnTo>
                  <a:lnTo>
                    <a:pt x="145" y="97"/>
                  </a:lnTo>
                  <a:lnTo>
                    <a:pt x="145" y="94"/>
                  </a:lnTo>
                  <a:lnTo>
                    <a:pt x="145" y="92"/>
                  </a:lnTo>
                  <a:lnTo>
                    <a:pt x="145" y="92"/>
                  </a:lnTo>
                  <a:lnTo>
                    <a:pt x="143" y="92"/>
                  </a:lnTo>
                  <a:lnTo>
                    <a:pt x="142" y="92"/>
                  </a:lnTo>
                  <a:lnTo>
                    <a:pt x="140" y="94"/>
                  </a:lnTo>
                  <a:lnTo>
                    <a:pt x="137" y="95"/>
                  </a:lnTo>
                  <a:lnTo>
                    <a:pt x="69" y="153"/>
                  </a:lnTo>
                  <a:lnTo>
                    <a:pt x="68" y="155"/>
                  </a:lnTo>
                  <a:lnTo>
                    <a:pt x="66" y="155"/>
                  </a:lnTo>
                  <a:lnTo>
                    <a:pt x="65" y="155"/>
                  </a:lnTo>
                  <a:lnTo>
                    <a:pt x="65" y="155"/>
                  </a:lnTo>
                  <a:lnTo>
                    <a:pt x="63" y="155"/>
                  </a:lnTo>
                  <a:lnTo>
                    <a:pt x="63" y="153"/>
                  </a:lnTo>
                  <a:lnTo>
                    <a:pt x="62" y="152"/>
                  </a:lnTo>
                  <a:lnTo>
                    <a:pt x="62" y="150"/>
                  </a:lnTo>
                  <a:lnTo>
                    <a:pt x="60" y="59"/>
                  </a:lnTo>
                  <a:close/>
                  <a:moveTo>
                    <a:pt x="186" y="183"/>
                  </a:moveTo>
                  <a:lnTo>
                    <a:pt x="186" y="186"/>
                  </a:lnTo>
                  <a:lnTo>
                    <a:pt x="185" y="188"/>
                  </a:lnTo>
                  <a:lnTo>
                    <a:pt x="186" y="189"/>
                  </a:lnTo>
                  <a:lnTo>
                    <a:pt x="186" y="191"/>
                  </a:lnTo>
                  <a:lnTo>
                    <a:pt x="191" y="194"/>
                  </a:lnTo>
                  <a:lnTo>
                    <a:pt x="195" y="197"/>
                  </a:lnTo>
                  <a:lnTo>
                    <a:pt x="203" y="200"/>
                  </a:lnTo>
                  <a:lnTo>
                    <a:pt x="211" y="204"/>
                  </a:lnTo>
                  <a:lnTo>
                    <a:pt x="223" y="205"/>
                  </a:lnTo>
                  <a:lnTo>
                    <a:pt x="234" y="205"/>
                  </a:lnTo>
                  <a:lnTo>
                    <a:pt x="243" y="204"/>
                  </a:lnTo>
                  <a:lnTo>
                    <a:pt x="251" y="199"/>
                  </a:lnTo>
                  <a:lnTo>
                    <a:pt x="258" y="193"/>
                  </a:lnTo>
                  <a:lnTo>
                    <a:pt x="265" y="185"/>
                  </a:lnTo>
                  <a:lnTo>
                    <a:pt x="269" y="174"/>
                  </a:lnTo>
                  <a:lnTo>
                    <a:pt x="274" y="163"/>
                  </a:lnTo>
                  <a:lnTo>
                    <a:pt x="275" y="149"/>
                  </a:lnTo>
                  <a:lnTo>
                    <a:pt x="275" y="136"/>
                  </a:lnTo>
                  <a:lnTo>
                    <a:pt x="272" y="124"/>
                  </a:lnTo>
                  <a:lnTo>
                    <a:pt x="268" y="113"/>
                  </a:lnTo>
                  <a:lnTo>
                    <a:pt x="260" y="103"/>
                  </a:lnTo>
                  <a:lnTo>
                    <a:pt x="251" y="95"/>
                  </a:lnTo>
                  <a:lnTo>
                    <a:pt x="240" y="89"/>
                  </a:lnTo>
                  <a:lnTo>
                    <a:pt x="226" y="85"/>
                  </a:lnTo>
                  <a:lnTo>
                    <a:pt x="217" y="83"/>
                  </a:lnTo>
                  <a:lnTo>
                    <a:pt x="212" y="83"/>
                  </a:lnTo>
                  <a:lnTo>
                    <a:pt x="209" y="86"/>
                  </a:lnTo>
                  <a:lnTo>
                    <a:pt x="206" y="92"/>
                  </a:lnTo>
                  <a:lnTo>
                    <a:pt x="186" y="183"/>
                  </a:lnTo>
                  <a:close/>
                  <a:moveTo>
                    <a:pt x="172" y="178"/>
                  </a:moveTo>
                  <a:lnTo>
                    <a:pt x="192" y="94"/>
                  </a:lnTo>
                  <a:lnTo>
                    <a:pt x="192" y="88"/>
                  </a:lnTo>
                  <a:lnTo>
                    <a:pt x="192" y="83"/>
                  </a:lnTo>
                  <a:lnTo>
                    <a:pt x="191" y="80"/>
                  </a:lnTo>
                  <a:lnTo>
                    <a:pt x="189" y="78"/>
                  </a:lnTo>
                  <a:lnTo>
                    <a:pt x="188" y="77"/>
                  </a:lnTo>
                  <a:lnTo>
                    <a:pt x="185" y="75"/>
                  </a:lnTo>
                  <a:lnTo>
                    <a:pt x="185" y="75"/>
                  </a:lnTo>
                  <a:lnTo>
                    <a:pt x="185" y="75"/>
                  </a:lnTo>
                  <a:lnTo>
                    <a:pt x="183" y="74"/>
                  </a:lnTo>
                  <a:lnTo>
                    <a:pt x="182" y="74"/>
                  </a:lnTo>
                  <a:lnTo>
                    <a:pt x="182" y="72"/>
                  </a:lnTo>
                  <a:lnTo>
                    <a:pt x="182" y="72"/>
                  </a:lnTo>
                  <a:lnTo>
                    <a:pt x="182" y="70"/>
                  </a:lnTo>
                  <a:lnTo>
                    <a:pt x="183" y="70"/>
                  </a:lnTo>
                  <a:lnTo>
                    <a:pt x="183" y="70"/>
                  </a:lnTo>
                  <a:lnTo>
                    <a:pt x="185" y="70"/>
                  </a:lnTo>
                  <a:lnTo>
                    <a:pt x="186" y="70"/>
                  </a:lnTo>
                  <a:lnTo>
                    <a:pt x="191" y="72"/>
                  </a:lnTo>
                  <a:lnTo>
                    <a:pt x="197" y="74"/>
                  </a:lnTo>
                  <a:lnTo>
                    <a:pt x="203" y="75"/>
                  </a:lnTo>
                  <a:lnTo>
                    <a:pt x="209" y="77"/>
                  </a:lnTo>
                  <a:lnTo>
                    <a:pt x="217" y="78"/>
                  </a:lnTo>
                  <a:lnTo>
                    <a:pt x="226" y="80"/>
                  </a:lnTo>
                  <a:lnTo>
                    <a:pt x="234" y="81"/>
                  </a:lnTo>
                  <a:lnTo>
                    <a:pt x="248" y="86"/>
                  </a:lnTo>
                  <a:lnTo>
                    <a:pt x="261" y="92"/>
                  </a:lnTo>
                  <a:lnTo>
                    <a:pt x="272" y="100"/>
                  </a:lnTo>
                  <a:lnTo>
                    <a:pt x="280" y="110"/>
                  </a:lnTo>
                  <a:lnTo>
                    <a:pt x="286" y="121"/>
                  </a:lnTo>
                  <a:lnTo>
                    <a:pt x="289" y="131"/>
                  </a:lnTo>
                  <a:lnTo>
                    <a:pt x="289" y="146"/>
                  </a:lnTo>
                  <a:lnTo>
                    <a:pt x="288" y="160"/>
                  </a:lnTo>
                  <a:lnTo>
                    <a:pt x="283" y="174"/>
                  </a:lnTo>
                  <a:lnTo>
                    <a:pt x="277" y="185"/>
                  </a:lnTo>
                  <a:lnTo>
                    <a:pt x="269" y="194"/>
                  </a:lnTo>
                  <a:lnTo>
                    <a:pt x="258" y="202"/>
                  </a:lnTo>
                  <a:lnTo>
                    <a:pt x="246" y="208"/>
                  </a:lnTo>
                  <a:lnTo>
                    <a:pt x="234" y="211"/>
                  </a:lnTo>
                  <a:lnTo>
                    <a:pt x="220" y="211"/>
                  </a:lnTo>
                  <a:lnTo>
                    <a:pt x="205" y="208"/>
                  </a:lnTo>
                  <a:lnTo>
                    <a:pt x="195" y="207"/>
                  </a:lnTo>
                  <a:lnTo>
                    <a:pt x="186" y="204"/>
                  </a:lnTo>
                  <a:lnTo>
                    <a:pt x="178" y="202"/>
                  </a:lnTo>
                  <a:lnTo>
                    <a:pt x="174" y="200"/>
                  </a:lnTo>
                  <a:lnTo>
                    <a:pt x="169" y="199"/>
                  </a:lnTo>
                  <a:lnTo>
                    <a:pt x="163" y="199"/>
                  </a:lnTo>
                  <a:lnTo>
                    <a:pt x="158" y="199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5" y="197"/>
                  </a:lnTo>
                  <a:lnTo>
                    <a:pt x="155" y="196"/>
                  </a:lnTo>
                  <a:lnTo>
                    <a:pt x="155" y="196"/>
                  </a:lnTo>
                  <a:lnTo>
                    <a:pt x="155" y="194"/>
                  </a:lnTo>
                  <a:lnTo>
                    <a:pt x="157" y="194"/>
                  </a:lnTo>
                  <a:lnTo>
                    <a:pt x="157" y="193"/>
                  </a:lnTo>
                  <a:lnTo>
                    <a:pt x="160" y="193"/>
                  </a:lnTo>
                  <a:lnTo>
                    <a:pt x="160" y="193"/>
                  </a:lnTo>
                  <a:lnTo>
                    <a:pt x="162" y="193"/>
                  </a:lnTo>
                  <a:lnTo>
                    <a:pt x="163" y="193"/>
                  </a:lnTo>
                  <a:lnTo>
                    <a:pt x="165" y="191"/>
                  </a:lnTo>
                  <a:lnTo>
                    <a:pt x="168" y="189"/>
                  </a:lnTo>
                  <a:lnTo>
                    <a:pt x="169" y="188"/>
                  </a:lnTo>
                  <a:lnTo>
                    <a:pt x="171" y="183"/>
                  </a:lnTo>
                  <a:lnTo>
                    <a:pt x="172" y="178"/>
                  </a:lnTo>
                  <a:close/>
                  <a:moveTo>
                    <a:pt x="400" y="221"/>
                  </a:moveTo>
                  <a:lnTo>
                    <a:pt x="389" y="227"/>
                  </a:lnTo>
                  <a:lnTo>
                    <a:pt x="377" y="230"/>
                  </a:lnTo>
                  <a:lnTo>
                    <a:pt x="365" y="232"/>
                  </a:lnTo>
                  <a:lnTo>
                    <a:pt x="351" y="232"/>
                  </a:lnTo>
                  <a:lnTo>
                    <a:pt x="337" y="230"/>
                  </a:lnTo>
                  <a:lnTo>
                    <a:pt x="325" y="225"/>
                  </a:lnTo>
                  <a:lnTo>
                    <a:pt x="315" y="219"/>
                  </a:lnTo>
                  <a:lnTo>
                    <a:pt x="306" y="211"/>
                  </a:lnTo>
                  <a:lnTo>
                    <a:pt x="300" y="200"/>
                  </a:lnTo>
                  <a:lnTo>
                    <a:pt x="295" y="189"/>
                  </a:lnTo>
                  <a:lnTo>
                    <a:pt x="294" y="177"/>
                  </a:lnTo>
                  <a:lnTo>
                    <a:pt x="292" y="161"/>
                  </a:lnTo>
                  <a:lnTo>
                    <a:pt x="295" y="147"/>
                  </a:lnTo>
                  <a:lnTo>
                    <a:pt x="300" y="135"/>
                  </a:lnTo>
                  <a:lnTo>
                    <a:pt x="306" y="122"/>
                  </a:lnTo>
                  <a:lnTo>
                    <a:pt x="315" y="113"/>
                  </a:lnTo>
                  <a:lnTo>
                    <a:pt x="325" y="105"/>
                  </a:lnTo>
                  <a:lnTo>
                    <a:pt x="335" y="100"/>
                  </a:lnTo>
                  <a:lnTo>
                    <a:pt x="348" y="97"/>
                  </a:lnTo>
                  <a:lnTo>
                    <a:pt x="361" y="97"/>
                  </a:lnTo>
                  <a:lnTo>
                    <a:pt x="369" y="99"/>
                  </a:lnTo>
                  <a:lnTo>
                    <a:pt x="377" y="100"/>
                  </a:lnTo>
                  <a:lnTo>
                    <a:pt x="385" y="103"/>
                  </a:lnTo>
                  <a:lnTo>
                    <a:pt x="391" y="106"/>
                  </a:lnTo>
                  <a:lnTo>
                    <a:pt x="394" y="108"/>
                  </a:lnTo>
                  <a:lnTo>
                    <a:pt x="398" y="111"/>
                  </a:lnTo>
                  <a:lnTo>
                    <a:pt x="401" y="113"/>
                  </a:lnTo>
                  <a:lnTo>
                    <a:pt x="403" y="114"/>
                  </a:lnTo>
                  <a:lnTo>
                    <a:pt x="405" y="114"/>
                  </a:lnTo>
                  <a:lnTo>
                    <a:pt x="406" y="114"/>
                  </a:lnTo>
                  <a:lnTo>
                    <a:pt x="408" y="113"/>
                  </a:lnTo>
                  <a:lnTo>
                    <a:pt x="408" y="113"/>
                  </a:lnTo>
                  <a:lnTo>
                    <a:pt x="408" y="113"/>
                  </a:lnTo>
                  <a:lnTo>
                    <a:pt x="409" y="114"/>
                  </a:lnTo>
                  <a:lnTo>
                    <a:pt x="409" y="116"/>
                  </a:lnTo>
                  <a:lnTo>
                    <a:pt x="409" y="117"/>
                  </a:lnTo>
                  <a:lnTo>
                    <a:pt x="409" y="136"/>
                  </a:lnTo>
                  <a:lnTo>
                    <a:pt x="409" y="138"/>
                  </a:lnTo>
                  <a:lnTo>
                    <a:pt x="409" y="138"/>
                  </a:lnTo>
                  <a:lnTo>
                    <a:pt x="409" y="139"/>
                  </a:lnTo>
                  <a:lnTo>
                    <a:pt x="409" y="139"/>
                  </a:lnTo>
                  <a:lnTo>
                    <a:pt x="409" y="141"/>
                  </a:lnTo>
                  <a:lnTo>
                    <a:pt x="409" y="142"/>
                  </a:lnTo>
                  <a:lnTo>
                    <a:pt x="408" y="142"/>
                  </a:lnTo>
                  <a:lnTo>
                    <a:pt x="408" y="142"/>
                  </a:lnTo>
                  <a:lnTo>
                    <a:pt x="406" y="141"/>
                  </a:lnTo>
                  <a:lnTo>
                    <a:pt x="403" y="138"/>
                  </a:lnTo>
                  <a:lnTo>
                    <a:pt x="401" y="133"/>
                  </a:lnTo>
                  <a:lnTo>
                    <a:pt x="401" y="131"/>
                  </a:lnTo>
                  <a:lnTo>
                    <a:pt x="397" y="125"/>
                  </a:lnTo>
                  <a:lnTo>
                    <a:pt x="394" y="119"/>
                  </a:lnTo>
                  <a:lnTo>
                    <a:pt x="389" y="114"/>
                  </a:lnTo>
                  <a:lnTo>
                    <a:pt x="383" y="111"/>
                  </a:lnTo>
                  <a:lnTo>
                    <a:pt x="378" y="108"/>
                  </a:lnTo>
                  <a:lnTo>
                    <a:pt x="372" y="105"/>
                  </a:lnTo>
                  <a:lnTo>
                    <a:pt x="366" y="103"/>
                  </a:lnTo>
                  <a:lnTo>
                    <a:pt x="360" y="102"/>
                  </a:lnTo>
                  <a:lnTo>
                    <a:pt x="351" y="102"/>
                  </a:lnTo>
                  <a:lnTo>
                    <a:pt x="341" y="105"/>
                  </a:lnTo>
                  <a:lnTo>
                    <a:pt x="332" y="110"/>
                  </a:lnTo>
                  <a:lnTo>
                    <a:pt x="325" y="116"/>
                  </a:lnTo>
                  <a:lnTo>
                    <a:pt x="318" y="124"/>
                  </a:lnTo>
                  <a:lnTo>
                    <a:pt x="314" y="133"/>
                  </a:lnTo>
                  <a:lnTo>
                    <a:pt x="311" y="144"/>
                  </a:lnTo>
                  <a:lnTo>
                    <a:pt x="309" y="155"/>
                  </a:lnTo>
                  <a:lnTo>
                    <a:pt x="309" y="169"/>
                  </a:lnTo>
                  <a:lnTo>
                    <a:pt x="311" y="182"/>
                  </a:lnTo>
                  <a:lnTo>
                    <a:pt x="314" y="194"/>
                  </a:lnTo>
                  <a:lnTo>
                    <a:pt x="320" y="205"/>
                  </a:lnTo>
                  <a:lnTo>
                    <a:pt x="326" y="213"/>
                  </a:lnTo>
                  <a:lnTo>
                    <a:pt x="334" y="219"/>
                  </a:lnTo>
                  <a:lnTo>
                    <a:pt x="343" y="224"/>
                  </a:lnTo>
                  <a:lnTo>
                    <a:pt x="354" y="225"/>
                  </a:lnTo>
                  <a:lnTo>
                    <a:pt x="365" y="225"/>
                  </a:lnTo>
                  <a:lnTo>
                    <a:pt x="374" y="224"/>
                  </a:lnTo>
                  <a:lnTo>
                    <a:pt x="383" y="219"/>
                  </a:lnTo>
                  <a:lnTo>
                    <a:pt x="391" y="213"/>
                  </a:lnTo>
                  <a:lnTo>
                    <a:pt x="395" y="210"/>
                  </a:lnTo>
                  <a:lnTo>
                    <a:pt x="398" y="205"/>
                  </a:lnTo>
                  <a:lnTo>
                    <a:pt x="401" y="202"/>
                  </a:lnTo>
                  <a:lnTo>
                    <a:pt x="403" y="200"/>
                  </a:lnTo>
                  <a:lnTo>
                    <a:pt x="405" y="200"/>
                  </a:lnTo>
                  <a:lnTo>
                    <a:pt x="405" y="200"/>
                  </a:lnTo>
                  <a:lnTo>
                    <a:pt x="405" y="202"/>
                  </a:lnTo>
                  <a:lnTo>
                    <a:pt x="405" y="202"/>
                  </a:lnTo>
                  <a:lnTo>
                    <a:pt x="405" y="204"/>
                  </a:lnTo>
                  <a:lnTo>
                    <a:pt x="405" y="204"/>
                  </a:lnTo>
                  <a:lnTo>
                    <a:pt x="405" y="205"/>
                  </a:lnTo>
                  <a:lnTo>
                    <a:pt x="405" y="205"/>
                  </a:lnTo>
                  <a:lnTo>
                    <a:pt x="400" y="221"/>
                  </a:lnTo>
                  <a:close/>
                  <a:moveTo>
                    <a:pt x="432" y="204"/>
                  </a:moveTo>
                  <a:lnTo>
                    <a:pt x="428" y="124"/>
                  </a:lnTo>
                  <a:lnTo>
                    <a:pt x="426" y="116"/>
                  </a:lnTo>
                  <a:lnTo>
                    <a:pt x="425" y="111"/>
                  </a:lnTo>
                  <a:lnTo>
                    <a:pt x="423" y="110"/>
                  </a:lnTo>
                  <a:lnTo>
                    <a:pt x="420" y="106"/>
                  </a:lnTo>
                  <a:lnTo>
                    <a:pt x="418" y="106"/>
                  </a:lnTo>
                  <a:lnTo>
                    <a:pt x="417" y="105"/>
                  </a:lnTo>
                  <a:lnTo>
                    <a:pt x="415" y="105"/>
                  </a:lnTo>
                  <a:lnTo>
                    <a:pt x="414" y="105"/>
                  </a:lnTo>
                  <a:lnTo>
                    <a:pt x="414" y="105"/>
                  </a:lnTo>
                  <a:lnTo>
                    <a:pt x="414" y="105"/>
                  </a:lnTo>
                  <a:lnTo>
                    <a:pt x="411" y="103"/>
                  </a:lnTo>
                  <a:lnTo>
                    <a:pt x="411" y="102"/>
                  </a:lnTo>
                  <a:lnTo>
                    <a:pt x="411" y="100"/>
                  </a:lnTo>
                  <a:lnTo>
                    <a:pt x="411" y="100"/>
                  </a:lnTo>
                  <a:lnTo>
                    <a:pt x="412" y="100"/>
                  </a:lnTo>
                  <a:lnTo>
                    <a:pt x="414" y="99"/>
                  </a:lnTo>
                  <a:lnTo>
                    <a:pt x="415" y="99"/>
                  </a:lnTo>
                  <a:lnTo>
                    <a:pt x="420" y="99"/>
                  </a:lnTo>
                  <a:lnTo>
                    <a:pt x="426" y="99"/>
                  </a:lnTo>
                  <a:lnTo>
                    <a:pt x="431" y="99"/>
                  </a:lnTo>
                  <a:lnTo>
                    <a:pt x="440" y="99"/>
                  </a:lnTo>
                  <a:lnTo>
                    <a:pt x="448" y="97"/>
                  </a:lnTo>
                  <a:lnTo>
                    <a:pt x="449" y="97"/>
                  </a:lnTo>
                  <a:lnTo>
                    <a:pt x="451" y="97"/>
                  </a:lnTo>
                  <a:lnTo>
                    <a:pt x="451" y="97"/>
                  </a:lnTo>
                  <a:lnTo>
                    <a:pt x="452" y="97"/>
                  </a:lnTo>
                  <a:lnTo>
                    <a:pt x="452" y="97"/>
                  </a:lnTo>
                  <a:lnTo>
                    <a:pt x="452" y="99"/>
                  </a:lnTo>
                  <a:lnTo>
                    <a:pt x="452" y="100"/>
                  </a:lnTo>
                  <a:lnTo>
                    <a:pt x="449" y="102"/>
                  </a:lnTo>
                  <a:lnTo>
                    <a:pt x="449" y="102"/>
                  </a:lnTo>
                  <a:lnTo>
                    <a:pt x="449" y="103"/>
                  </a:lnTo>
                  <a:lnTo>
                    <a:pt x="448" y="103"/>
                  </a:lnTo>
                  <a:lnTo>
                    <a:pt x="446" y="105"/>
                  </a:lnTo>
                  <a:lnTo>
                    <a:pt x="445" y="105"/>
                  </a:lnTo>
                  <a:lnTo>
                    <a:pt x="443" y="108"/>
                  </a:lnTo>
                  <a:lnTo>
                    <a:pt x="441" y="111"/>
                  </a:lnTo>
                  <a:lnTo>
                    <a:pt x="441" y="116"/>
                  </a:lnTo>
                  <a:lnTo>
                    <a:pt x="441" y="122"/>
                  </a:lnTo>
                  <a:lnTo>
                    <a:pt x="448" y="208"/>
                  </a:lnTo>
                  <a:lnTo>
                    <a:pt x="448" y="215"/>
                  </a:lnTo>
                  <a:lnTo>
                    <a:pt x="451" y="218"/>
                  </a:lnTo>
                  <a:lnTo>
                    <a:pt x="455" y="219"/>
                  </a:lnTo>
                  <a:lnTo>
                    <a:pt x="461" y="219"/>
                  </a:lnTo>
                  <a:lnTo>
                    <a:pt x="474" y="218"/>
                  </a:lnTo>
                  <a:lnTo>
                    <a:pt x="483" y="216"/>
                  </a:lnTo>
                  <a:lnTo>
                    <a:pt x="492" y="211"/>
                  </a:lnTo>
                  <a:lnTo>
                    <a:pt x="500" y="208"/>
                  </a:lnTo>
                  <a:lnTo>
                    <a:pt x="503" y="205"/>
                  </a:lnTo>
                  <a:lnTo>
                    <a:pt x="506" y="200"/>
                  </a:lnTo>
                  <a:lnTo>
                    <a:pt x="509" y="197"/>
                  </a:lnTo>
                  <a:lnTo>
                    <a:pt x="511" y="196"/>
                  </a:lnTo>
                  <a:lnTo>
                    <a:pt x="511" y="197"/>
                  </a:lnTo>
                  <a:lnTo>
                    <a:pt x="511" y="197"/>
                  </a:lnTo>
                  <a:lnTo>
                    <a:pt x="512" y="199"/>
                  </a:lnTo>
                  <a:lnTo>
                    <a:pt x="512" y="199"/>
                  </a:lnTo>
                  <a:lnTo>
                    <a:pt x="512" y="202"/>
                  </a:lnTo>
                  <a:lnTo>
                    <a:pt x="511" y="207"/>
                  </a:lnTo>
                  <a:lnTo>
                    <a:pt x="509" y="211"/>
                  </a:lnTo>
                  <a:lnTo>
                    <a:pt x="506" y="215"/>
                  </a:lnTo>
                  <a:lnTo>
                    <a:pt x="503" y="219"/>
                  </a:lnTo>
                  <a:lnTo>
                    <a:pt x="498" y="222"/>
                  </a:lnTo>
                  <a:lnTo>
                    <a:pt x="494" y="224"/>
                  </a:lnTo>
                  <a:lnTo>
                    <a:pt x="488" y="225"/>
                  </a:lnTo>
                  <a:lnTo>
                    <a:pt x="483" y="225"/>
                  </a:lnTo>
                  <a:lnTo>
                    <a:pt x="474" y="225"/>
                  </a:lnTo>
                  <a:lnTo>
                    <a:pt x="463" y="227"/>
                  </a:lnTo>
                  <a:lnTo>
                    <a:pt x="454" y="227"/>
                  </a:lnTo>
                  <a:lnTo>
                    <a:pt x="438" y="229"/>
                  </a:lnTo>
                  <a:lnTo>
                    <a:pt x="426" y="230"/>
                  </a:lnTo>
                  <a:lnTo>
                    <a:pt x="425" y="230"/>
                  </a:lnTo>
                  <a:lnTo>
                    <a:pt x="423" y="230"/>
                  </a:lnTo>
                  <a:lnTo>
                    <a:pt x="423" y="230"/>
                  </a:lnTo>
                  <a:lnTo>
                    <a:pt x="421" y="230"/>
                  </a:lnTo>
                  <a:lnTo>
                    <a:pt x="421" y="229"/>
                  </a:lnTo>
                  <a:lnTo>
                    <a:pt x="421" y="229"/>
                  </a:lnTo>
                  <a:lnTo>
                    <a:pt x="421" y="227"/>
                  </a:lnTo>
                  <a:lnTo>
                    <a:pt x="421" y="225"/>
                  </a:lnTo>
                  <a:lnTo>
                    <a:pt x="423" y="225"/>
                  </a:lnTo>
                  <a:lnTo>
                    <a:pt x="425" y="224"/>
                  </a:lnTo>
                  <a:lnTo>
                    <a:pt x="425" y="224"/>
                  </a:lnTo>
                  <a:lnTo>
                    <a:pt x="425" y="224"/>
                  </a:lnTo>
                  <a:lnTo>
                    <a:pt x="428" y="222"/>
                  </a:lnTo>
                  <a:lnTo>
                    <a:pt x="429" y="221"/>
                  </a:lnTo>
                  <a:lnTo>
                    <a:pt x="431" y="218"/>
                  </a:lnTo>
                  <a:lnTo>
                    <a:pt x="432" y="215"/>
                  </a:lnTo>
                  <a:lnTo>
                    <a:pt x="432" y="210"/>
                  </a:lnTo>
                  <a:lnTo>
                    <a:pt x="432" y="204"/>
                  </a:lnTo>
                  <a:close/>
                  <a:moveTo>
                    <a:pt x="540" y="191"/>
                  </a:moveTo>
                  <a:lnTo>
                    <a:pt x="555" y="149"/>
                  </a:lnTo>
                  <a:lnTo>
                    <a:pt x="555" y="147"/>
                  </a:lnTo>
                  <a:lnTo>
                    <a:pt x="557" y="147"/>
                  </a:lnTo>
                  <a:lnTo>
                    <a:pt x="555" y="146"/>
                  </a:lnTo>
                  <a:lnTo>
                    <a:pt x="555" y="144"/>
                  </a:lnTo>
                  <a:lnTo>
                    <a:pt x="555" y="144"/>
                  </a:lnTo>
                  <a:lnTo>
                    <a:pt x="555" y="144"/>
                  </a:lnTo>
                  <a:lnTo>
                    <a:pt x="555" y="142"/>
                  </a:lnTo>
                  <a:lnTo>
                    <a:pt x="554" y="142"/>
                  </a:lnTo>
                  <a:lnTo>
                    <a:pt x="524" y="113"/>
                  </a:lnTo>
                  <a:lnTo>
                    <a:pt x="517" y="106"/>
                  </a:lnTo>
                  <a:lnTo>
                    <a:pt x="512" y="102"/>
                  </a:lnTo>
                  <a:lnTo>
                    <a:pt x="509" y="100"/>
                  </a:lnTo>
                  <a:lnTo>
                    <a:pt x="504" y="97"/>
                  </a:lnTo>
                  <a:lnTo>
                    <a:pt x="503" y="97"/>
                  </a:lnTo>
                  <a:lnTo>
                    <a:pt x="501" y="97"/>
                  </a:lnTo>
                  <a:lnTo>
                    <a:pt x="500" y="97"/>
                  </a:lnTo>
                  <a:lnTo>
                    <a:pt x="498" y="97"/>
                  </a:lnTo>
                  <a:lnTo>
                    <a:pt x="497" y="97"/>
                  </a:lnTo>
                  <a:lnTo>
                    <a:pt x="497" y="97"/>
                  </a:lnTo>
                  <a:lnTo>
                    <a:pt x="494" y="97"/>
                  </a:lnTo>
                  <a:lnTo>
                    <a:pt x="494" y="95"/>
                  </a:lnTo>
                  <a:lnTo>
                    <a:pt x="494" y="94"/>
                  </a:lnTo>
                  <a:lnTo>
                    <a:pt x="494" y="94"/>
                  </a:lnTo>
                  <a:lnTo>
                    <a:pt x="494" y="92"/>
                  </a:lnTo>
                  <a:lnTo>
                    <a:pt x="495" y="92"/>
                  </a:lnTo>
                  <a:lnTo>
                    <a:pt x="497" y="92"/>
                  </a:lnTo>
                  <a:lnTo>
                    <a:pt x="501" y="91"/>
                  </a:lnTo>
                  <a:lnTo>
                    <a:pt x="508" y="91"/>
                  </a:lnTo>
                  <a:lnTo>
                    <a:pt x="514" y="89"/>
                  </a:lnTo>
                  <a:lnTo>
                    <a:pt x="518" y="88"/>
                  </a:lnTo>
                  <a:lnTo>
                    <a:pt x="523" y="86"/>
                  </a:lnTo>
                  <a:lnTo>
                    <a:pt x="528" y="85"/>
                  </a:lnTo>
                  <a:lnTo>
                    <a:pt x="531" y="85"/>
                  </a:lnTo>
                  <a:lnTo>
                    <a:pt x="532" y="85"/>
                  </a:lnTo>
                  <a:lnTo>
                    <a:pt x="532" y="85"/>
                  </a:lnTo>
                  <a:lnTo>
                    <a:pt x="534" y="85"/>
                  </a:lnTo>
                  <a:lnTo>
                    <a:pt x="534" y="86"/>
                  </a:lnTo>
                  <a:lnTo>
                    <a:pt x="534" y="88"/>
                  </a:lnTo>
                  <a:lnTo>
                    <a:pt x="532" y="88"/>
                  </a:lnTo>
                  <a:lnTo>
                    <a:pt x="532" y="88"/>
                  </a:lnTo>
                  <a:lnTo>
                    <a:pt x="532" y="89"/>
                  </a:lnTo>
                  <a:lnTo>
                    <a:pt x="531" y="89"/>
                  </a:lnTo>
                  <a:lnTo>
                    <a:pt x="529" y="91"/>
                  </a:lnTo>
                  <a:lnTo>
                    <a:pt x="529" y="92"/>
                  </a:lnTo>
                  <a:lnTo>
                    <a:pt x="529" y="94"/>
                  </a:lnTo>
                  <a:lnTo>
                    <a:pt x="529" y="97"/>
                  </a:lnTo>
                  <a:lnTo>
                    <a:pt x="531" y="99"/>
                  </a:lnTo>
                  <a:lnTo>
                    <a:pt x="532" y="100"/>
                  </a:lnTo>
                  <a:lnTo>
                    <a:pt x="534" y="103"/>
                  </a:lnTo>
                  <a:lnTo>
                    <a:pt x="560" y="127"/>
                  </a:lnTo>
                  <a:lnTo>
                    <a:pt x="560" y="127"/>
                  </a:lnTo>
                  <a:lnTo>
                    <a:pt x="561" y="128"/>
                  </a:lnTo>
                  <a:lnTo>
                    <a:pt x="563" y="130"/>
                  </a:lnTo>
                  <a:lnTo>
                    <a:pt x="563" y="128"/>
                  </a:lnTo>
                  <a:lnTo>
                    <a:pt x="563" y="128"/>
                  </a:lnTo>
                  <a:lnTo>
                    <a:pt x="564" y="127"/>
                  </a:lnTo>
                  <a:lnTo>
                    <a:pt x="564" y="127"/>
                  </a:lnTo>
                  <a:lnTo>
                    <a:pt x="578" y="94"/>
                  </a:lnTo>
                  <a:lnTo>
                    <a:pt x="580" y="91"/>
                  </a:lnTo>
                  <a:lnTo>
                    <a:pt x="580" y="88"/>
                  </a:lnTo>
                  <a:lnTo>
                    <a:pt x="580" y="86"/>
                  </a:lnTo>
                  <a:lnTo>
                    <a:pt x="580" y="83"/>
                  </a:lnTo>
                  <a:lnTo>
                    <a:pt x="580" y="81"/>
                  </a:lnTo>
                  <a:lnTo>
                    <a:pt x="578" y="80"/>
                  </a:lnTo>
                  <a:lnTo>
                    <a:pt x="577" y="80"/>
                  </a:lnTo>
                  <a:lnTo>
                    <a:pt x="575" y="80"/>
                  </a:lnTo>
                  <a:lnTo>
                    <a:pt x="574" y="80"/>
                  </a:lnTo>
                  <a:lnTo>
                    <a:pt x="572" y="80"/>
                  </a:lnTo>
                  <a:lnTo>
                    <a:pt x="571" y="78"/>
                  </a:lnTo>
                  <a:lnTo>
                    <a:pt x="569" y="77"/>
                  </a:lnTo>
                  <a:lnTo>
                    <a:pt x="569" y="77"/>
                  </a:lnTo>
                  <a:lnTo>
                    <a:pt x="569" y="75"/>
                  </a:lnTo>
                  <a:lnTo>
                    <a:pt x="569" y="75"/>
                  </a:lnTo>
                  <a:lnTo>
                    <a:pt x="571" y="74"/>
                  </a:lnTo>
                  <a:lnTo>
                    <a:pt x="574" y="74"/>
                  </a:lnTo>
                  <a:lnTo>
                    <a:pt x="577" y="74"/>
                  </a:lnTo>
                  <a:lnTo>
                    <a:pt x="581" y="74"/>
                  </a:lnTo>
                  <a:lnTo>
                    <a:pt x="586" y="72"/>
                  </a:lnTo>
                  <a:lnTo>
                    <a:pt x="588" y="72"/>
                  </a:lnTo>
                  <a:lnTo>
                    <a:pt x="592" y="70"/>
                  </a:lnTo>
                  <a:lnTo>
                    <a:pt x="595" y="69"/>
                  </a:lnTo>
                  <a:lnTo>
                    <a:pt x="597" y="69"/>
                  </a:lnTo>
                  <a:lnTo>
                    <a:pt x="600" y="69"/>
                  </a:lnTo>
                  <a:lnTo>
                    <a:pt x="600" y="69"/>
                  </a:lnTo>
                  <a:lnTo>
                    <a:pt x="601" y="69"/>
                  </a:lnTo>
                  <a:lnTo>
                    <a:pt x="601" y="70"/>
                  </a:lnTo>
                  <a:lnTo>
                    <a:pt x="601" y="72"/>
                  </a:lnTo>
                  <a:lnTo>
                    <a:pt x="600" y="74"/>
                  </a:lnTo>
                  <a:lnTo>
                    <a:pt x="600" y="74"/>
                  </a:lnTo>
                  <a:lnTo>
                    <a:pt x="598" y="74"/>
                  </a:lnTo>
                  <a:lnTo>
                    <a:pt x="598" y="74"/>
                  </a:lnTo>
                  <a:lnTo>
                    <a:pt x="597" y="75"/>
                  </a:lnTo>
                  <a:lnTo>
                    <a:pt x="597" y="75"/>
                  </a:lnTo>
                  <a:lnTo>
                    <a:pt x="594" y="78"/>
                  </a:lnTo>
                  <a:lnTo>
                    <a:pt x="592" y="81"/>
                  </a:lnTo>
                  <a:lnTo>
                    <a:pt x="589" y="85"/>
                  </a:lnTo>
                  <a:lnTo>
                    <a:pt x="588" y="89"/>
                  </a:lnTo>
                  <a:lnTo>
                    <a:pt x="569" y="133"/>
                  </a:lnTo>
                  <a:lnTo>
                    <a:pt x="569" y="133"/>
                  </a:lnTo>
                  <a:lnTo>
                    <a:pt x="569" y="135"/>
                  </a:lnTo>
                  <a:lnTo>
                    <a:pt x="569" y="135"/>
                  </a:lnTo>
                  <a:lnTo>
                    <a:pt x="569" y="136"/>
                  </a:lnTo>
                  <a:lnTo>
                    <a:pt x="569" y="136"/>
                  </a:lnTo>
                  <a:lnTo>
                    <a:pt x="571" y="138"/>
                  </a:lnTo>
                  <a:lnTo>
                    <a:pt x="571" y="138"/>
                  </a:lnTo>
                  <a:lnTo>
                    <a:pt x="571" y="139"/>
                  </a:lnTo>
                  <a:lnTo>
                    <a:pt x="614" y="183"/>
                  </a:lnTo>
                  <a:lnTo>
                    <a:pt x="617" y="185"/>
                  </a:lnTo>
                  <a:lnTo>
                    <a:pt x="620" y="188"/>
                  </a:lnTo>
                  <a:lnTo>
                    <a:pt x="624" y="189"/>
                  </a:lnTo>
                  <a:lnTo>
                    <a:pt x="628" y="189"/>
                  </a:lnTo>
                  <a:lnTo>
                    <a:pt x="629" y="189"/>
                  </a:lnTo>
                  <a:lnTo>
                    <a:pt x="629" y="189"/>
                  </a:lnTo>
                  <a:lnTo>
                    <a:pt x="629" y="189"/>
                  </a:lnTo>
                  <a:lnTo>
                    <a:pt x="632" y="191"/>
                  </a:lnTo>
                  <a:lnTo>
                    <a:pt x="634" y="191"/>
                  </a:lnTo>
                  <a:lnTo>
                    <a:pt x="634" y="193"/>
                  </a:lnTo>
                  <a:lnTo>
                    <a:pt x="632" y="194"/>
                  </a:lnTo>
                  <a:lnTo>
                    <a:pt x="632" y="194"/>
                  </a:lnTo>
                  <a:lnTo>
                    <a:pt x="631" y="194"/>
                  </a:lnTo>
                  <a:lnTo>
                    <a:pt x="629" y="196"/>
                  </a:lnTo>
                  <a:lnTo>
                    <a:pt x="624" y="196"/>
                  </a:lnTo>
                  <a:lnTo>
                    <a:pt x="620" y="197"/>
                  </a:lnTo>
                  <a:lnTo>
                    <a:pt x="615" y="197"/>
                  </a:lnTo>
                  <a:lnTo>
                    <a:pt x="608" y="200"/>
                  </a:lnTo>
                  <a:lnTo>
                    <a:pt x="600" y="202"/>
                  </a:lnTo>
                  <a:lnTo>
                    <a:pt x="598" y="202"/>
                  </a:lnTo>
                  <a:lnTo>
                    <a:pt x="598" y="202"/>
                  </a:lnTo>
                  <a:lnTo>
                    <a:pt x="597" y="204"/>
                  </a:lnTo>
                  <a:lnTo>
                    <a:pt x="595" y="202"/>
                  </a:lnTo>
                  <a:lnTo>
                    <a:pt x="595" y="202"/>
                  </a:lnTo>
                  <a:lnTo>
                    <a:pt x="595" y="200"/>
                  </a:lnTo>
                  <a:lnTo>
                    <a:pt x="595" y="199"/>
                  </a:lnTo>
                  <a:lnTo>
                    <a:pt x="598" y="197"/>
                  </a:lnTo>
                  <a:lnTo>
                    <a:pt x="600" y="194"/>
                  </a:lnTo>
                  <a:lnTo>
                    <a:pt x="601" y="191"/>
                  </a:lnTo>
                  <a:lnTo>
                    <a:pt x="600" y="189"/>
                  </a:lnTo>
                  <a:lnTo>
                    <a:pt x="600" y="188"/>
                  </a:lnTo>
                  <a:lnTo>
                    <a:pt x="598" y="186"/>
                  </a:lnTo>
                  <a:lnTo>
                    <a:pt x="595" y="185"/>
                  </a:lnTo>
                  <a:lnTo>
                    <a:pt x="566" y="155"/>
                  </a:lnTo>
                  <a:lnTo>
                    <a:pt x="564" y="153"/>
                  </a:lnTo>
                  <a:lnTo>
                    <a:pt x="564" y="152"/>
                  </a:lnTo>
                  <a:lnTo>
                    <a:pt x="563" y="152"/>
                  </a:lnTo>
                  <a:lnTo>
                    <a:pt x="563" y="152"/>
                  </a:lnTo>
                  <a:lnTo>
                    <a:pt x="563" y="152"/>
                  </a:lnTo>
                  <a:lnTo>
                    <a:pt x="561" y="153"/>
                  </a:lnTo>
                  <a:lnTo>
                    <a:pt x="561" y="155"/>
                  </a:lnTo>
                  <a:lnTo>
                    <a:pt x="561" y="157"/>
                  </a:lnTo>
                  <a:lnTo>
                    <a:pt x="544" y="196"/>
                  </a:lnTo>
                  <a:lnTo>
                    <a:pt x="544" y="199"/>
                  </a:lnTo>
                  <a:lnTo>
                    <a:pt x="544" y="200"/>
                  </a:lnTo>
                  <a:lnTo>
                    <a:pt x="544" y="202"/>
                  </a:lnTo>
                  <a:lnTo>
                    <a:pt x="544" y="204"/>
                  </a:lnTo>
                  <a:lnTo>
                    <a:pt x="544" y="205"/>
                  </a:lnTo>
                  <a:lnTo>
                    <a:pt x="546" y="207"/>
                  </a:lnTo>
                  <a:lnTo>
                    <a:pt x="549" y="208"/>
                  </a:lnTo>
                  <a:lnTo>
                    <a:pt x="551" y="208"/>
                  </a:lnTo>
                  <a:lnTo>
                    <a:pt x="552" y="208"/>
                  </a:lnTo>
                  <a:lnTo>
                    <a:pt x="554" y="208"/>
                  </a:lnTo>
                  <a:lnTo>
                    <a:pt x="555" y="208"/>
                  </a:lnTo>
                  <a:lnTo>
                    <a:pt x="557" y="210"/>
                  </a:lnTo>
                  <a:lnTo>
                    <a:pt x="557" y="211"/>
                  </a:lnTo>
                  <a:lnTo>
                    <a:pt x="555" y="211"/>
                  </a:lnTo>
                  <a:lnTo>
                    <a:pt x="555" y="213"/>
                  </a:lnTo>
                  <a:lnTo>
                    <a:pt x="554" y="213"/>
                  </a:lnTo>
                  <a:lnTo>
                    <a:pt x="552" y="213"/>
                  </a:lnTo>
                  <a:lnTo>
                    <a:pt x="548" y="215"/>
                  </a:lnTo>
                  <a:lnTo>
                    <a:pt x="541" y="215"/>
                  </a:lnTo>
                  <a:lnTo>
                    <a:pt x="537" y="216"/>
                  </a:lnTo>
                  <a:lnTo>
                    <a:pt x="532" y="218"/>
                  </a:lnTo>
                  <a:lnTo>
                    <a:pt x="528" y="219"/>
                  </a:lnTo>
                  <a:lnTo>
                    <a:pt x="524" y="221"/>
                  </a:lnTo>
                  <a:lnTo>
                    <a:pt x="523" y="221"/>
                  </a:lnTo>
                  <a:lnTo>
                    <a:pt x="521" y="221"/>
                  </a:lnTo>
                  <a:lnTo>
                    <a:pt x="521" y="221"/>
                  </a:lnTo>
                  <a:lnTo>
                    <a:pt x="520" y="219"/>
                  </a:lnTo>
                  <a:lnTo>
                    <a:pt x="520" y="219"/>
                  </a:lnTo>
                  <a:lnTo>
                    <a:pt x="520" y="218"/>
                  </a:lnTo>
                  <a:lnTo>
                    <a:pt x="520" y="216"/>
                  </a:lnTo>
                  <a:lnTo>
                    <a:pt x="521" y="216"/>
                  </a:lnTo>
                  <a:lnTo>
                    <a:pt x="523" y="215"/>
                  </a:lnTo>
                  <a:lnTo>
                    <a:pt x="524" y="215"/>
                  </a:lnTo>
                  <a:lnTo>
                    <a:pt x="524" y="215"/>
                  </a:lnTo>
                  <a:lnTo>
                    <a:pt x="526" y="213"/>
                  </a:lnTo>
                  <a:lnTo>
                    <a:pt x="526" y="213"/>
                  </a:lnTo>
                  <a:lnTo>
                    <a:pt x="529" y="210"/>
                  </a:lnTo>
                  <a:lnTo>
                    <a:pt x="532" y="205"/>
                  </a:lnTo>
                  <a:lnTo>
                    <a:pt x="535" y="199"/>
                  </a:lnTo>
                  <a:lnTo>
                    <a:pt x="540" y="191"/>
                  </a:lnTo>
                  <a:close/>
                  <a:moveTo>
                    <a:pt x="652" y="160"/>
                  </a:moveTo>
                  <a:lnTo>
                    <a:pt x="623" y="85"/>
                  </a:lnTo>
                  <a:lnTo>
                    <a:pt x="621" y="78"/>
                  </a:lnTo>
                  <a:lnTo>
                    <a:pt x="618" y="74"/>
                  </a:lnTo>
                  <a:lnTo>
                    <a:pt x="615" y="72"/>
                  </a:lnTo>
                  <a:lnTo>
                    <a:pt x="612" y="70"/>
                  </a:lnTo>
                  <a:lnTo>
                    <a:pt x="609" y="70"/>
                  </a:lnTo>
                  <a:lnTo>
                    <a:pt x="606" y="70"/>
                  </a:lnTo>
                  <a:lnTo>
                    <a:pt x="606" y="70"/>
                  </a:lnTo>
                  <a:lnTo>
                    <a:pt x="606" y="70"/>
                  </a:lnTo>
                  <a:lnTo>
                    <a:pt x="603" y="70"/>
                  </a:lnTo>
                  <a:lnTo>
                    <a:pt x="603" y="70"/>
                  </a:lnTo>
                  <a:lnTo>
                    <a:pt x="601" y="70"/>
                  </a:lnTo>
                  <a:lnTo>
                    <a:pt x="601" y="69"/>
                  </a:lnTo>
                  <a:lnTo>
                    <a:pt x="601" y="67"/>
                  </a:lnTo>
                  <a:lnTo>
                    <a:pt x="601" y="67"/>
                  </a:lnTo>
                  <a:lnTo>
                    <a:pt x="601" y="66"/>
                  </a:lnTo>
                  <a:lnTo>
                    <a:pt x="603" y="66"/>
                  </a:lnTo>
                  <a:lnTo>
                    <a:pt x="606" y="64"/>
                  </a:lnTo>
                  <a:lnTo>
                    <a:pt x="611" y="64"/>
                  </a:lnTo>
                  <a:lnTo>
                    <a:pt x="615" y="61"/>
                  </a:lnTo>
                  <a:lnTo>
                    <a:pt x="621" y="59"/>
                  </a:lnTo>
                  <a:lnTo>
                    <a:pt x="629" y="56"/>
                  </a:lnTo>
                  <a:lnTo>
                    <a:pt x="638" y="52"/>
                  </a:lnTo>
                  <a:lnTo>
                    <a:pt x="638" y="52"/>
                  </a:lnTo>
                  <a:lnTo>
                    <a:pt x="640" y="52"/>
                  </a:lnTo>
                  <a:lnTo>
                    <a:pt x="640" y="52"/>
                  </a:lnTo>
                  <a:lnTo>
                    <a:pt x="641" y="52"/>
                  </a:lnTo>
                  <a:lnTo>
                    <a:pt x="643" y="52"/>
                  </a:lnTo>
                  <a:lnTo>
                    <a:pt x="643" y="53"/>
                  </a:lnTo>
                  <a:lnTo>
                    <a:pt x="643" y="53"/>
                  </a:lnTo>
                  <a:lnTo>
                    <a:pt x="643" y="55"/>
                  </a:lnTo>
                  <a:lnTo>
                    <a:pt x="641" y="56"/>
                  </a:lnTo>
                  <a:lnTo>
                    <a:pt x="640" y="58"/>
                  </a:lnTo>
                  <a:lnTo>
                    <a:pt x="638" y="59"/>
                  </a:lnTo>
                  <a:lnTo>
                    <a:pt x="637" y="59"/>
                  </a:lnTo>
                  <a:lnTo>
                    <a:pt x="637" y="61"/>
                  </a:lnTo>
                  <a:lnTo>
                    <a:pt x="635" y="63"/>
                  </a:lnTo>
                  <a:lnTo>
                    <a:pt x="634" y="66"/>
                  </a:lnTo>
                  <a:lnTo>
                    <a:pt x="634" y="69"/>
                  </a:lnTo>
                  <a:lnTo>
                    <a:pt x="635" y="72"/>
                  </a:lnTo>
                  <a:lnTo>
                    <a:pt x="637" y="78"/>
                  </a:lnTo>
                  <a:lnTo>
                    <a:pt x="666" y="155"/>
                  </a:lnTo>
                  <a:lnTo>
                    <a:pt x="669" y="161"/>
                  </a:lnTo>
                  <a:lnTo>
                    <a:pt x="671" y="164"/>
                  </a:lnTo>
                  <a:lnTo>
                    <a:pt x="674" y="168"/>
                  </a:lnTo>
                  <a:lnTo>
                    <a:pt x="677" y="169"/>
                  </a:lnTo>
                  <a:lnTo>
                    <a:pt x="680" y="169"/>
                  </a:lnTo>
                  <a:lnTo>
                    <a:pt x="684" y="169"/>
                  </a:lnTo>
                  <a:lnTo>
                    <a:pt x="684" y="169"/>
                  </a:lnTo>
                  <a:lnTo>
                    <a:pt x="684" y="169"/>
                  </a:lnTo>
                  <a:lnTo>
                    <a:pt x="686" y="169"/>
                  </a:lnTo>
                  <a:lnTo>
                    <a:pt x="687" y="169"/>
                  </a:lnTo>
                  <a:lnTo>
                    <a:pt x="689" y="169"/>
                  </a:lnTo>
                  <a:lnTo>
                    <a:pt x="689" y="169"/>
                  </a:lnTo>
                  <a:lnTo>
                    <a:pt x="689" y="171"/>
                  </a:lnTo>
                  <a:lnTo>
                    <a:pt x="689" y="172"/>
                  </a:lnTo>
                  <a:lnTo>
                    <a:pt x="687" y="172"/>
                  </a:lnTo>
                  <a:lnTo>
                    <a:pt x="686" y="174"/>
                  </a:lnTo>
                  <a:lnTo>
                    <a:pt x="683" y="175"/>
                  </a:lnTo>
                  <a:lnTo>
                    <a:pt x="677" y="177"/>
                  </a:lnTo>
                  <a:lnTo>
                    <a:pt x="672" y="178"/>
                  </a:lnTo>
                  <a:lnTo>
                    <a:pt x="667" y="180"/>
                  </a:lnTo>
                  <a:lnTo>
                    <a:pt x="660" y="183"/>
                  </a:lnTo>
                  <a:lnTo>
                    <a:pt x="652" y="186"/>
                  </a:lnTo>
                  <a:lnTo>
                    <a:pt x="651" y="188"/>
                  </a:lnTo>
                  <a:lnTo>
                    <a:pt x="651" y="188"/>
                  </a:lnTo>
                  <a:lnTo>
                    <a:pt x="649" y="188"/>
                  </a:lnTo>
                  <a:lnTo>
                    <a:pt x="648" y="188"/>
                  </a:lnTo>
                  <a:lnTo>
                    <a:pt x="648" y="188"/>
                  </a:lnTo>
                  <a:lnTo>
                    <a:pt x="646" y="186"/>
                  </a:lnTo>
                  <a:lnTo>
                    <a:pt x="646" y="185"/>
                  </a:lnTo>
                  <a:lnTo>
                    <a:pt x="649" y="182"/>
                  </a:lnTo>
                  <a:lnTo>
                    <a:pt x="649" y="182"/>
                  </a:lnTo>
                  <a:lnTo>
                    <a:pt x="649" y="182"/>
                  </a:lnTo>
                  <a:lnTo>
                    <a:pt x="651" y="180"/>
                  </a:lnTo>
                  <a:lnTo>
                    <a:pt x="651" y="180"/>
                  </a:lnTo>
                  <a:lnTo>
                    <a:pt x="652" y="178"/>
                  </a:lnTo>
                  <a:lnTo>
                    <a:pt x="654" y="177"/>
                  </a:lnTo>
                  <a:lnTo>
                    <a:pt x="654" y="174"/>
                  </a:lnTo>
                  <a:lnTo>
                    <a:pt x="655" y="171"/>
                  </a:lnTo>
                  <a:lnTo>
                    <a:pt x="654" y="166"/>
                  </a:lnTo>
                  <a:lnTo>
                    <a:pt x="652" y="160"/>
                  </a:lnTo>
                  <a:close/>
                  <a:moveTo>
                    <a:pt x="712" y="135"/>
                  </a:moveTo>
                  <a:lnTo>
                    <a:pt x="718" y="89"/>
                  </a:lnTo>
                  <a:lnTo>
                    <a:pt x="718" y="89"/>
                  </a:lnTo>
                  <a:lnTo>
                    <a:pt x="718" y="88"/>
                  </a:lnTo>
                  <a:lnTo>
                    <a:pt x="718" y="86"/>
                  </a:lnTo>
                  <a:lnTo>
                    <a:pt x="718" y="86"/>
                  </a:lnTo>
                  <a:lnTo>
                    <a:pt x="717" y="85"/>
                  </a:lnTo>
                  <a:lnTo>
                    <a:pt x="717" y="85"/>
                  </a:lnTo>
                  <a:lnTo>
                    <a:pt x="717" y="85"/>
                  </a:lnTo>
                  <a:lnTo>
                    <a:pt x="715" y="83"/>
                  </a:lnTo>
                  <a:lnTo>
                    <a:pt x="680" y="61"/>
                  </a:lnTo>
                  <a:lnTo>
                    <a:pt x="672" y="58"/>
                  </a:lnTo>
                  <a:lnTo>
                    <a:pt x="666" y="55"/>
                  </a:lnTo>
                  <a:lnTo>
                    <a:pt x="661" y="53"/>
                  </a:lnTo>
                  <a:lnTo>
                    <a:pt x="657" y="53"/>
                  </a:lnTo>
                  <a:lnTo>
                    <a:pt x="655" y="53"/>
                  </a:lnTo>
                  <a:lnTo>
                    <a:pt x="654" y="53"/>
                  </a:lnTo>
                  <a:lnTo>
                    <a:pt x="652" y="53"/>
                  </a:lnTo>
                  <a:lnTo>
                    <a:pt x="651" y="53"/>
                  </a:lnTo>
                  <a:lnTo>
                    <a:pt x="651" y="53"/>
                  </a:lnTo>
                  <a:lnTo>
                    <a:pt x="649" y="53"/>
                  </a:lnTo>
                  <a:lnTo>
                    <a:pt x="646" y="53"/>
                  </a:lnTo>
                  <a:lnTo>
                    <a:pt x="646" y="53"/>
                  </a:lnTo>
                  <a:lnTo>
                    <a:pt x="644" y="52"/>
                  </a:lnTo>
                  <a:lnTo>
                    <a:pt x="646" y="52"/>
                  </a:lnTo>
                  <a:lnTo>
                    <a:pt x="646" y="50"/>
                  </a:lnTo>
                  <a:lnTo>
                    <a:pt x="648" y="50"/>
                  </a:lnTo>
                  <a:lnTo>
                    <a:pt x="649" y="48"/>
                  </a:lnTo>
                  <a:lnTo>
                    <a:pt x="654" y="47"/>
                  </a:lnTo>
                  <a:lnTo>
                    <a:pt x="658" y="44"/>
                  </a:lnTo>
                  <a:lnTo>
                    <a:pt x="664" y="42"/>
                  </a:lnTo>
                  <a:lnTo>
                    <a:pt x="669" y="39"/>
                  </a:lnTo>
                  <a:lnTo>
                    <a:pt x="672" y="36"/>
                  </a:lnTo>
                  <a:lnTo>
                    <a:pt x="677" y="34"/>
                  </a:lnTo>
                  <a:lnTo>
                    <a:pt x="678" y="33"/>
                  </a:lnTo>
                  <a:lnTo>
                    <a:pt x="680" y="33"/>
                  </a:lnTo>
                  <a:lnTo>
                    <a:pt x="681" y="33"/>
                  </a:lnTo>
                  <a:lnTo>
                    <a:pt x="681" y="33"/>
                  </a:lnTo>
                  <a:lnTo>
                    <a:pt x="683" y="33"/>
                  </a:lnTo>
                  <a:lnTo>
                    <a:pt x="683" y="34"/>
                  </a:lnTo>
                  <a:lnTo>
                    <a:pt x="681" y="36"/>
                  </a:lnTo>
                  <a:lnTo>
                    <a:pt x="681" y="38"/>
                  </a:lnTo>
                  <a:lnTo>
                    <a:pt x="681" y="38"/>
                  </a:lnTo>
                  <a:lnTo>
                    <a:pt x="680" y="39"/>
                  </a:lnTo>
                  <a:lnTo>
                    <a:pt x="680" y="41"/>
                  </a:lnTo>
                  <a:lnTo>
                    <a:pt x="678" y="42"/>
                  </a:lnTo>
                  <a:lnTo>
                    <a:pt x="680" y="44"/>
                  </a:lnTo>
                  <a:lnTo>
                    <a:pt x="680" y="45"/>
                  </a:lnTo>
                  <a:lnTo>
                    <a:pt x="683" y="47"/>
                  </a:lnTo>
                  <a:lnTo>
                    <a:pt x="684" y="48"/>
                  </a:lnTo>
                  <a:lnTo>
                    <a:pt x="687" y="50"/>
                  </a:lnTo>
                  <a:lnTo>
                    <a:pt x="717" y="67"/>
                  </a:lnTo>
                  <a:lnTo>
                    <a:pt x="718" y="67"/>
                  </a:lnTo>
                  <a:lnTo>
                    <a:pt x="720" y="69"/>
                  </a:lnTo>
                  <a:lnTo>
                    <a:pt x="721" y="69"/>
                  </a:lnTo>
                  <a:lnTo>
                    <a:pt x="721" y="69"/>
                  </a:lnTo>
                  <a:lnTo>
                    <a:pt x="721" y="67"/>
                  </a:lnTo>
                  <a:lnTo>
                    <a:pt x="721" y="67"/>
                  </a:lnTo>
                  <a:lnTo>
                    <a:pt x="721" y="66"/>
                  </a:lnTo>
                  <a:lnTo>
                    <a:pt x="727" y="30"/>
                  </a:lnTo>
                  <a:lnTo>
                    <a:pt x="727" y="27"/>
                  </a:lnTo>
                  <a:lnTo>
                    <a:pt x="727" y="23"/>
                  </a:lnTo>
                  <a:lnTo>
                    <a:pt x="727" y="22"/>
                  </a:lnTo>
                  <a:lnTo>
                    <a:pt x="726" y="20"/>
                  </a:lnTo>
                  <a:lnTo>
                    <a:pt x="726" y="19"/>
                  </a:lnTo>
                  <a:lnTo>
                    <a:pt x="724" y="17"/>
                  </a:lnTo>
                  <a:lnTo>
                    <a:pt x="723" y="17"/>
                  </a:lnTo>
                  <a:lnTo>
                    <a:pt x="721" y="17"/>
                  </a:lnTo>
                  <a:lnTo>
                    <a:pt x="720" y="17"/>
                  </a:lnTo>
                  <a:lnTo>
                    <a:pt x="718" y="17"/>
                  </a:lnTo>
                  <a:lnTo>
                    <a:pt x="715" y="17"/>
                  </a:lnTo>
                  <a:lnTo>
                    <a:pt x="714" y="17"/>
                  </a:lnTo>
                  <a:lnTo>
                    <a:pt x="714" y="16"/>
                  </a:lnTo>
                  <a:lnTo>
                    <a:pt x="714" y="16"/>
                  </a:lnTo>
                  <a:lnTo>
                    <a:pt x="715" y="14"/>
                  </a:lnTo>
                  <a:lnTo>
                    <a:pt x="715" y="14"/>
                  </a:lnTo>
                  <a:lnTo>
                    <a:pt x="718" y="12"/>
                  </a:lnTo>
                  <a:lnTo>
                    <a:pt x="721" y="11"/>
                  </a:lnTo>
                  <a:lnTo>
                    <a:pt x="726" y="9"/>
                  </a:lnTo>
                  <a:lnTo>
                    <a:pt x="729" y="8"/>
                  </a:lnTo>
                  <a:lnTo>
                    <a:pt x="732" y="6"/>
                  </a:lnTo>
                  <a:lnTo>
                    <a:pt x="735" y="5"/>
                  </a:lnTo>
                  <a:lnTo>
                    <a:pt x="738" y="3"/>
                  </a:lnTo>
                  <a:lnTo>
                    <a:pt x="740" y="1"/>
                  </a:lnTo>
                  <a:lnTo>
                    <a:pt x="741" y="0"/>
                  </a:lnTo>
                  <a:lnTo>
                    <a:pt x="743" y="0"/>
                  </a:lnTo>
                  <a:lnTo>
                    <a:pt x="744" y="0"/>
                  </a:lnTo>
                  <a:lnTo>
                    <a:pt x="744" y="1"/>
                  </a:lnTo>
                  <a:lnTo>
                    <a:pt x="744" y="3"/>
                  </a:lnTo>
                  <a:lnTo>
                    <a:pt x="743" y="5"/>
                  </a:lnTo>
                  <a:lnTo>
                    <a:pt x="743" y="6"/>
                  </a:lnTo>
                  <a:lnTo>
                    <a:pt x="743" y="6"/>
                  </a:lnTo>
                  <a:lnTo>
                    <a:pt x="741" y="6"/>
                  </a:lnTo>
                  <a:lnTo>
                    <a:pt x="741" y="8"/>
                  </a:lnTo>
                  <a:lnTo>
                    <a:pt x="741" y="8"/>
                  </a:lnTo>
                  <a:lnTo>
                    <a:pt x="738" y="11"/>
                  </a:lnTo>
                  <a:lnTo>
                    <a:pt x="737" y="14"/>
                  </a:lnTo>
                  <a:lnTo>
                    <a:pt x="737" y="19"/>
                  </a:lnTo>
                  <a:lnTo>
                    <a:pt x="735" y="25"/>
                  </a:lnTo>
                  <a:lnTo>
                    <a:pt x="729" y="70"/>
                  </a:lnTo>
                  <a:lnTo>
                    <a:pt x="729" y="70"/>
                  </a:lnTo>
                  <a:lnTo>
                    <a:pt x="729" y="72"/>
                  </a:lnTo>
                  <a:lnTo>
                    <a:pt x="729" y="74"/>
                  </a:lnTo>
                  <a:lnTo>
                    <a:pt x="729" y="74"/>
                  </a:lnTo>
                  <a:lnTo>
                    <a:pt x="729" y="74"/>
                  </a:lnTo>
                  <a:lnTo>
                    <a:pt x="731" y="75"/>
                  </a:lnTo>
                  <a:lnTo>
                    <a:pt x="731" y="75"/>
                  </a:lnTo>
                  <a:lnTo>
                    <a:pt x="731" y="77"/>
                  </a:lnTo>
                  <a:lnTo>
                    <a:pt x="784" y="108"/>
                  </a:lnTo>
                  <a:lnTo>
                    <a:pt x="787" y="110"/>
                  </a:lnTo>
                  <a:lnTo>
                    <a:pt x="791" y="111"/>
                  </a:lnTo>
                  <a:lnTo>
                    <a:pt x="794" y="111"/>
                  </a:lnTo>
                  <a:lnTo>
                    <a:pt x="798" y="111"/>
                  </a:lnTo>
                  <a:lnTo>
                    <a:pt x="800" y="111"/>
                  </a:lnTo>
                  <a:lnTo>
                    <a:pt x="800" y="111"/>
                  </a:lnTo>
                  <a:lnTo>
                    <a:pt x="800" y="111"/>
                  </a:lnTo>
                  <a:lnTo>
                    <a:pt x="803" y="111"/>
                  </a:lnTo>
                  <a:lnTo>
                    <a:pt x="804" y="113"/>
                  </a:lnTo>
                  <a:lnTo>
                    <a:pt x="804" y="113"/>
                  </a:lnTo>
                  <a:lnTo>
                    <a:pt x="804" y="114"/>
                  </a:lnTo>
                  <a:lnTo>
                    <a:pt x="803" y="114"/>
                  </a:lnTo>
                  <a:lnTo>
                    <a:pt x="803" y="116"/>
                  </a:lnTo>
                  <a:lnTo>
                    <a:pt x="801" y="116"/>
                  </a:lnTo>
                  <a:lnTo>
                    <a:pt x="797" y="117"/>
                  </a:lnTo>
                  <a:lnTo>
                    <a:pt x="792" y="121"/>
                  </a:lnTo>
                  <a:lnTo>
                    <a:pt x="787" y="122"/>
                  </a:lnTo>
                  <a:lnTo>
                    <a:pt x="780" y="127"/>
                  </a:lnTo>
                  <a:lnTo>
                    <a:pt x="774" y="130"/>
                  </a:lnTo>
                  <a:lnTo>
                    <a:pt x="772" y="131"/>
                  </a:lnTo>
                  <a:lnTo>
                    <a:pt x="772" y="131"/>
                  </a:lnTo>
                  <a:lnTo>
                    <a:pt x="771" y="131"/>
                  </a:lnTo>
                  <a:lnTo>
                    <a:pt x="771" y="131"/>
                  </a:lnTo>
                  <a:lnTo>
                    <a:pt x="769" y="131"/>
                  </a:lnTo>
                  <a:lnTo>
                    <a:pt x="769" y="131"/>
                  </a:lnTo>
                  <a:lnTo>
                    <a:pt x="769" y="128"/>
                  </a:lnTo>
                  <a:lnTo>
                    <a:pt x="771" y="125"/>
                  </a:lnTo>
                  <a:lnTo>
                    <a:pt x="774" y="122"/>
                  </a:lnTo>
                  <a:lnTo>
                    <a:pt x="772" y="119"/>
                  </a:lnTo>
                  <a:lnTo>
                    <a:pt x="772" y="119"/>
                  </a:lnTo>
                  <a:lnTo>
                    <a:pt x="771" y="117"/>
                  </a:lnTo>
                  <a:lnTo>
                    <a:pt x="769" y="116"/>
                  </a:lnTo>
                  <a:lnTo>
                    <a:pt x="766" y="114"/>
                  </a:lnTo>
                  <a:lnTo>
                    <a:pt x="731" y="92"/>
                  </a:lnTo>
                  <a:lnTo>
                    <a:pt x="729" y="91"/>
                  </a:lnTo>
                  <a:lnTo>
                    <a:pt x="727" y="91"/>
                  </a:lnTo>
                  <a:lnTo>
                    <a:pt x="727" y="91"/>
                  </a:lnTo>
                  <a:lnTo>
                    <a:pt x="727" y="91"/>
                  </a:lnTo>
                  <a:lnTo>
                    <a:pt x="726" y="91"/>
                  </a:lnTo>
                  <a:lnTo>
                    <a:pt x="726" y="92"/>
                  </a:lnTo>
                  <a:lnTo>
                    <a:pt x="726" y="94"/>
                  </a:lnTo>
                  <a:lnTo>
                    <a:pt x="724" y="95"/>
                  </a:lnTo>
                  <a:lnTo>
                    <a:pt x="720" y="138"/>
                  </a:lnTo>
                  <a:lnTo>
                    <a:pt x="720" y="141"/>
                  </a:lnTo>
                  <a:lnTo>
                    <a:pt x="720" y="142"/>
                  </a:lnTo>
                  <a:lnTo>
                    <a:pt x="720" y="144"/>
                  </a:lnTo>
                  <a:lnTo>
                    <a:pt x="721" y="146"/>
                  </a:lnTo>
                  <a:lnTo>
                    <a:pt x="721" y="147"/>
                  </a:lnTo>
                  <a:lnTo>
                    <a:pt x="724" y="149"/>
                  </a:lnTo>
                  <a:lnTo>
                    <a:pt x="726" y="149"/>
                  </a:lnTo>
                  <a:lnTo>
                    <a:pt x="727" y="149"/>
                  </a:lnTo>
                  <a:lnTo>
                    <a:pt x="729" y="149"/>
                  </a:lnTo>
                  <a:lnTo>
                    <a:pt x="731" y="149"/>
                  </a:lnTo>
                  <a:lnTo>
                    <a:pt x="732" y="147"/>
                  </a:lnTo>
                  <a:lnTo>
                    <a:pt x="734" y="149"/>
                  </a:lnTo>
                  <a:lnTo>
                    <a:pt x="734" y="150"/>
                  </a:lnTo>
                  <a:lnTo>
                    <a:pt x="734" y="150"/>
                  </a:lnTo>
                  <a:lnTo>
                    <a:pt x="734" y="152"/>
                  </a:lnTo>
                  <a:lnTo>
                    <a:pt x="732" y="152"/>
                  </a:lnTo>
                  <a:lnTo>
                    <a:pt x="731" y="153"/>
                  </a:lnTo>
                  <a:lnTo>
                    <a:pt x="726" y="155"/>
                  </a:lnTo>
                  <a:lnTo>
                    <a:pt x="720" y="158"/>
                  </a:lnTo>
                  <a:lnTo>
                    <a:pt x="715" y="160"/>
                  </a:lnTo>
                  <a:lnTo>
                    <a:pt x="712" y="161"/>
                  </a:lnTo>
                  <a:lnTo>
                    <a:pt x="707" y="164"/>
                  </a:lnTo>
                  <a:lnTo>
                    <a:pt x="704" y="166"/>
                  </a:lnTo>
                  <a:lnTo>
                    <a:pt x="704" y="168"/>
                  </a:lnTo>
                  <a:lnTo>
                    <a:pt x="703" y="168"/>
                  </a:lnTo>
                  <a:lnTo>
                    <a:pt x="701" y="168"/>
                  </a:lnTo>
                  <a:lnTo>
                    <a:pt x="701" y="168"/>
                  </a:lnTo>
                  <a:lnTo>
                    <a:pt x="701" y="166"/>
                  </a:lnTo>
                  <a:lnTo>
                    <a:pt x="701" y="164"/>
                  </a:lnTo>
                  <a:lnTo>
                    <a:pt x="701" y="164"/>
                  </a:lnTo>
                  <a:lnTo>
                    <a:pt x="701" y="163"/>
                  </a:lnTo>
                  <a:lnTo>
                    <a:pt x="703" y="161"/>
                  </a:lnTo>
                  <a:lnTo>
                    <a:pt x="703" y="161"/>
                  </a:lnTo>
                  <a:lnTo>
                    <a:pt x="704" y="161"/>
                  </a:lnTo>
                  <a:lnTo>
                    <a:pt x="704" y="160"/>
                  </a:lnTo>
                  <a:lnTo>
                    <a:pt x="706" y="160"/>
                  </a:lnTo>
                  <a:lnTo>
                    <a:pt x="707" y="155"/>
                  </a:lnTo>
                  <a:lnTo>
                    <a:pt x="711" y="150"/>
                  </a:lnTo>
                  <a:lnTo>
                    <a:pt x="712" y="144"/>
                  </a:lnTo>
                  <a:lnTo>
                    <a:pt x="712" y="1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noProof="0"/>
            </a:p>
          </p:txBody>
        </p:sp>
      </p:grpSp>
      <p:pic>
        <p:nvPicPr>
          <p:cNvPr id="13316" name="Picture 4" descr="http://www.hrzz.hr/UserDocsImages/HRZZ%20logo%204%20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715000"/>
            <a:ext cx="2438400" cy="952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Future </a:t>
            </a:r>
            <a:r>
              <a:rPr lang="hr-HR" dirty="0" err="1"/>
              <a:t>work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ECG </a:t>
            </a:r>
            <a:r>
              <a:rPr lang="hr-HR" sz="2400" dirty="0" err="1"/>
              <a:t>Analysis</a:t>
            </a:r>
            <a:endParaRPr lang="hr-HR" sz="2400" dirty="0"/>
          </a:p>
          <a:p>
            <a:r>
              <a:rPr lang="hr-HR" sz="2400" dirty="0" err="1"/>
              <a:t>Expert</a:t>
            </a:r>
            <a:r>
              <a:rPr lang="hr-HR" sz="2400" dirty="0"/>
              <a:t> system for </a:t>
            </a:r>
            <a:r>
              <a:rPr lang="hr-HR" sz="2400" dirty="0" err="1"/>
              <a:t>feature</a:t>
            </a:r>
            <a:r>
              <a:rPr lang="hr-HR" sz="2400" dirty="0"/>
              <a:t> </a:t>
            </a:r>
            <a:r>
              <a:rPr lang="hr-HR" sz="2400" dirty="0" err="1"/>
              <a:t>recommendation</a:t>
            </a:r>
            <a:endParaRPr lang="hr-HR" sz="2400" dirty="0"/>
          </a:p>
          <a:p>
            <a:r>
              <a:rPr lang="hr-HR" sz="2400" dirty="0"/>
              <a:t>3D </a:t>
            </a:r>
            <a:r>
              <a:rPr lang="hr-HR" sz="2400" dirty="0" err="1"/>
              <a:t>visualization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body</a:t>
            </a:r>
            <a:r>
              <a:rPr lang="hr-HR" sz="2400" dirty="0"/>
              <a:t> </a:t>
            </a:r>
            <a:r>
              <a:rPr lang="hr-HR" sz="2400" dirty="0" err="1"/>
              <a:t>disorders</a:t>
            </a:r>
            <a:endParaRPr lang="hr-HR" sz="2400" dirty="0"/>
          </a:p>
          <a:p>
            <a:r>
              <a:rPr lang="hr-HR" sz="2400" dirty="0" err="1"/>
              <a:t>Calculation</a:t>
            </a:r>
            <a:r>
              <a:rPr lang="hr-HR" sz="2400" dirty="0"/>
              <a:t> </a:t>
            </a:r>
            <a:r>
              <a:rPr lang="hr-HR" sz="2400" dirty="0" err="1"/>
              <a:t>parallelization</a:t>
            </a:r>
            <a:r>
              <a:rPr lang="hr-HR" sz="2400" dirty="0"/>
              <a:t> on </a:t>
            </a:r>
            <a:r>
              <a:rPr lang="hr-HR" sz="2400" dirty="0" err="1"/>
              <a:t>multple</a:t>
            </a:r>
            <a:r>
              <a:rPr lang="hr-HR" sz="2400" dirty="0"/>
              <a:t> </a:t>
            </a:r>
            <a:r>
              <a:rPr lang="hr-HR" sz="2400" dirty="0" err="1"/>
              <a:t>physical</a:t>
            </a:r>
            <a:r>
              <a:rPr lang="hr-HR" sz="2400" dirty="0"/>
              <a:t> </a:t>
            </a:r>
            <a:r>
              <a:rPr lang="hr-HR" sz="2400" dirty="0" err="1"/>
              <a:t>resources</a:t>
            </a:r>
            <a:endParaRPr lang="hr-HR" sz="2400" dirty="0"/>
          </a:p>
          <a:p>
            <a:r>
              <a:rPr lang="en-US" sz="2400" dirty="0"/>
              <a:t>Machine learning algorithms implementation</a:t>
            </a:r>
            <a:endParaRPr lang="hr-HR" sz="2400" dirty="0"/>
          </a:p>
          <a:p>
            <a:r>
              <a:rPr lang="hr-HR" sz="2400" dirty="0" err="1"/>
              <a:t>Analysis</a:t>
            </a:r>
            <a:r>
              <a:rPr lang="hr-HR" sz="2400" dirty="0"/>
              <a:t> </a:t>
            </a:r>
            <a:r>
              <a:rPr lang="hr-HR" sz="2400" dirty="0" err="1"/>
              <a:t>reporting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r>
              <a:rPr lang="hr-HR" dirty="0"/>
              <a:t> / 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5334000"/>
            <a:ext cx="7790688" cy="78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5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MULTISAB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3891A7"/>
              </a:buClr>
            </a:pPr>
            <a:r>
              <a:rPr lang="en-GB" sz="2800" dirty="0">
                <a:solidFill>
                  <a:prstClr val="black"/>
                </a:solidFill>
              </a:rPr>
              <a:t>Multiple</a:t>
            </a:r>
            <a:r>
              <a:rPr lang="hr-HR" sz="2800" dirty="0">
                <a:solidFill>
                  <a:prstClr val="black"/>
                </a:solidFill>
              </a:rPr>
              <a:t> Time </a:t>
            </a:r>
            <a:r>
              <a:rPr lang="hr-HR" sz="2800" dirty="0" err="1">
                <a:solidFill>
                  <a:prstClr val="black"/>
                </a:solidFill>
              </a:rPr>
              <a:t>Series</a:t>
            </a:r>
            <a:r>
              <a:rPr lang="hr-HR" sz="2800" dirty="0">
                <a:solidFill>
                  <a:prstClr val="black"/>
                </a:solidFill>
              </a:rPr>
              <a:t> </a:t>
            </a:r>
            <a:r>
              <a:rPr lang="hr-HR" sz="2800" dirty="0" err="1">
                <a:solidFill>
                  <a:prstClr val="black"/>
                </a:solidFill>
              </a:rPr>
              <a:t>Analysis</a:t>
            </a:r>
            <a:r>
              <a:rPr lang="hr-HR" sz="2800" dirty="0">
                <a:solidFill>
                  <a:prstClr val="black"/>
                </a:solidFill>
              </a:rPr>
              <a:t> </a:t>
            </a:r>
            <a:r>
              <a:rPr lang="hr-HR" sz="2800" dirty="0" err="1">
                <a:solidFill>
                  <a:prstClr val="black"/>
                </a:solidFill>
              </a:rPr>
              <a:t>in</a:t>
            </a:r>
            <a:r>
              <a:rPr lang="hr-HR" sz="2800" dirty="0">
                <a:solidFill>
                  <a:prstClr val="black"/>
                </a:solidFill>
              </a:rPr>
              <a:t> Biomedicine</a:t>
            </a:r>
          </a:p>
          <a:p>
            <a:pPr lvl="0">
              <a:buClr>
                <a:srgbClr val="3891A7"/>
              </a:buClr>
            </a:pPr>
            <a:r>
              <a:rPr lang="en-GB" sz="2000" dirty="0">
                <a:solidFill>
                  <a:prstClr val="black"/>
                </a:solidFill>
              </a:rPr>
              <a:t>What </a:t>
            </a:r>
            <a:r>
              <a:rPr lang="en-GB" sz="2000" dirty="0" err="1">
                <a:solidFill>
                  <a:prstClr val="black"/>
                </a:solidFill>
              </a:rPr>
              <a:t>i</a:t>
            </a:r>
            <a:r>
              <a:rPr lang="hr-HR" sz="2000" dirty="0">
                <a:solidFill>
                  <a:prstClr val="black"/>
                </a:solidFill>
              </a:rPr>
              <a:t>s </a:t>
            </a:r>
            <a:r>
              <a:rPr lang="hr-HR" sz="2000" dirty="0" err="1">
                <a:solidFill>
                  <a:prstClr val="black"/>
                </a:solidFill>
              </a:rPr>
              <a:t>it</a:t>
            </a:r>
            <a:r>
              <a:rPr lang="hr-HR" sz="2000" dirty="0">
                <a:solidFill>
                  <a:prstClr val="black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efficient and upgradeable BTS analysis system in a form of an integrative web plat-form</a:t>
            </a:r>
            <a:endParaRPr lang="hr-HR" sz="2000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hr-HR" sz="2000" dirty="0" err="1">
                <a:solidFill>
                  <a:prstClr val="black"/>
                </a:solidFill>
              </a:rPr>
              <a:t>What</a:t>
            </a:r>
            <a:r>
              <a:rPr lang="hr-HR" sz="2000" dirty="0">
                <a:solidFill>
                  <a:prstClr val="black"/>
                </a:solidFill>
              </a:rPr>
              <a:t> </a:t>
            </a:r>
            <a:r>
              <a:rPr lang="hr-HR" sz="2000" dirty="0" err="1">
                <a:solidFill>
                  <a:prstClr val="black"/>
                </a:solidFill>
              </a:rPr>
              <a:t>does</a:t>
            </a:r>
            <a:r>
              <a:rPr lang="hr-HR" sz="2000" dirty="0">
                <a:solidFill>
                  <a:prstClr val="black"/>
                </a:solidFill>
              </a:rPr>
              <a:t> </a:t>
            </a:r>
            <a:r>
              <a:rPr lang="hr-HR" sz="2000" dirty="0" err="1">
                <a:solidFill>
                  <a:prstClr val="black"/>
                </a:solidFill>
              </a:rPr>
              <a:t>it</a:t>
            </a:r>
            <a:r>
              <a:rPr lang="hr-HR" sz="2000" dirty="0">
                <a:solidFill>
                  <a:prstClr val="black"/>
                </a:solidFill>
              </a:rPr>
              <a:t> do: </a:t>
            </a:r>
            <a:r>
              <a:rPr lang="en-US" sz="2000" dirty="0">
                <a:solidFill>
                  <a:prstClr val="black"/>
                </a:solidFill>
              </a:rPr>
              <a:t>automatic classification of human body disorders</a:t>
            </a:r>
            <a:endParaRPr lang="hr-HR" sz="2000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hr-HR" sz="2000" dirty="0">
                <a:solidFill>
                  <a:prstClr val="black"/>
                </a:solidFill>
              </a:rPr>
              <a:t>For </a:t>
            </a:r>
            <a:r>
              <a:rPr lang="hr-HR" sz="2000" dirty="0" err="1">
                <a:solidFill>
                  <a:prstClr val="black"/>
                </a:solidFill>
              </a:rPr>
              <a:t>whom</a:t>
            </a:r>
            <a:r>
              <a:rPr lang="hr-HR" sz="2000" dirty="0">
                <a:solidFill>
                  <a:prstClr val="black"/>
                </a:solidFill>
              </a:rPr>
              <a:t> </a:t>
            </a:r>
            <a:r>
              <a:rPr lang="hr-HR" sz="2000" dirty="0" err="1">
                <a:solidFill>
                  <a:prstClr val="black"/>
                </a:solidFill>
              </a:rPr>
              <a:t>is</a:t>
            </a:r>
            <a:r>
              <a:rPr lang="hr-HR" sz="2000" dirty="0">
                <a:solidFill>
                  <a:prstClr val="black"/>
                </a:solidFill>
              </a:rPr>
              <a:t> </a:t>
            </a:r>
            <a:r>
              <a:rPr lang="hr-HR" sz="2000" dirty="0" err="1">
                <a:solidFill>
                  <a:prstClr val="black"/>
                </a:solidFill>
              </a:rPr>
              <a:t>it</a:t>
            </a:r>
            <a:r>
              <a:rPr lang="hr-HR" sz="2000" dirty="0">
                <a:solidFill>
                  <a:prstClr val="black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medical specialists in diagnostics and early detection of various diseases</a:t>
            </a:r>
          </a:p>
          <a:p>
            <a:pPr lvl="0">
              <a:buClr>
                <a:srgbClr val="3891A7"/>
              </a:buClr>
            </a:pPr>
            <a:endParaRPr lang="hr-HR" sz="2000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endParaRPr lang="hr-HR" sz="2000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hr-HR" sz="2000" dirty="0">
                <a:solidFill>
                  <a:prstClr val="black"/>
                </a:solidFill>
              </a:rPr>
              <a:t>Web site (Croatian): http://www.zemris.fer.hr/~ajovic/hrzz_multisab/index.html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r>
              <a:rPr lang="hr-HR"/>
              <a:t> /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7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Frameworks</a:t>
            </a:r>
            <a:r>
              <a:rPr lang="hr-HR" dirty="0"/>
              <a:t> </a:t>
            </a:r>
            <a:r>
              <a:rPr lang="hr-HR" dirty="0" err="1"/>
              <a:t>included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/>
              <a:t>Frontend</a:t>
            </a:r>
            <a:r>
              <a:rPr lang="en-US" dirty="0"/>
              <a:t>:</a:t>
            </a:r>
          </a:p>
          <a:p>
            <a:pPr lvl="1"/>
            <a:r>
              <a:rPr lang="en-US" sz="2400" dirty="0"/>
              <a:t>Web browser login into the system</a:t>
            </a:r>
          </a:p>
          <a:p>
            <a:pPr lvl="1"/>
            <a:r>
              <a:rPr lang="en-US" sz="2400" dirty="0"/>
              <a:t>Uploading and visualization of BTS</a:t>
            </a:r>
          </a:p>
          <a:p>
            <a:pPr lvl="1"/>
            <a:r>
              <a:rPr lang="en-US" sz="2400" dirty="0"/>
              <a:t>Analysis steps specification</a:t>
            </a:r>
          </a:p>
          <a:p>
            <a:pPr lvl="1"/>
            <a:r>
              <a:rPr lang="en-US" sz="2400" dirty="0"/>
              <a:t>Defining outcomes of the analysis</a:t>
            </a:r>
          </a:p>
          <a:p>
            <a:r>
              <a:rPr lang="en-US" i="1" dirty="0"/>
              <a:t>Backend</a:t>
            </a:r>
            <a:r>
              <a:rPr lang="en-US" dirty="0"/>
              <a:t>: </a:t>
            </a:r>
          </a:p>
          <a:p>
            <a:pPr lvl="1"/>
            <a:r>
              <a:rPr lang="en-US" sz="2400" dirty="0"/>
              <a:t>processing requests from users</a:t>
            </a:r>
          </a:p>
          <a:p>
            <a:pPr lvl="1"/>
            <a:r>
              <a:rPr lang="en-US" sz="2400" dirty="0"/>
              <a:t>communication with database and data analysis hosts</a:t>
            </a:r>
            <a:endParaRPr lang="hr-HR" sz="2400" dirty="0"/>
          </a:p>
          <a:p>
            <a:r>
              <a:rPr lang="en-US" i="1" dirty="0"/>
              <a:t>Processing</a:t>
            </a:r>
            <a:r>
              <a:rPr lang="en-US" dirty="0"/>
              <a:t>:</a:t>
            </a:r>
            <a:endParaRPr lang="hr-HR" dirty="0"/>
          </a:p>
          <a:p>
            <a:pPr lvl="1"/>
            <a:r>
              <a:rPr lang="hr-HR" sz="2200" dirty="0" err="1"/>
              <a:t>Frameworks</a:t>
            </a:r>
            <a:r>
              <a:rPr lang="hr-HR" sz="2200" dirty="0"/>
              <a:t> for </a:t>
            </a:r>
            <a:r>
              <a:rPr lang="hr-HR" sz="2200" dirty="0" err="1"/>
              <a:t>heterogeneous</a:t>
            </a:r>
            <a:r>
              <a:rPr lang="hr-HR" sz="2200" dirty="0"/>
              <a:t> BTS data </a:t>
            </a:r>
            <a:r>
              <a:rPr lang="hr-HR" sz="2200" dirty="0" err="1"/>
              <a:t>analysis</a:t>
            </a:r>
            <a:r>
              <a:rPr lang="hr-HR" sz="2200" dirty="0"/>
              <a:t> (</a:t>
            </a:r>
            <a:r>
              <a:rPr lang="en-US" sz="2200" dirty="0"/>
              <a:t>currently supports HRV, EEG and, partially, ECG analysis</a:t>
            </a:r>
            <a:r>
              <a:rPr lang="hr-HR" sz="2200" dirty="0"/>
              <a:t>)</a:t>
            </a:r>
            <a:endParaRPr lang="hr-HR" sz="2200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r>
              <a:rPr lang="hr-HR" dirty="0"/>
              <a:t> /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7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Architectural</a:t>
            </a:r>
            <a:r>
              <a:rPr lang="hr-HR" dirty="0"/>
              <a:t> </a:t>
            </a:r>
            <a:r>
              <a:rPr lang="hr-HR" dirty="0" err="1"/>
              <a:t>overview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673538"/>
            <a:ext cx="7498080" cy="609600"/>
          </a:xfrm>
        </p:spPr>
        <p:txBody>
          <a:bodyPr>
            <a:normAutofit fontScale="62500" lnSpcReduction="20000"/>
          </a:bodyPr>
          <a:lstStyle/>
          <a:p>
            <a:r>
              <a:rPr lang="hr-HR" dirty="0"/>
              <a:t>I</a:t>
            </a:r>
            <a:r>
              <a:rPr lang="en-US" dirty="0"/>
              <a:t>n ideal conditions, every subproject runs on different computer host(s)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r>
              <a:rPr lang="hr-HR" dirty="0"/>
              <a:t> / 10</a:t>
            </a:r>
            <a:endParaRPr lang="en-US" dirty="0"/>
          </a:p>
        </p:txBody>
      </p:sp>
      <p:pic>
        <p:nvPicPr>
          <p:cNvPr id="5" name="Slika 0" descr="Fig1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608" y="1524000"/>
            <a:ext cx="6530071" cy="37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8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Processing </a:t>
            </a:r>
            <a:r>
              <a:rPr lang="hr-HR" dirty="0" err="1"/>
              <a:t>frameworks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447800"/>
          </a:xfrm>
        </p:spPr>
        <p:txBody>
          <a:bodyPr>
            <a:normAutofit fontScale="55000" lnSpcReduction="20000"/>
          </a:bodyPr>
          <a:lstStyle/>
          <a:p>
            <a:r>
              <a:rPr lang="hr-HR" dirty="0"/>
              <a:t>Data </a:t>
            </a:r>
            <a:r>
              <a:rPr lang="hr-HR" dirty="0" err="1"/>
              <a:t>handling</a:t>
            </a:r>
            <a:r>
              <a:rPr lang="hr-HR" dirty="0"/>
              <a:t> </a:t>
            </a:r>
            <a:r>
              <a:rPr lang="hr-HR" dirty="0" err="1"/>
              <a:t>framework</a:t>
            </a:r>
            <a:endParaRPr lang="hr-HR" dirty="0"/>
          </a:p>
          <a:p>
            <a:pPr lvl="1"/>
            <a:r>
              <a:rPr lang="hr-HR" dirty="0"/>
              <a:t>.</a:t>
            </a:r>
            <a:r>
              <a:rPr lang="hr-HR" dirty="0" err="1"/>
              <a:t>ann</a:t>
            </a:r>
            <a:r>
              <a:rPr lang="hr-HR" dirty="0"/>
              <a:t>, .</a:t>
            </a:r>
            <a:r>
              <a:rPr lang="hr-HR" dirty="0" err="1"/>
              <a:t>csv</a:t>
            </a:r>
            <a:r>
              <a:rPr lang="hr-HR" dirty="0"/>
              <a:t>, .</a:t>
            </a:r>
            <a:r>
              <a:rPr lang="hr-HR" dirty="0" err="1"/>
              <a:t>edf</a:t>
            </a:r>
            <a:r>
              <a:rPr lang="hr-HR" dirty="0"/>
              <a:t>/.</a:t>
            </a:r>
            <a:r>
              <a:rPr lang="hr-HR" dirty="0" err="1"/>
              <a:t>edf+c</a:t>
            </a:r>
            <a:r>
              <a:rPr lang="hr-HR" dirty="0"/>
              <a:t>, .</a:t>
            </a:r>
            <a:r>
              <a:rPr lang="hr-HR" dirty="0" err="1"/>
              <a:t>txt</a:t>
            </a:r>
            <a:endParaRPr lang="hr-HR" dirty="0"/>
          </a:p>
          <a:p>
            <a:r>
              <a:rPr lang="hr-HR" dirty="0" err="1"/>
              <a:t>Specialized</a:t>
            </a:r>
            <a:r>
              <a:rPr lang="hr-HR" dirty="0"/>
              <a:t> </a:t>
            </a:r>
            <a:r>
              <a:rPr lang="hr-HR" dirty="0" err="1"/>
              <a:t>biomedical</a:t>
            </a:r>
            <a:r>
              <a:rPr lang="hr-HR" dirty="0"/>
              <a:t> time </a:t>
            </a:r>
            <a:r>
              <a:rPr lang="hr-HR" dirty="0" err="1"/>
              <a:t>series</a:t>
            </a:r>
            <a:r>
              <a:rPr lang="hr-HR" dirty="0"/>
              <a:t> </a:t>
            </a:r>
            <a:r>
              <a:rPr lang="hr-HR" dirty="0" err="1"/>
              <a:t>analysis</a:t>
            </a:r>
            <a:r>
              <a:rPr lang="hr-HR" dirty="0"/>
              <a:t> </a:t>
            </a:r>
            <a:r>
              <a:rPr lang="hr-HR" dirty="0" err="1"/>
              <a:t>frameworks</a:t>
            </a:r>
            <a:endParaRPr lang="hr-HR" dirty="0"/>
          </a:p>
          <a:p>
            <a:pPr lvl="1"/>
            <a:r>
              <a:rPr lang="hr-HR" dirty="0"/>
              <a:t>EEG </a:t>
            </a:r>
            <a:r>
              <a:rPr lang="hr-HR" dirty="0" err="1"/>
              <a:t>Analysis</a:t>
            </a:r>
            <a:r>
              <a:rPr lang="hr-HR" dirty="0"/>
              <a:t>, HRV </a:t>
            </a:r>
            <a:r>
              <a:rPr lang="hr-HR" dirty="0" err="1"/>
              <a:t>Analysis</a:t>
            </a:r>
            <a:r>
              <a:rPr lang="hr-HR" dirty="0"/>
              <a:t>, ECG </a:t>
            </a:r>
            <a:r>
              <a:rPr lang="hr-HR" dirty="0" err="1"/>
              <a:t>Analysis</a:t>
            </a:r>
            <a:endParaRPr lang="hr-HR" dirty="0"/>
          </a:p>
          <a:p>
            <a:r>
              <a:rPr lang="hr-HR" dirty="0" err="1"/>
              <a:t>Common</a:t>
            </a:r>
            <a:r>
              <a:rPr lang="hr-HR" dirty="0"/>
              <a:t> signal </a:t>
            </a:r>
            <a:r>
              <a:rPr lang="hr-HR" dirty="0" err="1"/>
              <a:t>features</a:t>
            </a:r>
            <a:r>
              <a:rPr lang="hr-HR" dirty="0"/>
              <a:t> </a:t>
            </a:r>
            <a:r>
              <a:rPr lang="hr-HR" dirty="0" err="1"/>
              <a:t>framework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r>
              <a:rPr lang="hr-HR" dirty="0"/>
              <a:t> / 10</a:t>
            </a:r>
            <a:endParaRPr lang="en-US" dirty="0"/>
          </a:p>
        </p:txBody>
      </p:sp>
      <p:pic>
        <p:nvPicPr>
          <p:cNvPr id="5" name="Picture 4" descr="Fig2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3124200"/>
            <a:ext cx="5867400" cy="33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9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/>
              <a:t>Specialized</a:t>
            </a:r>
            <a:r>
              <a:rPr lang="hr-HR" dirty="0"/>
              <a:t> </a:t>
            </a:r>
            <a:r>
              <a:rPr lang="hr-HR" dirty="0" err="1"/>
              <a:t>biomedical</a:t>
            </a:r>
            <a:r>
              <a:rPr lang="hr-HR" dirty="0"/>
              <a:t> time </a:t>
            </a:r>
            <a:r>
              <a:rPr lang="hr-HR" dirty="0" err="1"/>
              <a:t>series</a:t>
            </a:r>
            <a:r>
              <a:rPr lang="hr-HR" dirty="0"/>
              <a:t> </a:t>
            </a:r>
            <a:r>
              <a:rPr lang="hr-HR" dirty="0" err="1"/>
              <a:t>analysis</a:t>
            </a:r>
            <a:r>
              <a:rPr lang="hr-HR" dirty="0"/>
              <a:t> </a:t>
            </a:r>
            <a:r>
              <a:rPr lang="hr-HR" dirty="0" err="1"/>
              <a:t>frameworks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EEG </a:t>
            </a:r>
            <a:r>
              <a:rPr lang="hr-HR" sz="2800" dirty="0" err="1"/>
              <a:t>Analysis</a:t>
            </a:r>
            <a:r>
              <a:rPr lang="hr-HR" sz="2800" dirty="0"/>
              <a:t>:</a:t>
            </a:r>
          </a:p>
          <a:p>
            <a:pPr lvl="1"/>
            <a:r>
              <a:rPr lang="en-US" sz="2000" dirty="0"/>
              <a:t>specific spectral features extractors used in the analysis of an EEG signal</a:t>
            </a:r>
            <a:endParaRPr lang="hr-HR" sz="2000" dirty="0"/>
          </a:p>
          <a:p>
            <a:pPr lvl="1"/>
            <a:r>
              <a:rPr lang="en-US" sz="2000" dirty="0"/>
              <a:t>PSD for the five most common brain rhythms</a:t>
            </a:r>
            <a:r>
              <a:rPr lang="hr-HR" sz="2000" dirty="0"/>
              <a:t> (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r-HR" sz="2000" dirty="0"/>
          </a:p>
          <a:p>
            <a:pPr lvl="1"/>
            <a:r>
              <a:rPr lang="hr-HR" sz="2000" dirty="0"/>
              <a:t>s</a:t>
            </a:r>
            <a:r>
              <a:rPr lang="en-US" sz="2000" dirty="0" err="1"/>
              <a:t>pectral</a:t>
            </a:r>
            <a:r>
              <a:rPr lang="en-US" sz="2000" dirty="0"/>
              <a:t> entropy </a:t>
            </a:r>
            <a:r>
              <a:rPr lang="hr-HR" sz="2000" dirty="0" err="1"/>
              <a:t>from</a:t>
            </a:r>
            <a:r>
              <a:rPr lang="hr-HR" sz="2000" dirty="0"/>
              <a:t> PSD</a:t>
            </a:r>
          </a:p>
          <a:p>
            <a:r>
              <a:rPr lang="hr-HR" sz="2800" dirty="0"/>
              <a:t>HRV </a:t>
            </a:r>
            <a:r>
              <a:rPr lang="hr-HR" sz="2800" dirty="0" err="1"/>
              <a:t>Analysis</a:t>
            </a:r>
            <a:r>
              <a:rPr lang="hr-HR" sz="2800" dirty="0"/>
              <a:t>:</a:t>
            </a:r>
          </a:p>
          <a:p>
            <a:pPr lvl="1"/>
            <a:r>
              <a:rPr lang="hr-HR" sz="2000" b="1" dirty="0" err="1"/>
              <a:t>Frequency</a:t>
            </a:r>
            <a:r>
              <a:rPr lang="hr-HR" sz="2000" b="1" dirty="0"/>
              <a:t> </a:t>
            </a:r>
            <a:r>
              <a:rPr lang="hr-HR" sz="2000" b="1" dirty="0" err="1"/>
              <a:t>domain</a:t>
            </a:r>
            <a:r>
              <a:rPr lang="hr-HR" sz="2000" b="1" dirty="0"/>
              <a:t> </a:t>
            </a:r>
            <a:r>
              <a:rPr lang="hr-HR" sz="2000" b="1" dirty="0" err="1"/>
              <a:t>features</a:t>
            </a:r>
            <a:r>
              <a:rPr lang="hr-HR" sz="2000" b="1" dirty="0"/>
              <a:t>: </a:t>
            </a:r>
            <a:r>
              <a:rPr lang="hr-HR" sz="2000" dirty="0" err="1"/>
              <a:t>ultralow</a:t>
            </a:r>
            <a:r>
              <a:rPr lang="hr-HR" sz="2000" dirty="0"/>
              <a:t>, </a:t>
            </a:r>
            <a:r>
              <a:rPr lang="hr-HR" sz="2000" dirty="0" err="1"/>
              <a:t>low</a:t>
            </a:r>
            <a:r>
              <a:rPr lang="hr-HR" sz="2000" dirty="0"/>
              <a:t>, </a:t>
            </a:r>
            <a:r>
              <a:rPr lang="hr-HR" sz="2000" dirty="0" err="1"/>
              <a:t>high</a:t>
            </a:r>
            <a:r>
              <a:rPr lang="hr-HR" sz="2000" dirty="0"/>
              <a:t> nad </a:t>
            </a:r>
            <a:r>
              <a:rPr lang="hr-HR" sz="2000" dirty="0" err="1"/>
              <a:t>low</a:t>
            </a:r>
            <a:r>
              <a:rPr lang="hr-HR" sz="2000" dirty="0"/>
              <a:t>/</a:t>
            </a:r>
            <a:r>
              <a:rPr lang="hr-HR" sz="2000" dirty="0" err="1"/>
              <a:t>high</a:t>
            </a:r>
            <a:r>
              <a:rPr lang="hr-HR" sz="2000" dirty="0"/>
              <a:t> </a:t>
            </a:r>
            <a:r>
              <a:rPr lang="hr-HR" sz="2000" dirty="0" err="1"/>
              <a:t>ratio</a:t>
            </a:r>
            <a:endParaRPr lang="hr-HR" sz="2000" dirty="0"/>
          </a:p>
          <a:p>
            <a:pPr lvl="1"/>
            <a:r>
              <a:rPr lang="hr-HR" sz="2000" b="1" dirty="0"/>
              <a:t>Time </a:t>
            </a:r>
            <a:r>
              <a:rPr lang="hr-HR" sz="2000" b="1" dirty="0" err="1"/>
              <a:t>domain</a:t>
            </a:r>
            <a:r>
              <a:rPr lang="hr-HR" sz="2000" b="1" dirty="0"/>
              <a:t> </a:t>
            </a:r>
            <a:r>
              <a:rPr lang="hr-HR" sz="2000" b="1" dirty="0" err="1"/>
              <a:t>features</a:t>
            </a:r>
            <a:r>
              <a:rPr lang="hr-HR" sz="2000" b="1" dirty="0"/>
              <a:t>: </a:t>
            </a:r>
            <a:r>
              <a:rPr lang="en-US" sz="2000" dirty="0"/>
              <a:t>the mean NN interval length</a:t>
            </a:r>
            <a:r>
              <a:rPr lang="hr-HR" sz="2000" dirty="0"/>
              <a:t>, </a:t>
            </a:r>
            <a:r>
              <a:rPr lang="en-US" sz="2000" dirty="0"/>
              <a:t>SDNN</a:t>
            </a:r>
            <a:r>
              <a:rPr lang="hr-HR" sz="2000" dirty="0"/>
              <a:t>, </a:t>
            </a:r>
            <a:r>
              <a:rPr lang="en-US" sz="2000" dirty="0"/>
              <a:t>RMSSD</a:t>
            </a:r>
            <a:r>
              <a:rPr lang="hr-HR" sz="2000" dirty="0"/>
              <a:t>, </a:t>
            </a:r>
            <a:r>
              <a:rPr lang="en-US" sz="2000" dirty="0"/>
              <a:t>SDSD</a:t>
            </a:r>
            <a:r>
              <a:rPr lang="hr-HR" sz="2000" dirty="0"/>
              <a:t>, </a:t>
            </a:r>
            <a:r>
              <a:rPr lang="en-US" sz="2000" dirty="0" err="1"/>
              <a:t>pNNX</a:t>
            </a:r>
            <a:r>
              <a:rPr lang="hr-HR" sz="2000" dirty="0"/>
              <a:t>, </a:t>
            </a:r>
            <a:r>
              <a:rPr lang="en-US" sz="2000" dirty="0"/>
              <a:t>NNX</a:t>
            </a:r>
            <a:r>
              <a:rPr lang="hr-HR" sz="2000" dirty="0"/>
              <a:t>, </a:t>
            </a:r>
            <a:r>
              <a:rPr lang="en-US" sz="2000" dirty="0"/>
              <a:t>SDANN</a:t>
            </a:r>
            <a:r>
              <a:rPr lang="hr-HR" sz="2000" dirty="0"/>
              <a:t>, </a:t>
            </a:r>
            <a:r>
              <a:rPr lang="en-US" sz="2000" dirty="0" err="1"/>
              <a:t>SDNNindex</a:t>
            </a:r>
            <a:r>
              <a:rPr lang="hr-HR" sz="2000" dirty="0"/>
              <a:t>, </a:t>
            </a:r>
            <a:r>
              <a:rPr lang="en-US" sz="2000" dirty="0"/>
              <a:t>HRV triangular </a:t>
            </a:r>
            <a:r>
              <a:rPr lang="en-US" sz="2000" dirty="0" err="1"/>
              <a:t>inde</a:t>
            </a:r>
            <a:r>
              <a:rPr lang="hr-HR" sz="2000" dirty="0"/>
              <a:t>x, </a:t>
            </a:r>
            <a:r>
              <a:rPr lang="en-US" sz="2000" dirty="0"/>
              <a:t>TINN</a:t>
            </a:r>
            <a:r>
              <a:rPr lang="hr-HR" sz="2000" dirty="0"/>
              <a:t>, </a:t>
            </a:r>
            <a:r>
              <a:rPr lang="en-US" sz="2000" dirty="0"/>
              <a:t>HRV standard deviation ratios </a:t>
            </a:r>
            <a:endParaRPr lang="hr-HR" sz="2000" dirty="0"/>
          </a:p>
          <a:p>
            <a:pPr lvl="1"/>
            <a:endParaRPr lang="hr-HR" dirty="0"/>
          </a:p>
          <a:p>
            <a:pPr marL="402336" lvl="1" indent="0"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r>
              <a:rPr lang="hr-HR" dirty="0"/>
              <a:t> /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4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Database</a:t>
            </a:r>
            <a:r>
              <a:rPr lang="hr-HR" dirty="0"/>
              <a:t>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7" y="1400923"/>
            <a:ext cx="7144152" cy="838200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H2 </a:t>
            </a:r>
            <a:r>
              <a:rPr lang="hr-HR" dirty="0" err="1"/>
              <a:t>database</a:t>
            </a:r>
            <a:r>
              <a:rPr lang="hr-HR" dirty="0"/>
              <a:t> </a:t>
            </a:r>
            <a:r>
              <a:rPr lang="hr-HR" dirty="0" err="1"/>
              <a:t>engine</a:t>
            </a:r>
            <a:endParaRPr lang="hr-HR" dirty="0"/>
          </a:p>
          <a:p>
            <a:r>
              <a:rPr lang="hr-HR" dirty="0"/>
              <a:t>3NF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r>
              <a:rPr lang="hr-HR" dirty="0"/>
              <a:t> / 10</a:t>
            </a:r>
            <a:endParaRPr lang="en-US" dirty="0"/>
          </a:p>
        </p:txBody>
      </p:sp>
      <p:pic>
        <p:nvPicPr>
          <p:cNvPr id="6" name="Content Placeholder 4" descr="Fig3.ti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438400"/>
            <a:ext cx="5425822" cy="41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4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Signal </a:t>
            </a:r>
            <a:r>
              <a:rPr lang="hr-HR" dirty="0" err="1"/>
              <a:t>visualization</a:t>
            </a:r>
            <a:r>
              <a:rPr lang="hr-HR" dirty="0"/>
              <a:t>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r>
              <a:rPr lang="hr-HR" dirty="0"/>
              <a:t> / 10</a:t>
            </a:r>
            <a:endParaRPr lang="en-US" dirty="0"/>
          </a:p>
        </p:txBody>
      </p:sp>
      <p:pic>
        <p:nvPicPr>
          <p:cNvPr id="6" name="Content Placeholder 5" descr="Fig5.t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905000"/>
            <a:ext cx="7499350" cy="341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4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Signal </a:t>
            </a:r>
            <a:r>
              <a:rPr lang="hr-HR" dirty="0" err="1"/>
              <a:t>visualization</a:t>
            </a:r>
            <a:r>
              <a:rPr lang="hr-HR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r>
              <a:rPr lang="hr-HR" dirty="0"/>
              <a:t> / 10</a:t>
            </a:r>
            <a:endParaRPr lang="en-US" dirty="0"/>
          </a:p>
        </p:txBody>
      </p:sp>
      <p:pic>
        <p:nvPicPr>
          <p:cNvPr id="5" name="Picture 4" descr="Fig6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524000"/>
            <a:ext cx="6299244" cy="432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6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689</TotalTime>
  <Words>373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Gill Sans MT</vt:lpstr>
      <vt:lpstr>Verdana</vt:lpstr>
      <vt:lpstr>Wingdings 2</vt:lpstr>
      <vt:lpstr>Solstice</vt:lpstr>
      <vt:lpstr>MULTISAB project:  a web platform based on specialized frameworks for heterogeneous biomedical time series analysis - an architectural overview</vt:lpstr>
      <vt:lpstr>MULTISAB</vt:lpstr>
      <vt:lpstr>Frameworks included</vt:lpstr>
      <vt:lpstr>Architectural overview</vt:lpstr>
      <vt:lpstr>Processing frameworks</vt:lpstr>
      <vt:lpstr>Specialized biomedical time series analysis frameworks</vt:lpstr>
      <vt:lpstr>Database model </vt:lpstr>
      <vt:lpstr>Signal visualization (1)</vt:lpstr>
      <vt:lpstr>Signal visualization (2)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MULTISAB</dc:title>
  <dc:creator>Alan Jovic</dc:creator>
  <cp:lastModifiedBy>Krešimir Friganović</cp:lastModifiedBy>
  <cp:revision>48</cp:revision>
  <dcterms:created xsi:type="dcterms:W3CDTF">2006-08-16T00:00:00Z</dcterms:created>
  <dcterms:modified xsi:type="dcterms:W3CDTF">2017-03-21T10:14:47Z</dcterms:modified>
</cp:coreProperties>
</file>