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658" r:id="rId2"/>
    <p:sldId id="720" r:id="rId3"/>
    <p:sldId id="718" r:id="rId4"/>
    <p:sldId id="723" r:id="rId5"/>
    <p:sldId id="724" r:id="rId6"/>
    <p:sldId id="725" r:id="rId7"/>
    <p:sldId id="726" r:id="rId8"/>
    <p:sldId id="705" r:id="rId9"/>
    <p:sldId id="714" r:id="rId10"/>
    <p:sldId id="715" r:id="rId11"/>
    <p:sldId id="713" r:id="rId12"/>
    <p:sldId id="736" r:id="rId13"/>
    <p:sldId id="737" r:id="rId14"/>
    <p:sldId id="735" r:id="rId15"/>
    <p:sldId id="738" r:id="rId16"/>
    <p:sldId id="739" r:id="rId17"/>
    <p:sldId id="717" r:id="rId18"/>
    <p:sldId id="722" r:id="rId19"/>
  </p:sldIdLst>
  <p:sldSz cx="9906000" cy="6858000" type="A4"/>
  <p:notesSz cx="6858000" cy="9686925"/>
  <p:embeddedFontLst>
    <p:embeddedFont>
      <p:font typeface="Calibri" pitchFamily="34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algn="ctr" rtl="0" fontAlgn="base">
      <a:lnSpc>
        <a:spcPct val="85000"/>
      </a:lnSpc>
      <a:spcBef>
        <a:spcPct val="0"/>
      </a:spcBef>
      <a:spcAft>
        <a:spcPct val="0"/>
      </a:spcAft>
      <a:defRPr sz="2600" kern="1200">
        <a:solidFill>
          <a:srgbClr val="000099"/>
        </a:solidFill>
        <a:latin typeface="Arial" charset="0"/>
        <a:ea typeface="+mn-ea"/>
        <a:cs typeface="+mn-cs"/>
      </a:defRPr>
    </a:lvl1pPr>
    <a:lvl2pPr marL="457200" algn="ctr" rtl="0" fontAlgn="base">
      <a:lnSpc>
        <a:spcPct val="85000"/>
      </a:lnSpc>
      <a:spcBef>
        <a:spcPct val="0"/>
      </a:spcBef>
      <a:spcAft>
        <a:spcPct val="0"/>
      </a:spcAft>
      <a:defRPr sz="2600" kern="1200">
        <a:solidFill>
          <a:srgbClr val="000099"/>
        </a:solidFill>
        <a:latin typeface="Arial" charset="0"/>
        <a:ea typeface="+mn-ea"/>
        <a:cs typeface="+mn-cs"/>
      </a:defRPr>
    </a:lvl2pPr>
    <a:lvl3pPr marL="914400" algn="ctr" rtl="0" fontAlgn="base">
      <a:lnSpc>
        <a:spcPct val="85000"/>
      </a:lnSpc>
      <a:spcBef>
        <a:spcPct val="0"/>
      </a:spcBef>
      <a:spcAft>
        <a:spcPct val="0"/>
      </a:spcAft>
      <a:defRPr sz="2600" kern="1200">
        <a:solidFill>
          <a:srgbClr val="000099"/>
        </a:solidFill>
        <a:latin typeface="Arial" charset="0"/>
        <a:ea typeface="+mn-ea"/>
        <a:cs typeface="+mn-cs"/>
      </a:defRPr>
    </a:lvl3pPr>
    <a:lvl4pPr marL="1371600" algn="ctr" rtl="0" fontAlgn="base">
      <a:lnSpc>
        <a:spcPct val="85000"/>
      </a:lnSpc>
      <a:spcBef>
        <a:spcPct val="0"/>
      </a:spcBef>
      <a:spcAft>
        <a:spcPct val="0"/>
      </a:spcAft>
      <a:defRPr sz="2600" kern="1200">
        <a:solidFill>
          <a:srgbClr val="000099"/>
        </a:solidFill>
        <a:latin typeface="Arial" charset="0"/>
        <a:ea typeface="+mn-ea"/>
        <a:cs typeface="+mn-cs"/>
      </a:defRPr>
    </a:lvl4pPr>
    <a:lvl5pPr marL="1828800" algn="ctr" rtl="0" fontAlgn="base">
      <a:lnSpc>
        <a:spcPct val="85000"/>
      </a:lnSpc>
      <a:spcBef>
        <a:spcPct val="0"/>
      </a:spcBef>
      <a:spcAft>
        <a:spcPct val="0"/>
      </a:spcAft>
      <a:defRPr sz="2600" kern="1200">
        <a:solidFill>
          <a:srgbClr val="000099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600" kern="1200">
        <a:solidFill>
          <a:srgbClr val="000099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600" kern="1200">
        <a:solidFill>
          <a:srgbClr val="000099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600" kern="1200">
        <a:solidFill>
          <a:srgbClr val="000099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600" kern="1200">
        <a:solidFill>
          <a:srgbClr val="000099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FF0000"/>
    <a:srgbClr val="FFCC00"/>
    <a:srgbClr val="0066CC"/>
    <a:srgbClr val="D3E9FF"/>
    <a:srgbClr val="B1D8FF"/>
    <a:srgbClr val="0060C0"/>
    <a:srgbClr val="FFFF66"/>
    <a:srgbClr val="CC3300"/>
    <a:srgbClr val="00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82" autoAdjust="0"/>
    <p:restoredTop sz="91711" autoAdjust="0"/>
  </p:normalViewPr>
  <p:slideViewPr>
    <p:cSldViewPr snapToGrid="0" snapToObjects="1">
      <p:cViewPr varScale="1">
        <p:scale>
          <a:sx n="71" d="100"/>
          <a:sy n="71" d="100"/>
        </p:scale>
        <p:origin x="-888" y="-90"/>
      </p:cViewPr>
      <p:guideLst>
        <p:guide orient="horz" pos="4319"/>
        <p:guide pos="1675"/>
        <p:guide pos="5940"/>
      </p:guideLst>
    </p:cSldViewPr>
  </p:slideViewPr>
  <p:outlineViewPr>
    <p:cViewPr>
      <p:scale>
        <a:sx n="33" d="100"/>
        <a:sy n="33" d="100"/>
      </p:scale>
      <p:origin x="30" y="199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75" d="100"/>
          <a:sy n="75" d="100"/>
        </p:scale>
        <p:origin x="-2172" y="-72"/>
      </p:cViewPr>
      <p:guideLst>
        <p:guide orient="horz" pos="3051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C2C7A6E-8F0B-4333-83DA-F5B814F5AFEB}" type="doc">
      <dgm:prSet loTypeId="urn:microsoft.com/office/officeart/2005/8/layout/vList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hr-HR"/>
        </a:p>
      </dgm:t>
    </dgm:pt>
    <dgm:pt modelId="{FA3FEFF7-54D6-4927-87FB-78E9A8306A23}">
      <dgm:prSet phldrT="[Text]"/>
      <dgm:spPr/>
      <dgm:t>
        <a:bodyPr/>
        <a:lstStyle/>
        <a:p>
          <a:r>
            <a:rPr lang="hr-HR" dirty="0" smtClean="0"/>
            <a:t>1. Uvod</a:t>
          </a:r>
        </a:p>
      </dgm:t>
    </dgm:pt>
    <dgm:pt modelId="{200252E4-3032-4586-92B5-36CEA248D4BB}" type="parTrans" cxnId="{81BD7ED2-A925-4D21-BCA2-91F242E7B2DC}">
      <dgm:prSet/>
      <dgm:spPr/>
      <dgm:t>
        <a:bodyPr/>
        <a:lstStyle/>
        <a:p>
          <a:endParaRPr lang="hr-HR"/>
        </a:p>
      </dgm:t>
    </dgm:pt>
    <dgm:pt modelId="{392B114A-FFE0-4649-AE5A-F5AF1BB3F1FE}" type="sibTrans" cxnId="{81BD7ED2-A925-4D21-BCA2-91F242E7B2DC}">
      <dgm:prSet/>
      <dgm:spPr/>
      <dgm:t>
        <a:bodyPr/>
        <a:lstStyle/>
        <a:p>
          <a:endParaRPr lang="hr-HR"/>
        </a:p>
      </dgm:t>
    </dgm:pt>
    <dgm:pt modelId="{993867C2-E382-4AA4-8B06-1D863667C047}">
      <dgm:prSet phldrT="[Text]"/>
      <dgm:spPr/>
      <dgm:t>
        <a:bodyPr/>
        <a:lstStyle/>
        <a:p>
          <a:r>
            <a:rPr lang="hr-HR" dirty="0" smtClean="0"/>
            <a:t>2. Matematičko modeliranje</a:t>
          </a:r>
          <a:endParaRPr lang="hr-HR" dirty="0"/>
        </a:p>
      </dgm:t>
    </dgm:pt>
    <dgm:pt modelId="{0897F678-160D-4C7C-A0FA-E4BD9D155DC8}" type="parTrans" cxnId="{89C70BA0-F101-4AEE-9C01-9B8BC3D13200}">
      <dgm:prSet/>
      <dgm:spPr/>
      <dgm:t>
        <a:bodyPr/>
        <a:lstStyle/>
        <a:p>
          <a:endParaRPr lang="hr-HR"/>
        </a:p>
      </dgm:t>
    </dgm:pt>
    <dgm:pt modelId="{69DAD511-3560-421A-A84D-25C6EB976EB9}" type="sibTrans" cxnId="{89C70BA0-F101-4AEE-9C01-9B8BC3D13200}">
      <dgm:prSet/>
      <dgm:spPr/>
      <dgm:t>
        <a:bodyPr/>
        <a:lstStyle/>
        <a:p>
          <a:endParaRPr lang="hr-HR"/>
        </a:p>
      </dgm:t>
    </dgm:pt>
    <dgm:pt modelId="{6B366A80-8DC7-4930-A263-56B0248B1824}">
      <dgm:prSet phldrT="[Text]"/>
      <dgm:spPr/>
      <dgm:t>
        <a:bodyPr/>
        <a:lstStyle/>
        <a:p>
          <a:r>
            <a:rPr lang="hr-HR" dirty="0" smtClean="0"/>
            <a:t>4. Projektiranje Fuzzy regulatora</a:t>
          </a:r>
          <a:endParaRPr lang="hr-HR" dirty="0"/>
        </a:p>
      </dgm:t>
    </dgm:pt>
    <dgm:pt modelId="{56A47081-31D8-44C4-A4A8-487B55F1D727}" type="parTrans" cxnId="{71987D1C-7040-4B84-A1B6-76884E440B30}">
      <dgm:prSet/>
      <dgm:spPr/>
      <dgm:t>
        <a:bodyPr/>
        <a:lstStyle/>
        <a:p>
          <a:endParaRPr lang="hr-HR"/>
        </a:p>
      </dgm:t>
    </dgm:pt>
    <dgm:pt modelId="{A4BE4A54-C224-4E0A-91BF-5A57507273A0}" type="sibTrans" cxnId="{71987D1C-7040-4B84-A1B6-76884E440B30}">
      <dgm:prSet/>
      <dgm:spPr/>
      <dgm:t>
        <a:bodyPr/>
        <a:lstStyle/>
        <a:p>
          <a:endParaRPr lang="hr-HR"/>
        </a:p>
      </dgm:t>
    </dgm:pt>
    <dgm:pt modelId="{C7DD79C3-283F-4E87-97FD-4B5B63936487}">
      <dgm:prSet phldrT="[Text]"/>
      <dgm:spPr/>
      <dgm:t>
        <a:bodyPr/>
        <a:lstStyle/>
        <a:p>
          <a:r>
            <a:rPr lang="hr-HR" dirty="0" smtClean="0"/>
            <a:t>5. Simulacijski rezultati</a:t>
          </a:r>
          <a:endParaRPr lang="hr-HR" dirty="0"/>
        </a:p>
      </dgm:t>
    </dgm:pt>
    <dgm:pt modelId="{12280A9D-F509-4074-8563-2869428DAA00}" type="parTrans" cxnId="{385EE242-8C04-4567-BFC1-6757EB0EE8CF}">
      <dgm:prSet/>
      <dgm:spPr/>
      <dgm:t>
        <a:bodyPr/>
        <a:lstStyle/>
        <a:p>
          <a:endParaRPr lang="hr-HR"/>
        </a:p>
      </dgm:t>
    </dgm:pt>
    <dgm:pt modelId="{0B410581-B71A-4B56-B987-B64AAC63C50F}" type="sibTrans" cxnId="{385EE242-8C04-4567-BFC1-6757EB0EE8CF}">
      <dgm:prSet/>
      <dgm:spPr/>
      <dgm:t>
        <a:bodyPr/>
        <a:lstStyle/>
        <a:p>
          <a:endParaRPr lang="hr-HR"/>
        </a:p>
      </dgm:t>
    </dgm:pt>
    <dgm:pt modelId="{A003B285-3DE3-433E-ACF2-C0B650863E2C}">
      <dgm:prSet phldrT="[Text]"/>
      <dgm:spPr/>
      <dgm:t>
        <a:bodyPr/>
        <a:lstStyle/>
        <a:p>
          <a:r>
            <a:rPr lang="hr-HR" dirty="0" smtClean="0"/>
            <a:t>3. Formuliranje problema</a:t>
          </a:r>
          <a:endParaRPr lang="hr-HR" dirty="0"/>
        </a:p>
      </dgm:t>
    </dgm:pt>
    <dgm:pt modelId="{0D6010C0-77DC-4403-942C-ECA6E9773497}" type="parTrans" cxnId="{38ACEB64-5151-41F4-8AA6-76FEE06BCE55}">
      <dgm:prSet/>
      <dgm:spPr/>
      <dgm:t>
        <a:bodyPr/>
        <a:lstStyle/>
        <a:p>
          <a:endParaRPr lang="hr-HR"/>
        </a:p>
      </dgm:t>
    </dgm:pt>
    <dgm:pt modelId="{E0D86B13-3F2B-44F0-B271-D7CD5F15ACB8}" type="sibTrans" cxnId="{38ACEB64-5151-41F4-8AA6-76FEE06BCE55}">
      <dgm:prSet/>
      <dgm:spPr/>
      <dgm:t>
        <a:bodyPr/>
        <a:lstStyle/>
        <a:p>
          <a:endParaRPr lang="hr-HR"/>
        </a:p>
      </dgm:t>
    </dgm:pt>
    <dgm:pt modelId="{6BD4AF7B-6C97-40A0-B1A2-92B036C30DDE}">
      <dgm:prSet phldrT="[Text]"/>
      <dgm:spPr/>
      <dgm:t>
        <a:bodyPr/>
        <a:lstStyle/>
        <a:p>
          <a:r>
            <a:rPr lang="hr-HR" dirty="0" smtClean="0"/>
            <a:t>6. Zaključak</a:t>
          </a:r>
          <a:endParaRPr lang="hr-HR" dirty="0"/>
        </a:p>
      </dgm:t>
    </dgm:pt>
    <dgm:pt modelId="{A5826F35-A3A7-4327-B962-768C77F93472}" type="parTrans" cxnId="{C239D5FA-8B3E-4A15-BAF2-F6E7929EADD3}">
      <dgm:prSet/>
      <dgm:spPr/>
      <dgm:t>
        <a:bodyPr/>
        <a:lstStyle/>
        <a:p>
          <a:endParaRPr lang="en-US"/>
        </a:p>
      </dgm:t>
    </dgm:pt>
    <dgm:pt modelId="{BFBA07EE-D421-471B-AC24-BDD066AAD6FF}" type="sibTrans" cxnId="{C239D5FA-8B3E-4A15-BAF2-F6E7929EADD3}">
      <dgm:prSet/>
      <dgm:spPr/>
      <dgm:t>
        <a:bodyPr/>
        <a:lstStyle/>
        <a:p>
          <a:endParaRPr lang="en-US"/>
        </a:p>
      </dgm:t>
    </dgm:pt>
    <dgm:pt modelId="{E2BD4017-6EC5-442E-A8D3-3EA4988F8F42}" type="pres">
      <dgm:prSet presAssocID="{BC2C7A6E-8F0B-4333-83DA-F5B814F5AFE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D334A7A6-3B39-41B0-BCD0-86982282A544}" type="pres">
      <dgm:prSet presAssocID="{FA3FEFF7-54D6-4927-87FB-78E9A8306A23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FEFCB247-D91E-490F-9C18-991DEC3E9B1F}" type="pres">
      <dgm:prSet presAssocID="{392B114A-FFE0-4649-AE5A-F5AF1BB3F1FE}" presName="spacer" presStyleCnt="0"/>
      <dgm:spPr/>
    </dgm:pt>
    <dgm:pt modelId="{190B8B4A-CBDF-4CAC-BF5B-58FB69F58932}" type="pres">
      <dgm:prSet presAssocID="{993867C2-E382-4AA4-8B06-1D863667C047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69635D1D-0D47-40A0-98E0-D6A9A69FB571}" type="pres">
      <dgm:prSet presAssocID="{69DAD511-3560-421A-A84D-25C6EB976EB9}" presName="spacer" presStyleCnt="0"/>
      <dgm:spPr/>
      <dgm:t>
        <a:bodyPr/>
        <a:lstStyle/>
        <a:p>
          <a:endParaRPr lang="en-US"/>
        </a:p>
      </dgm:t>
    </dgm:pt>
    <dgm:pt modelId="{8B63B271-8C74-4E2D-9F9E-C860EF79C860}" type="pres">
      <dgm:prSet presAssocID="{A003B285-3DE3-433E-ACF2-C0B650863E2C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0A6F8479-7522-43A8-A928-62A9DE412354}" type="pres">
      <dgm:prSet presAssocID="{E0D86B13-3F2B-44F0-B271-D7CD5F15ACB8}" presName="spacer" presStyleCnt="0"/>
      <dgm:spPr/>
      <dgm:t>
        <a:bodyPr/>
        <a:lstStyle/>
        <a:p>
          <a:endParaRPr lang="en-US"/>
        </a:p>
      </dgm:t>
    </dgm:pt>
    <dgm:pt modelId="{702C91A1-60A0-4474-92A3-40EDA495DFBC}" type="pres">
      <dgm:prSet presAssocID="{6B366A80-8DC7-4930-A263-56B0248B1824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67427CD8-4B77-4DC6-BB6D-EE8B82B2DDDC}" type="pres">
      <dgm:prSet presAssocID="{A4BE4A54-C224-4E0A-91BF-5A57507273A0}" presName="spacer" presStyleCnt="0"/>
      <dgm:spPr/>
      <dgm:t>
        <a:bodyPr/>
        <a:lstStyle/>
        <a:p>
          <a:endParaRPr lang="en-US"/>
        </a:p>
      </dgm:t>
    </dgm:pt>
    <dgm:pt modelId="{99F44D87-9BAD-4F8E-890C-0B5DF490F996}" type="pres">
      <dgm:prSet presAssocID="{C7DD79C3-283F-4E87-97FD-4B5B63936487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C9E56FF5-DFF2-48BD-A020-0E881F279CDB}" type="pres">
      <dgm:prSet presAssocID="{0B410581-B71A-4B56-B987-B64AAC63C50F}" presName="spacer" presStyleCnt="0"/>
      <dgm:spPr/>
      <dgm:t>
        <a:bodyPr/>
        <a:lstStyle/>
        <a:p>
          <a:endParaRPr lang="en-US"/>
        </a:p>
      </dgm:t>
    </dgm:pt>
    <dgm:pt modelId="{3AABC379-627C-429D-8F9D-0B612E1E5218}" type="pres">
      <dgm:prSet presAssocID="{6BD4AF7B-6C97-40A0-B1A2-92B036C30DDE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E931ECC-B19E-485C-B2D0-5438678C3D13}" type="presOf" srcId="{6BD4AF7B-6C97-40A0-B1A2-92B036C30DDE}" destId="{3AABC379-627C-429D-8F9D-0B612E1E5218}" srcOrd="0" destOrd="0" presId="urn:microsoft.com/office/officeart/2005/8/layout/vList2"/>
    <dgm:cxn modelId="{38ACEB64-5151-41F4-8AA6-76FEE06BCE55}" srcId="{BC2C7A6E-8F0B-4333-83DA-F5B814F5AFEB}" destId="{A003B285-3DE3-433E-ACF2-C0B650863E2C}" srcOrd="2" destOrd="0" parTransId="{0D6010C0-77DC-4403-942C-ECA6E9773497}" sibTransId="{E0D86B13-3F2B-44F0-B271-D7CD5F15ACB8}"/>
    <dgm:cxn modelId="{05A62D7C-610D-406B-8748-2685A6B891DB}" type="presOf" srcId="{BC2C7A6E-8F0B-4333-83DA-F5B814F5AFEB}" destId="{E2BD4017-6EC5-442E-A8D3-3EA4988F8F42}" srcOrd="0" destOrd="0" presId="urn:microsoft.com/office/officeart/2005/8/layout/vList2"/>
    <dgm:cxn modelId="{89C70BA0-F101-4AEE-9C01-9B8BC3D13200}" srcId="{BC2C7A6E-8F0B-4333-83DA-F5B814F5AFEB}" destId="{993867C2-E382-4AA4-8B06-1D863667C047}" srcOrd="1" destOrd="0" parTransId="{0897F678-160D-4C7C-A0FA-E4BD9D155DC8}" sibTransId="{69DAD511-3560-421A-A84D-25C6EB976EB9}"/>
    <dgm:cxn modelId="{71987D1C-7040-4B84-A1B6-76884E440B30}" srcId="{BC2C7A6E-8F0B-4333-83DA-F5B814F5AFEB}" destId="{6B366A80-8DC7-4930-A263-56B0248B1824}" srcOrd="3" destOrd="0" parTransId="{56A47081-31D8-44C4-A4A8-487B55F1D727}" sibTransId="{A4BE4A54-C224-4E0A-91BF-5A57507273A0}"/>
    <dgm:cxn modelId="{E5F19D30-1A88-4252-8423-2BE35532FA41}" type="presOf" srcId="{FA3FEFF7-54D6-4927-87FB-78E9A8306A23}" destId="{D334A7A6-3B39-41B0-BCD0-86982282A544}" srcOrd="0" destOrd="0" presId="urn:microsoft.com/office/officeart/2005/8/layout/vList2"/>
    <dgm:cxn modelId="{C239D5FA-8B3E-4A15-BAF2-F6E7929EADD3}" srcId="{BC2C7A6E-8F0B-4333-83DA-F5B814F5AFEB}" destId="{6BD4AF7B-6C97-40A0-B1A2-92B036C30DDE}" srcOrd="5" destOrd="0" parTransId="{A5826F35-A3A7-4327-B962-768C77F93472}" sibTransId="{BFBA07EE-D421-471B-AC24-BDD066AAD6FF}"/>
    <dgm:cxn modelId="{ADB352CD-D460-4721-9934-F155C2C41EDE}" type="presOf" srcId="{C7DD79C3-283F-4E87-97FD-4B5B63936487}" destId="{99F44D87-9BAD-4F8E-890C-0B5DF490F996}" srcOrd="0" destOrd="0" presId="urn:microsoft.com/office/officeart/2005/8/layout/vList2"/>
    <dgm:cxn modelId="{C362E25F-D444-4203-8FD6-27390B9CED48}" type="presOf" srcId="{A003B285-3DE3-433E-ACF2-C0B650863E2C}" destId="{8B63B271-8C74-4E2D-9F9E-C860EF79C860}" srcOrd="0" destOrd="0" presId="urn:microsoft.com/office/officeart/2005/8/layout/vList2"/>
    <dgm:cxn modelId="{385EE242-8C04-4567-BFC1-6757EB0EE8CF}" srcId="{BC2C7A6E-8F0B-4333-83DA-F5B814F5AFEB}" destId="{C7DD79C3-283F-4E87-97FD-4B5B63936487}" srcOrd="4" destOrd="0" parTransId="{12280A9D-F509-4074-8563-2869428DAA00}" sibTransId="{0B410581-B71A-4B56-B987-B64AAC63C50F}"/>
    <dgm:cxn modelId="{39DC2FE0-A8CA-42ED-8E32-CF323D89D5D0}" type="presOf" srcId="{993867C2-E382-4AA4-8B06-1D863667C047}" destId="{190B8B4A-CBDF-4CAC-BF5B-58FB69F58932}" srcOrd="0" destOrd="0" presId="urn:microsoft.com/office/officeart/2005/8/layout/vList2"/>
    <dgm:cxn modelId="{E3EACE46-6BD7-42E8-9265-4AF18EE2ABF5}" type="presOf" srcId="{6B366A80-8DC7-4930-A263-56B0248B1824}" destId="{702C91A1-60A0-4474-92A3-40EDA495DFBC}" srcOrd="0" destOrd="0" presId="urn:microsoft.com/office/officeart/2005/8/layout/vList2"/>
    <dgm:cxn modelId="{81BD7ED2-A925-4D21-BCA2-91F242E7B2DC}" srcId="{BC2C7A6E-8F0B-4333-83DA-F5B814F5AFEB}" destId="{FA3FEFF7-54D6-4927-87FB-78E9A8306A23}" srcOrd="0" destOrd="0" parTransId="{200252E4-3032-4586-92B5-36CEA248D4BB}" sibTransId="{392B114A-FFE0-4649-AE5A-F5AF1BB3F1FE}"/>
    <dgm:cxn modelId="{AF9FC155-1A38-43A1-8A98-0257A548C423}" type="presParOf" srcId="{E2BD4017-6EC5-442E-A8D3-3EA4988F8F42}" destId="{D334A7A6-3B39-41B0-BCD0-86982282A544}" srcOrd="0" destOrd="0" presId="urn:microsoft.com/office/officeart/2005/8/layout/vList2"/>
    <dgm:cxn modelId="{754F741A-43CF-45E6-865B-27D8CB46C4C4}" type="presParOf" srcId="{E2BD4017-6EC5-442E-A8D3-3EA4988F8F42}" destId="{FEFCB247-D91E-490F-9C18-991DEC3E9B1F}" srcOrd="1" destOrd="0" presId="urn:microsoft.com/office/officeart/2005/8/layout/vList2"/>
    <dgm:cxn modelId="{5A96C8C3-7533-4EA2-BDC6-3FAC2E8D0A85}" type="presParOf" srcId="{E2BD4017-6EC5-442E-A8D3-3EA4988F8F42}" destId="{190B8B4A-CBDF-4CAC-BF5B-58FB69F58932}" srcOrd="2" destOrd="0" presId="urn:microsoft.com/office/officeart/2005/8/layout/vList2"/>
    <dgm:cxn modelId="{606C1029-B0B9-4891-91EB-FA9B24F4127C}" type="presParOf" srcId="{E2BD4017-6EC5-442E-A8D3-3EA4988F8F42}" destId="{69635D1D-0D47-40A0-98E0-D6A9A69FB571}" srcOrd="3" destOrd="0" presId="urn:microsoft.com/office/officeart/2005/8/layout/vList2"/>
    <dgm:cxn modelId="{9E44FED0-D8E6-48AF-9419-934B909D2D84}" type="presParOf" srcId="{E2BD4017-6EC5-442E-A8D3-3EA4988F8F42}" destId="{8B63B271-8C74-4E2D-9F9E-C860EF79C860}" srcOrd="4" destOrd="0" presId="urn:microsoft.com/office/officeart/2005/8/layout/vList2"/>
    <dgm:cxn modelId="{B1656A0E-0430-4069-BC42-FA474BB490FF}" type="presParOf" srcId="{E2BD4017-6EC5-442E-A8D3-3EA4988F8F42}" destId="{0A6F8479-7522-43A8-A928-62A9DE412354}" srcOrd="5" destOrd="0" presId="urn:microsoft.com/office/officeart/2005/8/layout/vList2"/>
    <dgm:cxn modelId="{0BC1D6CC-DCCF-4978-9D27-D26AF67C0ED3}" type="presParOf" srcId="{E2BD4017-6EC5-442E-A8D3-3EA4988F8F42}" destId="{702C91A1-60A0-4474-92A3-40EDA495DFBC}" srcOrd="6" destOrd="0" presId="urn:microsoft.com/office/officeart/2005/8/layout/vList2"/>
    <dgm:cxn modelId="{1F1C0175-7549-4CF0-ADEA-9F951783AF00}" type="presParOf" srcId="{E2BD4017-6EC5-442E-A8D3-3EA4988F8F42}" destId="{67427CD8-4B77-4DC6-BB6D-EE8B82B2DDDC}" srcOrd="7" destOrd="0" presId="urn:microsoft.com/office/officeart/2005/8/layout/vList2"/>
    <dgm:cxn modelId="{22D70641-9FAB-4A16-B350-C63C8FB8812A}" type="presParOf" srcId="{E2BD4017-6EC5-442E-A8D3-3EA4988F8F42}" destId="{99F44D87-9BAD-4F8E-890C-0B5DF490F996}" srcOrd="8" destOrd="0" presId="urn:microsoft.com/office/officeart/2005/8/layout/vList2"/>
    <dgm:cxn modelId="{1CA99ACB-B3E4-41A7-838B-85E57EA9D8C1}" type="presParOf" srcId="{E2BD4017-6EC5-442E-A8D3-3EA4988F8F42}" destId="{C9E56FF5-DFF2-48BD-A020-0E881F279CDB}" srcOrd="9" destOrd="0" presId="urn:microsoft.com/office/officeart/2005/8/layout/vList2"/>
    <dgm:cxn modelId="{7DD0FF58-52D7-4332-8C68-12E79A75CAB1}" type="presParOf" srcId="{E2BD4017-6EC5-442E-A8D3-3EA4988F8F42}" destId="{3AABC379-627C-429D-8F9D-0B612E1E5218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16DD388-80E5-43F8-9631-9797AEEC7691}" type="doc">
      <dgm:prSet loTypeId="urn:microsoft.com/office/officeart/2005/8/layout/vList5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hr-HR"/>
        </a:p>
      </dgm:t>
    </dgm:pt>
    <dgm:pt modelId="{3DE3CC31-A9DE-459E-AC36-F355B16320ED}">
      <dgm:prSet phldrT="[Text]"/>
      <dgm:spPr/>
      <dgm:t>
        <a:bodyPr/>
        <a:lstStyle/>
        <a:p>
          <a:pPr algn="ctr"/>
          <a:r>
            <a:rPr lang="hr-HR" dirty="0" smtClean="0">
              <a:latin typeface="Calibri" pitchFamily="34" charset="0"/>
            </a:rPr>
            <a:t>Zadatak</a:t>
          </a:r>
          <a:endParaRPr lang="hr-HR" dirty="0">
            <a:latin typeface="Calibri" pitchFamily="34" charset="0"/>
          </a:endParaRPr>
        </a:p>
      </dgm:t>
    </dgm:pt>
    <dgm:pt modelId="{2E4D3AC3-FA83-455B-B25E-0DD173F93D40}" type="parTrans" cxnId="{F63D6B00-DCBF-49BC-AC31-112E145E5676}">
      <dgm:prSet/>
      <dgm:spPr/>
      <dgm:t>
        <a:bodyPr/>
        <a:lstStyle/>
        <a:p>
          <a:pPr algn="ctr"/>
          <a:endParaRPr lang="hr-HR">
            <a:latin typeface="Calibri" pitchFamily="34" charset="0"/>
          </a:endParaRPr>
        </a:p>
      </dgm:t>
    </dgm:pt>
    <dgm:pt modelId="{FF4B0961-37C9-4BA0-BA3F-E6370CA3ED5E}" type="sibTrans" cxnId="{F63D6B00-DCBF-49BC-AC31-112E145E5676}">
      <dgm:prSet/>
      <dgm:spPr/>
      <dgm:t>
        <a:bodyPr/>
        <a:lstStyle/>
        <a:p>
          <a:pPr algn="ctr"/>
          <a:endParaRPr lang="hr-HR">
            <a:latin typeface="Calibri" pitchFamily="34" charset="0"/>
          </a:endParaRPr>
        </a:p>
      </dgm:t>
    </dgm:pt>
    <dgm:pt modelId="{5D407971-7C42-4B64-8346-5A39EF1CA09B}">
      <dgm:prSet phldrT="[Text]" custT="1"/>
      <dgm:spPr/>
      <dgm:t>
        <a:bodyPr/>
        <a:lstStyle/>
        <a:p>
          <a:pPr algn="l"/>
          <a:r>
            <a:rPr lang="hr-HR" sz="2400" dirty="0" smtClean="0">
              <a:latin typeface="Calibri" pitchFamily="34" charset="0"/>
            </a:rPr>
            <a:t>Slijeđenje obične linije i držanje predefinirane orijentacije platforme</a:t>
          </a:r>
          <a:endParaRPr lang="hr-HR" sz="2400" dirty="0">
            <a:latin typeface="Calibri" pitchFamily="34" charset="0"/>
          </a:endParaRPr>
        </a:p>
      </dgm:t>
    </dgm:pt>
    <dgm:pt modelId="{A8D03CFD-26A8-47BB-A8EF-4706B7033CB6}" type="parTrans" cxnId="{BB2DD01F-990B-46C0-BF76-E37E6D7909D2}">
      <dgm:prSet/>
      <dgm:spPr/>
      <dgm:t>
        <a:bodyPr/>
        <a:lstStyle/>
        <a:p>
          <a:pPr algn="ctr"/>
          <a:endParaRPr lang="hr-HR">
            <a:latin typeface="Calibri" pitchFamily="34" charset="0"/>
          </a:endParaRPr>
        </a:p>
      </dgm:t>
    </dgm:pt>
    <dgm:pt modelId="{75BF88E6-C313-4516-A7C7-740786B5DF2A}" type="sibTrans" cxnId="{BB2DD01F-990B-46C0-BF76-E37E6D7909D2}">
      <dgm:prSet/>
      <dgm:spPr/>
      <dgm:t>
        <a:bodyPr/>
        <a:lstStyle/>
        <a:p>
          <a:pPr algn="ctr"/>
          <a:endParaRPr lang="hr-HR">
            <a:latin typeface="Calibri" pitchFamily="34" charset="0"/>
          </a:endParaRPr>
        </a:p>
      </dgm:t>
    </dgm:pt>
    <dgm:pt modelId="{63ECA257-1B9F-4605-A33E-95BF75E22A7F}" type="pres">
      <dgm:prSet presAssocID="{216DD388-80E5-43F8-9631-9797AEEC769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FE9458C-D633-4440-A0D9-046B89898E04}" type="pres">
      <dgm:prSet presAssocID="{3DE3CC31-A9DE-459E-AC36-F355B16320ED}" presName="linNode" presStyleCnt="0"/>
      <dgm:spPr/>
      <dgm:t>
        <a:bodyPr/>
        <a:lstStyle/>
        <a:p>
          <a:endParaRPr lang="en-US"/>
        </a:p>
      </dgm:t>
    </dgm:pt>
    <dgm:pt modelId="{64755F76-A0E7-4F14-ABB6-DDBE42663E17}" type="pres">
      <dgm:prSet presAssocID="{3DE3CC31-A9DE-459E-AC36-F355B16320ED}" presName="parentText" presStyleLbl="node1" presStyleIdx="0" presStyleCnt="1" custScaleX="6376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57FB8F-A625-49AD-9572-727C8C766E34}" type="pres">
      <dgm:prSet presAssocID="{3DE3CC31-A9DE-459E-AC36-F355B16320ED}" presName="descendantText" presStyleLbl="alignAccFollowNode1" presStyleIdx="0" presStyleCnt="1" custScaleX="1233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7EFC883-8072-424F-B583-B08254090A15}" type="presOf" srcId="{3DE3CC31-A9DE-459E-AC36-F355B16320ED}" destId="{64755F76-A0E7-4F14-ABB6-DDBE42663E17}" srcOrd="0" destOrd="0" presId="urn:microsoft.com/office/officeart/2005/8/layout/vList5"/>
    <dgm:cxn modelId="{45DA6D38-83BA-4962-B24E-311D5B7B3A51}" type="presOf" srcId="{5D407971-7C42-4B64-8346-5A39EF1CA09B}" destId="{C357FB8F-A625-49AD-9572-727C8C766E34}" srcOrd="0" destOrd="0" presId="urn:microsoft.com/office/officeart/2005/8/layout/vList5"/>
    <dgm:cxn modelId="{FBEE18A1-58B8-4E19-953A-183A1866FF21}" type="presOf" srcId="{216DD388-80E5-43F8-9631-9797AEEC7691}" destId="{63ECA257-1B9F-4605-A33E-95BF75E22A7F}" srcOrd="0" destOrd="0" presId="urn:microsoft.com/office/officeart/2005/8/layout/vList5"/>
    <dgm:cxn modelId="{F63D6B00-DCBF-49BC-AC31-112E145E5676}" srcId="{216DD388-80E5-43F8-9631-9797AEEC7691}" destId="{3DE3CC31-A9DE-459E-AC36-F355B16320ED}" srcOrd="0" destOrd="0" parTransId="{2E4D3AC3-FA83-455B-B25E-0DD173F93D40}" sibTransId="{FF4B0961-37C9-4BA0-BA3F-E6370CA3ED5E}"/>
    <dgm:cxn modelId="{BB2DD01F-990B-46C0-BF76-E37E6D7909D2}" srcId="{3DE3CC31-A9DE-459E-AC36-F355B16320ED}" destId="{5D407971-7C42-4B64-8346-5A39EF1CA09B}" srcOrd="0" destOrd="0" parTransId="{A8D03CFD-26A8-47BB-A8EF-4706B7033CB6}" sibTransId="{75BF88E6-C313-4516-A7C7-740786B5DF2A}"/>
    <dgm:cxn modelId="{C898C013-8851-4DC8-BB73-E8BBE0CC7C99}" type="presParOf" srcId="{63ECA257-1B9F-4605-A33E-95BF75E22A7F}" destId="{4FE9458C-D633-4440-A0D9-046B89898E04}" srcOrd="0" destOrd="0" presId="urn:microsoft.com/office/officeart/2005/8/layout/vList5"/>
    <dgm:cxn modelId="{35561307-3EA0-42DA-842C-63B593B27137}" type="presParOf" srcId="{4FE9458C-D633-4440-A0D9-046B89898E04}" destId="{64755F76-A0E7-4F14-ABB6-DDBE42663E17}" srcOrd="0" destOrd="0" presId="urn:microsoft.com/office/officeart/2005/8/layout/vList5"/>
    <dgm:cxn modelId="{9A848EA8-78E6-49C1-A422-DAC8958B3E49}" type="presParOf" srcId="{4FE9458C-D633-4440-A0D9-046B89898E04}" destId="{C357FB8F-A625-49AD-9572-727C8C766E3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2C72D83-4DE8-49C6-A496-0EDCCBE620A3}" type="doc">
      <dgm:prSet loTypeId="urn:microsoft.com/office/officeart/2005/8/layout/vList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A9B2B11-4534-4F7B-A5AF-AD8A1A1F977A}">
      <dgm:prSet phldrT="[Text]"/>
      <dgm:spPr/>
      <dgm:t>
        <a:bodyPr/>
        <a:lstStyle/>
        <a:p>
          <a:r>
            <a:rPr lang="hr-HR" dirty="0" smtClean="0"/>
            <a:t>Što je napravljeno:</a:t>
          </a:r>
          <a:endParaRPr lang="en-US" dirty="0"/>
        </a:p>
      </dgm:t>
    </dgm:pt>
    <dgm:pt modelId="{5C796654-1F23-4703-AD55-5E8C14B90F1A}" type="parTrans" cxnId="{034ACC22-E5CA-4C81-B8EE-14314D269095}">
      <dgm:prSet/>
      <dgm:spPr/>
      <dgm:t>
        <a:bodyPr/>
        <a:lstStyle/>
        <a:p>
          <a:endParaRPr lang="en-US"/>
        </a:p>
      </dgm:t>
    </dgm:pt>
    <dgm:pt modelId="{4FF6BD0C-773D-4848-A322-4102C8AF7C85}" type="sibTrans" cxnId="{034ACC22-E5CA-4C81-B8EE-14314D269095}">
      <dgm:prSet/>
      <dgm:spPr/>
      <dgm:t>
        <a:bodyPr/>
        <a:lstStyle/>
        <a:p>
          <a:endParaRPr lang="en-US"/>
        </a:p>
      </dgm:t>
    </dgm:pt>
    <dgm:pt modelId="{E8FF5D37-48C9-4343-9827-4190F597EB51}">
      <dgm:prSet phldrT="[Text]"/>
      <dgm:spPr/>
      <dgm:t>
        <a:bodyPr/>
        <a:lstStyle/>
        <a:p>
          <a:r>
            <a:rPr lang="hr-HR" dirty="0" smtClean="0"/>
            <a:t>Moguća proširenja:</a:t>
          </a:r>
          <a:endParaRPr lang="en-US" dirty="0"/>
        </a:p>
      </dgm:t>
    </dgm:pt>
    <dgm:pt modelId="{7694FBFA-085C-4C4D-AA4F-AF8773434E83}" type="parTrans" cxnId="{1F7069B1-F447-443E-861D-4D31BA02ABE9}">
      <dgm:prSet/>
      <dgm:spPr/>
      <dgm:t>
        <a:bodyPr/>
        <a:lstStyle/>
        <a:p>
          <a:endParaRPr lang="en-US"/>
        </a:p>
      </dgm:t>
    </dgm:pt>
    <dgm:pt modelId="{E7D44403-B8B3-4D92-9984-4C836DD70B9C}" type="sibTrans" cxnId="{1F7069B1-F447-443E-861D-4D31BA02ABE9}">
      <dgm:prSet/>
      <dgm:spPr/>
      <dgm:t>
        <a:bodyPr/>
        <a:lstStyle/>
        <a:p>
          <a:endParaRPr lang="en-US"/>
        </a:p>
      </dgm:t>
    </dgm:pt>
    <dgm:pt modelId="{234E6368-2368-47C2-B9B2-7F75FAFBD423}">
      <dgm:prSet/>
      <dgm:spPr/>
      <dgm:t>
        <a:bodyPr/>
        <a:lstStyle/>
        <a:p>
          <a:r>
            <a:rPr lang="hr-HR" dirty="0" smtClean="0"/>
            <a:t>Razrađen koncept praćenja linije</a:t>
          </a:r>
          <a:endParaRPr lang="en-US" dirty="0" smtClean="0"/>
        </a:p>
      </dgm:t>
    </dgm:pt>
    <dgm:pt modelId="{34657BFF-8627-4B4E-B110-AB65D68C8842}" type="parTrans" cxnId="{B7A6F3C1-ECA5-41B9-A7FA-E7A9CBBEE2C3}">
      <dgm:prSet/>
      <dgm:spPr/>
      <dgm:t>
        <a:bodyPr/>
        <a:lstStyle/>
        <a:p>
          <a:endParaRPr lang="en-US"/>
        </a:p>
      </dgm:t>
    </dgm:pt>
    <dgm:pt modelId="{4FE24D5B-98D5-4D02-9CCF-9984ACA65533}" type="sibTrans" cxnId="{B7A6F3C1-ECA5-41B9-A7FA-E7A9CBBEE2C3}">
      <dgm:prSet/>
      <dgm:spPr/>
      <dgm:t>
        <a:bodyPr/>
        <a:lstStyle/>
        <a:p>
          <a:endParaRPr lang="en-US"/>
        </a:p>
      </dgm:t>
    </dgm:pt>
    <dgm:pt modelId="{18C5E1B2-03D0-4AC1-8D14-10521DD75BC9}">
      <dgm:prSet/>
      <dgm:spPr/>
      <dgm:t>
        <a:bodyPr/>
        <a:lstStyle/>
        <a:p>
          <a:r>
            <a:rPr lang="hr-HR" dirty="0" smtClean="0"/>
            <a:t>Matematički model plovila u Matlabu, Simulink</a:t>
          </a:r>
          <a:endParaRPr lang="en-US" dirty="0" smtClean="0"/>
        </a:p>
      </dgm:t>
    </dgm:pt>
    <dgm:pt modelId="{7AF472D8-4528-4B01-A97E-10621C179937}" type="parTrans" cxnId="{D9E18911-4CD3-4B3C-AD41-60C70DC582A5}">
      <dgm:prSet/>
      <dgm:spPr/>
      <dgm:t>
        <a:bodyPr/>
        <a:lstStyle/>
        <a:p>
          <a:endParaRPr lang="en-US"/>
        </a:p>
      </dgm:t>
    </dgm:pt>
    <dgm:pt modelId="{90EF3E74-3CA7-4438-A921-0FCED796D578}" type="sibTrans" cxnId="{D9E18911-4CD3-4B3C-AD41-60C70DC582A5}">
      <dgm:prSet/>
      <dgm:spPr/>
      <dgm:t>
        <a:bodyPr/>
        <a:lstStyle/>
        <a:p>
          <a:endParaRPr lang="en-US"/>
        </a:p>
      </dgm:t>
    </dgm:pt>
    <dgm:pt modelId="{CFDBAC1B-841B-4AE4-A5A4-A489D386DED7}">
      <dgm:prSet/>
      <dgm:spPr/>
      <dgm:t>
        <a:bodyPr/>
        <a:lstStyle/>
        <a:p>
          <a:endParaRPr lang="en-US" dirty="0" smtClean="0"/>
        </a:p>
      </dgm:t>
    </dgm:pt>
    <dgm:pt modelId="{F2A9AAD6-4BAC-467D-8582-93CDE3AB74E8}" type="parTrans" cxnId="{D9A4709F-D7D6-481A-8AB4-5DE54E18AD3F}">
      <dgm:prSet/>
      <dgm:spPr/>
      <dgm:t>
        <a:bodyPr/>
        <a:lstStyle/>
        <a:p>
          <a:endParaRPr lang="en-US"/>
        </a:p>
      </dgm:t>
    </dgm:pt>
    <dgm:pt modelId="{80CA2F89-A41B-4F7E-81DA-E3B8BCE8905C}" type="sibTrans" cxnId="{D9A4709F-D7D6-481A-8AB4-5DE54E18AD3F}">
      <dgm:prSet/>
      <dgm:spPr/>
      <dgm:t>
        <a:bodyPr/>
        <a:lstStyle/>
        <a:p>
          <a:endParaRPr lang="en-US"/>
        </a:p>
      </dgm:t>
    </dgm:pt>
    <dgm:pt modelId="{B780931C-AB15-4E4E-B009-A5A04145A66B}">
      <dgm:prSet/>
      <dgm:spPr/>
      <dgm:t>
        <a:bodyPr/>
        <a:lstStyle/>
        <a:p>
          <a:r>
            <a:rPr lang="hr-HR" dirty="0" smtClean="0"/>
            <a:t>Uključivanje naprednijih algoritama za ostvarivanje željene putanje</a:t>
          </a:r>
          <a:endParaRPr lang="en-US" dirty="0" smtClean="0"/>
        </a:p>
      </dgm:t>
    </dgm:pt>
    <dgm:pt modelId="{5D2C6DBA-79E4-43F9-AF21-F0687596A589}" type="parTrans" cxnId="{FC0A3393-6ED2-4E54-BC87-4E315273107F}">
      <dgm:prSet/>
      <dgm:spPr/>
      <dgm:t>
        <a:bodyPr/>
        <a:lstStyle/>
        <a:p>
          <a:endParaRPr lang="en-US"/>
        </a:p>
      </dgm:t>
    </dgm:pt>
    <dgm:pt modelId="{33A3C877-23A5-424F-8FE9-571192FFC6FB}" type="sibTrans" cxnId="{FC0A3393-6ED2-4E54-BC87-4E315273107F}">
      <dgm:prSet/>
      <dgm:spPr/>
      <dgm:t>
        <a:bodyPr/>
        <a:lstStyle/>
        <a:p>
          <a:endParaRPr lang="en-US"/>
        </a:p>
      </dgm:t>
    </dgm:pt>
    <dgm:pt modelId="{F68FFBDE-EAA3-4772-BB29-AF212981B5B9}">
      <dgm:prSet/>
      <dgm:spPr/>
      <dgm:t>
        <a:bodyPr/>
        <a:lstStyle/>
        <a:p>
          <a:r>
            <a:rPr lang="hr-HR" dirty="0" smtClean="0"/>
            <a:t>Projektiranje Fuzzy regulatora za praćenje linije</a:t>
          </a:r>
          <a:endParaRPr lang="en-US" dirty="0" smtClean="0"/>
        </a:p>
      </dgm:t>
    </dgm:pt>
    <dgm:pt modelId="{002163C1-5978-45AB-8DF3-BA078D6B6F59}" type="parTrans" cxnId="{8077692A-8EA5-43C9-9F8F-AC0579F27347}">
      <dgm:prSet/>
      <dgm:spPr/>
      <dgm:t>
        <a:bodyPr/>
        <a:lstStyle/>
        <a:p>
          <a:endParaRPr lang="en-US"/>
        </a:p>
      </dgm:t>
    </dgm:pt>
    <dgm:pt modelId="{DE02D4A0-7B87-40A9-95AB-901B301D10A3}" type="sibTrans" cxnId="{8077692A-8EA5-43C9-9F8F-AC0579F27347}">
      <dgm:prSet/>
      <dgm:spPr/>
      <dgm:t>
        <a:bodyPr/>
        <a:lstStyle/>
        <a:p>
          <a:endParaRPr lang="en-US"/>
        </a:p>
      </dgm:t>
    </dgm:pt>
    <dgm:pt modelId="{0103D910-1B97-472F-9B1E-E25FEFD000D1}">
      <dgm:prSet/>
      <dgm:spPr/>
      <dgm:t>
        <a:bodyPr/>
        <a:lstStyle/>
        <a:p>
          <a:r>
            <a:rPr lang="hr-HR" i="1" dirty="0" smtClean="0"/>
            <a:t>Pokazani simulacijski rezultati</a:t>
          </a:r>
          <a:endParaRPr lang="en-US" i="1" dirty="0" smtClean="0"/>
        </a:p>
      </dgm:t>
    </dgm:pt>
    <dgm:pt modelId="{32167EBA-0A48-4B39-8773-487A55A020CF}" type="parTrans" cxnId="{4225C3D6-6320-4E1A-8916-7691653E4D04}">
      <dgm:prSet/>
      <dgm:spPr/>
      <dgm:t>
        <a:bodyPr/>
        <a:lstStyle/>
        <a:p>
          <a:endParaRPr lang="en-US"/>
        </a:p>
      </dgm:t>
    </dgm:pt>
    <dgm:pt modelId="{505C353D-217A-4572-A57E-F02073016FBF}" type="sibTrans" cxnId="{4225C3D6-6320-4E1A-8916-7691653E4D04}">
      <dgm:prSet/>
      <dgm:spPr/>
      <dgm:t>
        <a:bodyPr/>
        <a:lstStyle/>
        <a:p>
          <a:endParaRPr lang="en-US"/>
        </a:p>
      </dgm:t>
    </dgm:pt>
    <dgm:pt modelId="{730282A1-1657-44EA-92E0-EDAEC09BB0F4}">
      <dgm:prSet/>
      <dgm:spPr/>
      <dgm:t>
        <a:bodyPr/>
        <a:lstStyle/>
        <a:p>
          <a:r>
            <a:rPr lang="hr-HR" dirty="0" smtClean="0"/>
            <a:t>Implementacija u FuzzyClips sustavu</a:t>
          </a:r>
          <a:endParaRPr lang="en-US" dirty="0" smtClean="0"/>
        </a:p>
      </dgm:t>
    </dgm:pt>
    <dgm:pt modelId="{2923978C-1344-4BE1-8A2C-9682AC503D0B}" type="parTrans" cxnId="{6D52F299-703A-458F-836E-4E7BFC534773}">
      <dgm:prSet/>
      <dgm:spPr/>
    </dgm:pt>
    <dgm:pt modelId="{EEBB7C4D-AD1D-4F64-AA76-E150839E016E}" type="sibTrans" cxnId="{6D52F299-703A-458F-836E-4E7BFC534773}">
      <dgm:prSet/>
      <dgm:spPr/>
    </dgm:pt>
    <dgm:pt modelId="{222219C5-A0E4-4DC9-AF6F-5569A9F3A012}">
      <dgm:prSet/>
      <dgm:spPr/>
      <dgm:t>
        <a:bodyPr/>
        <a:lstStyle/>
        <a:p>
          <a:r>
            <a:rPr lang="hr-HR" dirty="0" smtClean="0"/>
            <a:t>Koordinirano gibanje više plovila  s neizrazitim regulatorima</a:t>
          </a:r>
          <a:endParaRPr lang="en-US" dirty="0" smtClean="0"/>
        </a:p>
      </dgm:t>
    </dgm:pt>
    <dgm:pt modelId="{42B46ECF-2302-4824-83B4-731EA56F8F68}" type="parTrans" cxnId="{0F8E7555-C2B8-4234-A152-9717526D5D31}">
      <dgm:prSet/>
      <dgm:spPr/>
    </dgm:pt>
    <dgm:pt modelId="{B79DB56E-A67D-45F5-AC40-D22971230082}" type="sibTrans" cxnId="{0F8E7555-C2B8-4234-A152-9717526D5D31}">
      <dgm:prSet/>
      <dgm:spPr/>
    </dgm:pt>
    <dgm:pt modelId="{4C477C57-DE9B-4ED1-8EEA-1F85D1663081}" type="pres">
      <dgm:prSet presAssocID="{82C72D83-4DE8-49C6-A496-0EDCCBE620A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D1339E6-02DC-4BE0-BEDE-ED1E13101DBA}" type="pres">
      <dgm:prSet presAssocID="{CA9B2B11-4534-4F7B-A5AF-AD8A1A1F977A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62CB70-F33F-4C23-B5D3-9141A7A17CEE}" type="pres">
      <dgm:prSet presAssocID="{CA9B2B11-4534-4F7B-A5AF-AD8A1A1F977A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153FEA-EBDF-4BEF-9857-C89E2014D3CC}" type="pres">
      <dgm:prSet presAssocID="{E8FF5D37-48C9-4343-9827-4190F597EB51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AFE7DD-BA3E-4334-9809-AF4D0FDCEE31}" type="pres">
      <dgm:prSet presAssocID="{E8FF5D37-48C9-4343-9827-4190F597EB51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5E72D81-A0A4-42B2-94D8-9008854AFA41}" type="presOf" srcId="{0103D910-1B97-472F-9B1E-E25FEFD000D1}" destId="{C562CB70-F33F-4C23-B5D3-9141A7A17CEE}" srcOrd="0" destOrd="4" presId="urn:microsoft.com/office/officeart/2005/8/layout/vList2"/>
    <dgm:cxn modelId="{9E801D10-0D23-4479-9FA7-6C181E638303}" type="presOf" srcId="{B780931C-AB15-4E4E-B009-A5A04145A66B}" destId="{46AFE7DD-BA3E-4334-9809-AF4D0FDCEE31}" srcOrd="0" destOrd="1" presId="urn:microsoft.com/office/officeart/2005/8/layout/vList2"/>
    <dgm:cxn modelId="{57EC0994-7274-4E2C-8F86-1404FC9C8775}" type="presOf" srcId="{CFDBAC1B-841B-4AE4-A5A4-A489D386DED7}" destId="{46AFE7DD-BA3E-4334-9809-AF4D0FDCEE31}" srcOrd="0" destOrd="0" presId="urn:microsoft.com/office/officeart/2005/8/layout/vList2"/>
    <dgm:cxn modelId="{6E28E12E-EF2E-40D6-927E-F33DE43F579A}" type="presOf" srcId="{18C5E1B2-03D0-4AC1-8D14-10521DD75BC9}" destId="{C562CB70-F33F-4C23-B5D3-9141A7A17CEE}" srcOrd="0" destOrd="0" presId="urn:microsoft.com/office/officeart/2005/8/layout/vList2"/>
    <dgm:cxn modelId="{0F8E7555-C2B8-4234-A152-9717526D5D31}" srcId="{E8FF5D37-48C9-4343-9827-4190F597EB51}" destId="{222219C5-A0E4-4DC9-AF6F-5569A9F3A012}" srcOrd="2" destOrd="0" parTransId="{42B46ECF-2302-4824-83B4-731EA56F8F68}" sibTransId="{B79DB56E-A67D-45F5-AC40-D22971230082}"/>
    <dgm:cxn modelId="{6D52F299-703A-458F-836E-4E7BFC534773}" srcId="{CA9B2B11-4534-4F7B-A5AF-AD8A1A1F977A}" destId="{730282A1-1657-44EA-92E0-EDAEC09BB0F4}" srcOrd="3" destOrd="0" parTransId="{2923978C-1344-4BE1-8A2C-9682AC503D0B}" sibTransId="{EEBB7C4D-AD1D-4F64-AA76-E150839E016E}"/>
    <dgm:cxn modelId="{E1438CF5-C875-4C53-9EF7-3059FA0061FA}" type="presOf" srcId="{222219C5-A0E4-4DC9-AF6F-5569A9F3A012}" destId="{46AFE7DD-BA3E-4334-9809-AF4D0FDCEE31}" srcOrd="0" destOrd="2" presId="urn:microsoft.com/office/officeart/2005/8/layout/vList2"/>
    <dgm:cxn modelId="{AF5503EC-E8EA-4FA7-8FCC-2A2C4DF740B5}" type="presOf" srcId="{CA9B2B11-4534-4F7B-A5AF-AD8A1A1F977A}" destId="{4D1339E6-02DC-4BE0-BEDE-ED1E13101DBA}" srcOrd="0" destOrd="0" presId="urn:microsoft.com/office/officeart/2005/8/layout/vList2"/>
    <dgm:cxn modelId="{8077692A-8EA5-43C9-9F8F-AC0579F27347}" srcId="{CA9B2B11-4534-4F7B-A5AF-AD8A1A1F977A}" destId="{F68FFBDE-EAA3-4772-BB29-AF212981B5B9}" srcOrd="2" destOrd="0" parTransId="{002163C1-5978-45AB-8DF3-BA078D6B6F59}" sibTransId="{DE02D4A0-7B87-40A9-95AB-901B301D10A3}"/>
    <dgm:cxn modelId="{294EA8E2-D7BD-455A-A59B-0515E5BB8CA6}" type="presOf" srcId="{82C72D83-4DE8-49C6-A496-0EDCCBE620A3}" destId="{4C477C57-DE9B-4ED1-8EEA-1F85D1663081}" srcOrd="0" destOrd="0" presId="urn:microsoft.com/office/officeart/2005/8/layout/vList2"/>
    <dgm:cxn modelId="{D9E18911-4CD3-4B3C-AD41-60C70DC582A5}" srcId="{CA9B2B11-4534-4F7B-A5AF-AD8A1A1F977A}" destId="{18C5E1B2-03D0-4AC1-8D14-10521DD75BC9}" srcOrd="0" destOrd="0" parTransId="{7AF472D8-4528-4B01-A97E-10621C179937}" sibTransId="{90EF3E74-3CA7-4438-A921-0FCED796D578}"/>
    <dgm:cxn modelId="{D9A4709F-D7D6-481A-8AB4-5DE54E18AD3F}" srcId="{E8FF5D37-48C9-4343-9827-4190F597EB51}" destId="{CFDBAC1B-841B-4AE4-A5A4-A489D386DED7}" srcOrd="0" destOrd="0" parTransId="{F2A9AAD6-4BAC-467D-8582-93CDE3AB74E8}" sibTransId="{80CA2F89-A41B-4F7E-81DA-E3B8BCE8905C}"/>
    <dgm:cxn modelId="{B495FA1E-FA7E-4653-9887-CE0A6956FCFF}" type="presOf" srcId="{730282A1-1657-44EA-92E0-EDAEC09BB0F4}" destId="{C562CB70-F33F-4C23-B5D3-9141A7A17CEE}" srcOrd="0" destOrd="3" presId="urn:microsoft.com/office/officeart/2005/8/layout/vList2"/>
    <dgm:cxn modelId="{034ACC22-E5CA-4C81-B8EE-14314D269095}" srcId="{82C72D83-4DE8-49C6-A496-0EDCCBE620A3}" destId="{CA9B2B11-4534-4F7B-A5AF-AD8A1A1F977A}" srcOrd="0" destOrd="0" parTransId="{5C796654-1F23-4703-AD55-5E8C14B90F1A}" sibTransId="{4FF6BD0C-773D-4848-A322-4102C8AF7C85}"/>
    <dgm:cxn modelId="{1F7069B1-F447-443E-861D-4D31BA02ABE9}" srcId="{82C72D83-4DE8-49C6-A496-0EDCCBE620A3}" destId="{E8FF5D37-48C9-4343-9827-4190F597EB51}" srcOrd="1" destOrd="0" parTransId="{7694FBFA-085C-4C4D-AA4F-AF8773434E83}" sibTransId="{E7D44403-B8B3-4D92-9984-4C836DD70B9C}"/>
    <dgm:cxn modelId="{FE6DE8DC-9211-42C2-830A-DA483C9EDA3D}" type="presOf" srcId="{F68FFBDE-EAA3-4772-BB29-AF212981B5B9}" destId="{C562CB70-F33F-4C23-B5D3-9141A7A17CEE}" srcOrd="0" destOrd="2" presId="urn:microsoft.com/office/officeart/2005/8/layout/vList2"/>
    <dgm:cxn modelId="{669D8012-8BFC-4D25-BC02-06B2121E3CD1}" type="presOf" srcId="{E8FF5D37-48C9-4343-9827-4190F597EB51}" destId="{37153FEA-EBDF-4BEF-9857-C89E2014D3CC}" srcOrd="0" destOrd="0" presId="urn:microsoft.com/office/officeart/2005/8/layout/vList2"/>
    <dgm:cxn modelId="{4225C3D6-6320-4E1A-8916-7691653E4D04}" srcId="{CA9B2B11-4534-4F7B-A5AF-AD8A1A1F977A}" destId="{0103D910-1B97-472F-9B1E-E25FEFD000D1}" srcOrd="4" destOrd="0" parTransId="{32167EBA-0A48-4B39-8773-487A55A020CF}" sibTransId="{505C353D-217A-4572-A57E-F02073016FBF}"/>
    <dgm:cxn modelId="{B6220C06-F755-4D96-A10C-6A5F9D7FFBA4}" type="presOf" srcId="{234E6368-2368-47C2-B9B2-7F75FAFBD423}" destId="{C562CB70-F33F-4C23-B5D3-9141A7A17CEE}" srcOrd="0" destOrd="1" presId="urn:microsoft.com/office/officeart/2005/8/layout/vList2"/>
    <dgm:cxn modelId="{FC0A3393-6ED2-4E54-BC87-4E315273107F}" srcId="{E8FF5D37-48C9-4343-9827-4190F597EB51}" destId="{B780931C-AB15-4E4E-B009-A5A04145A66B}" srcOrd="1" destOrd="0" parTransId="{5D2C6DBA-79E4-43F9-AF21-F0687596A589}" sibTransId="{33A3C877-23A5-424F-8FE9-571192FFC6FB}"/>
    <dgm:cxn modelId="{B7A6F3C1-ECA5-41B9-A7FA-E7A9CBBEE2C3}" srcId="{CA9B2B11-4534-4F7B-A5AF-AD8A1A1F977A}" destId="{234E6368-2368-47C2-B9B2-7F75FAFBD423}" srcOrd="1" destOrd="0" parTransId="{34657BFF-8627-4B4E-B110-AB65D68C8842}" sibTransId="{4FE24D5B-98D5-4D02-9CCF-9984ACA65533}"/>
    <dgm:cxn modelId="{4ADAE698-986D-4B09-BBF5-800841E7D907}" type="presParOf" srcId="{4C477C57-DE9B-4ED1-8EEA-1F85D1663081}" destId="{4D1339E6-02DC-4BE0-BEDE-ED1E13101DBA}" srcOrd="0" destOrd="0" presId="urn:microsoft.com/office/officeart/2005/8/layout/vList2"/>
    <dgm:cxn modelId="{2FD554E5-FA1C-41A8-9F84-E09AF6B38104}" type="presParOf" srcId="{4C477C57-DE9B-4ED1-8EEA-1F85D1663081}" destId="{C562CB70-F33F-4C23-B5D3-9141A7A17CEE}" srcOrd="1" destOrd="0" presId="urn:microsoft.com/office/officeart/2005/8/layout/vList2"/>
    <dgm:cxn modelId="{3DBDA674-7690-4356-9B15-B54FF86B5BA6}" type="presParOf" srcId="{4C477C57-DE9B-4ED1-8EEA-1F85D1663081}" destId="{37153FEA-EBDF-4BEF-9857-C89E2014D3CC}" srcOrd="2" destOrd="0" presId="urn:microsoft.com/office/officeart/2005/8/layout/vList2"/>
    <dgm:cxn modelId="{2B37F8D3-D6DE-412A-8146-C68881DFA81C}" type="presParOf" srcId="{4C477C57-DE9B-4ED1-8EEA-1F85D1663081}" destId="{46AFE7DD-BA3E-4334-9809-AF4D0FDCEE31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334A7A6-3B39-41B0-BCD0-86982282A544}">
      <dsp:nvSpPr>
        <dsp:cNvPr id="0" name=""/>
        <dsp:cNvSpPr/>
      </dsp:nvSpPr>
      <dsp:spPr>
        <a:xfrm>
          <a:off x="0" y="75466"/>
          <a:ext cx="6629085" cy="7020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000" kern="1200" dirty="0" smtClean="0"/>
            <a:t>1. Uvod</a:t>
          </a:r>
        </a:p>
      </dsp:txBody>
      <dsp:txXfrm>
        <a:off x="0" y="75466"/>
        <a:ext cx="6629085" cy="702000"/>
      </dsp:txXfrm>
    </dsp:sp>
    <dsp:sp modelId="{190B8B4A-CBDF-4CAC-BF5B-58FB69F58932}">
      <dsp:nvSpPr>
        <dsp:cNvPr id="0" name=""/>
        <dsp:cNvSpPr/>
      </dsp:nvSpPr>
      <dsp:spPr>
        <a:xfrm>
          <a:off x="0" y="863866"/>
          <a:ext cx="6629085" cy="7020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000" kern="1200" dirty="0" smtClean="0"/>
            <a:t>2. Matematičko modeliranje</a:t>
          </a:r>
          <a:endParaRPr lang="hr-HR" sz="3000" kern="1200" dirty="0"/>
        </a:p>
      </dsp:txBody>
      <dsp:txXfrm>
        <a:off x="0" y="863866"/>
        <a:ext cx="6629085" cy="702000"/>
      </dsp:txXfrm>
    </dsp:sp>
    <dsp:sp modelId="{8B63B271-8C74-4E2D-9F9E-C860EF79C860}">
      <dsp:nvSpPr>
        <dsp:cNvPr id="0" name=""/>
        <dsp:cNvSpPr/>
      </dsp:nvSpPr>
      <dsp:spPr>
        <a:xfrm>
          <a:off x="0" y="1652266"/>
          <a:ext cx="6629085" cy="7020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000" kern="1200" dirty="0" smtClean="0"/>
            <a:t>3. Formuliranje problema</a:t>
          </a:r>
          <a:endParaRPr lang="hr-HR" sz="3000" kern="1200" dirty="0"/>
        </a:p>
      </dsp:txBody>
      <dsp:txXfrm>
        <a:off x="0" y="1652266"/>
        <a:ext cx="6629085" cy="702000"/>
      </dsp:txXfrm>
    </dsp:sp>
    <dsp:sp modelId="{702C91A1-60A0-4474-92A3-40EDA495DFBC}">
      <dsp:nvSpPr>
        <dsp:cNvPr id="0" name=""/>
        <dsp:cNvSpPr/>
      </dsp:nvSpPr>
      <dsp:spPr>
        <a:xfrm>
          <a:off x="0" y="2440666"/>
          <a:ext cx="6629085" cy="7020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000" kern="1200" dirty="0" smtClean="0"/>
            <a:t>4. Projektiranje Fuzzy regulatora</a:t>
          </a:r>
          <a:endParaRPr lang="hr-HR" sz="3000" kern="1200" dirty="0"/>
        </a:p>
      </dsp:txBody>
      <dsp:txXfrm>
        <a:off x="0" y="2440666"/>
        <a:ext cx="6629085" cy="702000"/>
      </dsp:txXfrm>
    </dsp:sp>
    <dsp:sp modelId="{99F44D87-9BAD-4F8E-890C-0B5DF490F996}">
      <dsp:nvSpPr>
        <dsp:cNvPr id="0" name=""/>
        <dsp:cNvSpPr/>
      </dsp:nvSpPr>
      <dsp:spPr>
        <a:xfrm>
          <a:off x="0" y="3229066"/>
          <a:ext cx="6629085" cy="7020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000" kern="1200" dirty="0" smtClean="0"/>
            <a:t>5. Simulacijski rezultati</a:t>
          </a:r>
          <a:endParaRPr lang="hr-HR" sz="3000" kern="1200" dirty="0"/>
        </a:p>
      </dsp:txBody>
      <dsp:txXfrm>
        <a:off x="0" y="3229066"/>
        <a:ext cx="6629085" cy="702000"/>
      </dsp:txXfrm>
    </dsp:sp>
    <dsp:sp modelId="{3AABC379-627C-429D-8F9D-0B612E1E5218}">
      <dsp:nvSpPr>
        <dsp:cNvPr id="0" name=""/>
        <dsp:cNvSpPr/>
      </dsp:nvSpPr>
      <dsp:spPr>
        <a:xfrm>
          <a:off x="0" y="4017466"/>
          <a:ext cx="6629085" cy="7020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000" kern="1200" dirty="0" smtClean="0"/>
            <a:t>6. Zaključak</a:t>
          </a:r>
          <a:endParaRPr lang="hr-HR" sz="3000" kern="1200" dirty="0"/>
        </a:p>
      </dsp:txBody>
      <dsp:txXfrm>
        <a:off x="0" y="4017466"/>
        <a:ext cx="6629085" cy="70200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357FB8F-A625-49AD-9572-727C8C766E34}">
      <dsp:nvSpPr>
        <dsp:cNvPr id="0" name=""/>
        <dsp:cNvSpPr/>
      </dsp:nvSpPr>
      <dsp:spPr>
        <a:xfrm rot="5400000">
          <a:off x="2909930" y="-1543697"/>
          <a:ext cx="956028" cy="428359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hr-HR" sz="2400" kern="1200" dirty="0" smtClean="0">
              <a:latin typeface="Calibri" pitchFamily="34" charset="0"/>
            </a:rPr>
            <a:t>Slijeđenje obične linije i držanje predefinirane orijentacije platforme</a:t>
          </a:r>
          <a:endParaRPr lang="hr-HR" sz="2400" kern="1200" dirty="0">
            <a:latin typeface="Calibri" pitchFamily="34" charset="0"/>
          </a:endParaRPr>
        </a:p>
      </dsp:txBody>
      <dsp:txXfrm rot="5400000">
        <a:off x="2909930" y="-1543697"/>
        <a:ext cx="956028" cy="4283599"/>
      </dsp:txXfrm>
    </dsp:sp>
    <dsp:sp modelId="{64755F76-A0E7-4F14-ABB6-DDBE42663E17}">
      <dsp:nvSpPr>
        <dsp:cNvPr id="0" name=""/>
        <dsp:cNvSpPr/>
      </dsp:nvSpPr>
      <dsp:spPr>
        <a:xfrm>
          <a:off x="263" y="584"/>
          <a:ext cx="1245881" cy="119503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300" kern="1200" dirty="0" smtClean="0">
              <a:latin typeface="Calibri" pitchFamily="34" charset="0"/>
            </a:rPr>
            <a:t>Zadatak</a:t>
          </a:r>
          <a:endParaRPr lang="hr-HR" sz="2300" kern="1200" dirty="0">
            <a:latin typeface="Calibri" pitchFamily="34" charset="0"/>
          </a:endParaRPr>
        </a:p>
      </dsp:txBody>
      <dsp:txXfrm>
        <a:off x="263" y="584"/>
        <a:ext cx="1245881" cy="119503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D1339E6-02DC-4BE0-BEDE-ED1E13101DBA}">
      <dsp:nvSpPr>
        <dsp:cNvPr id="0" name=""/>
        <dsp:cNvSpPr/>
      </dsp:nvSpPr>
      <dsp:spPr>
        <a:xfrm>
          <a:off x="0" y="95512"/>
          <a:ext cx="8629650" cy="7020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000" kern="1200" dirty="0" smtClean="0"/>
            <a:t>Što je napravljeno:</a:t>
          </a:r>
          <a:endParaRPr lang="en-US" sz="3000" kern="1200" dirty="0"/>
        </a:p>
      </dsp:txBody>
      <dsp:txXfrm>
        <a:off x="0" y="95512"/>
        <a:ext cx="8629650" cy="702000"/>
      </dsp:txXfrm>
    </dsp:sp>
    <dsp:sp modelId="{C562CB70-F33F-4C23-B5D3-9141A7A17CEE}">
      <dsp:nvSpPr>
        <dsp:cNvPr id="0" name=""/>
        <dsp:cNvSpPr/>
      </dsp:nvSpPr>
      <dsp:spPr>
        <a:xfrm>
          <a:off x="0" y="797512"/>
          <a:ext cx="8629650" cy="1863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3991" tIns="38100" rIns="213360" bIns="3810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hr-HR" sz="2300" kern="1200" dirty="0" smtClean="0"/>
            <a:t>Matematički model plovila u Matlabu, Simulink</a:t>
          </a:r>
          <a:endParaRPr lang="en-US" sz="2300" kern="1200" dirty="0" smtClean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hr-HR" sz="2300" kern="1200" dirty="0" smtClean="0"/>
            <a:t>Razrađen koncept praćenja linije</a:t>
          </a:r>
          <a:endParaRPr lang="en-US" sz="2300" kern="1200" dirty="0" smtClean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hr-HR" sz="2300" kern="1200" dirty="0" smtClean="0"/>
            <a:t>Projektiranje Fuzzy regulatora za praćenje linije</a:t>
          </a:r>
          <a:endParaRPr lang="en-US" sz="2300" kern="1200" dirty="0" smtClean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hr-HR" sz="2300" kern="1200" dirty="0" smtClean="0"/>
            <a:t>Implementacija u FuzzyClips sustavu</a:t>
          </a:r>
          <a:endParaRPr lang="en-US" sz="2300" kern="1200" dirty="0" smtClean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hr-HR" sz="2300" i="1" kern="1200" dirty="0" smtClean="0"/>
            <a:t>Pokazani simulacijski rezultati</a:t>
          </a:r>
          <a:endParaRPr lang="en-US" sz="2300" i="1" kern="1200" dirty="0" smtClean="0"/>
        </a:p>
      </dsp:txBody>
      <dsp:txXfrm>
        <a:off x="0" y="797512"/>
        <a:ext cx="8629650" cy="1863000"/>
      </dsp:txXfrm>
    </dsp:sp>
    <dsp:sp modelId="{37153FEA-EBDF-4BEF-9857-C89E2014D3CC}">
      <dsp:nvSpPr>
        <dsp:cNvPr id="0" name=""/>
        <dsp:cNvSpPr/>
      </dsp:nvSpPr>
      <dsp:spPr>
        <a:xfrm>
          <a:off x="0" y="2660512"/>
          <a:ext cx="8629650" cy="7020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3000" kern="1200" dirty="0" smtClean="0"/>
            <a:t>Moguća proširenja:</a:t>
          </a:r>
          <a:endParaRPr lang="en-US" sz="3000" kern="1200" dirty="0"/>
        </a:p>
      </dsp:txBody>
      <dsp:txXfrm>
        <a:off x="0" y="2660512"/>
        <a:ext cx="8629650" cy="702000"/>
      </dsp:txXfrm>
    </dsp:sp>
    <dsp:sp modelId="{46AFE7DD-BA3E-4334-9809-AF4D0FDCEE31}">
      <dsp:nvSpPr>
        <dsp:cNvPr id="0" name=""/>
        <dsp:cNvSpPr/>
      </dsp:nvSpPr>
      <dsp:spPr>
        <a:xfrm>
          <a:off x="0" y="3362512"/>
          <a:ext cx="8629650" cy="1428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3991" tIns="38100" rIns="213360" bIns="3810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en-US" sz="2300" kern="1200" dirty="0" smtClean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hr-HR" sz="2300" kern="1200" dirty="0" smtClean="0"/>
            <a:t>Uključivanje naprednijih algoritama za ostvarivanje željene putanje</a:t>
          </a:r>
          <a:endParaRPr lang="en-US" sz="2300" kern="1200" dirty="0" smtClean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hr-HR" sz="2300" kern="1200" dirty="0" smtClean="0"/>
            <a:t>Koordinirano gibanje više plovila  s neizrazitim regulatorima</a:t>
          </a:r>
          <a:endParaRPr lang="en-US" sz="2300" kern="1200" dirty="0" smtClean="0"/>
        </a:p>
      </dsp:txBody>
      <dsp:txXfrm>
        <a:off x="0" y="3362512"/>
        <a:ext cx="8629650" cy="14283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5" Type="http://schemas.openxmlformats.org/officeDocument/2006/relationships/image" Target="../media/image12.wmf"/><Relationship Id="rId4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9.wmf"/><Relationship Id="rId6" Type="http://schemas.openxmlformats.org/officeDocument/2006/relationships/image" Target="../media/image12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71479" cy="483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0" tIns="45712" rIns="91420" bIns="45712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916" y="0"/>
            <a:ext cx="2971479" cy="483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0" tIns="45712" rIns="91420" bIns="45712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201649"/>
            <a:ext cx="2971479" cy="483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0" tIns="45712" rIns="91420" bIns="45712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916" y="9201649"/>
            <a:ext cx="2971479" cy="483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0" tIns="45712" rIns="91420" bIns="45712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fld id="{122FA6A4-9A8E-46CB-8652-D30CE52A11D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71479" cy="483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0" tIns="45712" rIns="91420" bIns="45712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916" y="0"/>
            <a:ext cx="2971479" cy="483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0" tIns="45712" rIns="91420" bIns="45712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06450" y="727075"/>
            <a:ext cx="5246688" cy="3632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480" y="4601600"/>
            <a:ext cx="5487042" cy="4358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0" tIns="45712" rIns="91420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201649"/>
            <a:ext cx="2971479" cy="483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0" tIns="45712" rIns="91420" bIns="45712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916" y="9201649"/>
            <a:ext cx="2971479" cy="483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0" tIns="45712" rIns="91420" bIns="45712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fld id="{F47A3C25-3F1D-4CD4-8E54-95D5EF72BE7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A3C25-3F1D-4CD4-8E54-95D5EF72BE76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A3C25-3F1D-4CD4-8E54-95D5EF72BE7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A3C25-3F1D-4CD4-8E54-95D5EF72BE7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A3C25-3F1D-4CD4-8E54-95D5EF72BE7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8" name="Rectangle 20"/>
          <p:cNvSpPr>
            <a:spLocks noGrp="1" noChangeArrowheads="1"/>
          </p:cNvSpPr>
          <p:nvPr>
            <p:ph type="ctrTitle"/>
          </p:nvPr>
        </p:nvSpPr>
        <p:spPr>
          <a:xfrm>
            <a:off x="2068513" y="2130425"/>
            <a:ext cx="7408862" cy="1470025"/>
          </a:xfrm>
          <a:effectLst>
            <a:outerShdw dist="28398" dir="1593903" algn="ctr" rotWithShape="0">
              <a:schemeClr val="bg2"/>
            </a:outerShdw>
          </a:effectLst>
        </p:spPr>
        <p:txBody>
          <a:bodyPr wrap="square" anchorCtr="1"/>
          <a:lstStyle>
            <a:lvl1pPr>
              <a:defRPr sz="4700">
                <a:solidFill>
                  <a:srgbClr val="000099"/>
                </a:solidFill>
                <a:latin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189" name="Rectangle 21"/>
          <p:cNvSpPr>
            <a:spLocks noGrp="1" noChangeArrowheads="1"/>
          </p:cNvSpPr>
          <p:nvPr>
            <p:ph type="subTitle" idx="1"/>
          </p:nvPr>
        </p:nvSpPr>
        <p:spPr>
          <a:xfrm>
            <a:off x="2500313" y="3886200"/>
            <a:ext cx="6586537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r>
              <a:rPr lang="en-US" dirty="0"/>
              <a:t>Click to edit Master subtitle style</a:t>
            </a:r>
          </a:p>
        </p:txBody>
      </p:sp>
      <p:grpSp>
        <p:nvGrpSpPr>
          <p:cNvPr id="7203" name="Group 35"/>
          <p:cNvGrpSpPr>
            <a:grpSpLocks/>
          </p:cNvGrpSpPr>
          <p:nvPr userDrawn="1"/>
        </p:nvGrpSpPr>
        <p:grpSpPr bwMode="auto">
          <a:xfrm>
            <a:off x="1754188" y="0"/>
            <a:ext cx="3611562" cy="692150"/>
            <a:chOff x="1020" y="0"/>
            <a:chExt cx="1588" cy="436"/>
          </a:xfrm>
        </p:grpSpPr>
        <p:sp>
          <p:nvSpPr>
            <p:cNvPr id="7204" name="Text Box 36"/>
            <p:cNvSpPr txBox="1">
              <a:spLocks noChangeArrowheads="1"/>
            </p:cNvSpPr>
            <p:nvPr userDrawn="1"/>
          </p:nvSpPr>
          <p:spPr bwMode="auto">
            <a:xfrm>
              <a:off x="1020" y="224"/>
              <a:ext cx="45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hr-HR" sz="1600" i="1">
                  <a:solidFill>
                    <a:schemeClr val="bg1"/>
                  </a:solidFill>
                </a:rPr>
                <a:t>Overview</a:t>
              </a:r>
              <a:endParaRPr lang="en-US" sz="1600" i="1">
                <a:solidFill>
                  <a:schemeClr val="tx1"/>
                </a:solidFill>
              </a:endParaRPr>
            </a:p>
          </p:txBody>
        </p:sp>
        <p:sp>
          <p:nvSpPr>
            <p:cNvPr id="7205" name="Text Box 37"/>
            <p:cNvSpPr txBox="1">
              <a:spLocks noChangeArrowheads="1"/>
            </p:cNvSpPr>
            <p:nvPr userDrawn="1"/>
          </p:nvSpPr>
          <p:spPr bwMode="auto">
            <a:xfrm>
              <a:off x="1020" y="0"/>
              <a:ext cx="158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hr-HR" sz="2000">
                  <a:solidFill>
                    <a:schemeClr val="bg1"/>
                  </a:solidFill>
                </a:rPr>
                <a:t>LUST</a:t>
              </a:r>
              <a:endParaRPr lang="en-US" sz="2000">
                <a:solidFill>
                  <a:schemeClr val="tx1"/>
                </a:solidFill>
              </a:endParaRPr>
            </a:p>
          </p:txBody>
        </p:sp>
      </p:grpSp>
      <p:sp>
        <p:nvSpPr>
          <p:cNvPr id="7215" name="Rectangle 47"/>
          <p:cNvSpPr>
            <a:spLocks noChangeArrowheads="1"/>
          </p:cNvSpPr>
          <p:nvPr userDrawn="1"/>
        </p:nvSpPr>
        <p:spPr bwMode="auto">
          <a:xfrm>
            <a:off x="1533525" y="-1"/>
            <a:ext cx="8348472" cy="1044575"/>
          </a:xfrm>
          <a:prstGeom prst="rect">
            <a:avLst/>
          </a:prstGeom>
          <a:gradFill rotWithShape="1">
            <a:gsLst>
              <a:gs pos="0">
                <a:srgbClr val="B1D8FF"/>
              </a:gs>
              <a:gs pos="100000">
                <a:srgbClr val="B1D8FF">
                  <a:gamma/>
                  <a:tint val="20000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>
            <a:outerShdw dist="28398" dir="1593903" algn="ctr" rotWithShape="0">
              <a:schemeClr val="bg2"/>
            </a:outerShdw>
          </a:effectLst>
        </p:spPr>
        <p:txBody>
          <a:bodyPr wrap="none" anchor="ctr"/>
          <a:lstStyle/>
          <a:p>
            <a:endParaRPr lang="hr-HR"/>
          </a:p>
        </p:txBody>
      </p:sp>
      <p:pic>
        <p:nvPicPr>
          <p:cNvPr id="7216" name="Picture 48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2530475"/>
            <a:ext cx="1550988" cy="1260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7217" name="Picture 49" descr="Img0351"/>
          <p:cNvPicPr>
            <a:picLocks noChangeArrowheads="1"/>
          </p:cNvPicPr>
          <p:nvPr userDrawn="1"/>
        </p:nvPicPr>
        <p:blipFill>
          <a:blip r:embed="rId3" cstate="print"/>
          <a:srcRect l="16022" r="10684" b="12476"/>
          <a:stretch>
            <a:fillRect/>
          </a:stretch>
        </p:blipFill>
        <p:spPr bwMode="auto">
          <a:xfrm>
            <a:off x="1588" y="-4763"/>
            <a:ext cx="1549400" cy="142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18" name="Picture 50" descr="Dugi_otok_1"/>
          <p:cNvPicPr>
            <a:picLocks noChangeAspect="1" noChangeArrowheads="1"/>
          </p:cNvPicPr>
          <p:nvPr userDrawn="1"/>
        </p:nvPicPr>
        <p:blipFill>
          <a:blip r:embed="rId4" cstate="print"/>
          <a:srcRect r="2087" b="73679"/>
          <a:stretch>
            <a:fillRect/>
          </a:stretch>
        </p:blipFill>
        <p:spPr bwMode="auto">
          <a:xfrm>
            <a:off x="0" y="3557588"/>
            <a:ext cx="1549400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19" name="Picture 51" descr="Dugi_otok_1"/>
          <p:cNvPicPr>
            <a:picLocks noChangeAspect="1" noChangeArrowheads="1"/>
          </p:cNvPicPr>
          <p:nvPr userDrawn="1"/>
        </p:nvPicPr>
        <p:blipFill>
          <a:blip r:embed="rId4" cstate="print"/>
          <a:srcRect t="46840" r="2087" b="27942"/>
          <a:stretch>
            <a:fillRect/>
          </a:stretch>
        </p:blipFill>
        <p:spPr bwMode="auto">
          <a:xfrm>
            <a:off x="1588" y="1404938"/>
            <a:ext cx="1549400" cy="113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20" name="Picture 5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588" y="5732463"/>
            <a:ext cx="1550988" cy="1139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7221" name="Picture 53" descr="Dugi_otok_1"/>
          <p:cNvPicPr>
            <a:picLocks noChangeAspect="1" noChangeArrowheads="1"/>
          </p:cNvPicPr>
          <p:nvPr userDrawn="1"/>
        </p:nvPicPr>
        <p:blipFill>
          <a:blip r:embed="rId4" cstate="print"/>
          <a:srcRect t="73532" r="4176" b="735"/>
          <a:stretch>
            <a:fillRect/>
          </a:stretch>
        </p:blipFill>
        <p:spPr bwMode="auto">
          <a:xfrm>
            <a:off x="1588" y="4741863"/>
            <a:ext cx="1547812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6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50193" y="-4764"/>
            <a:ext cx="1020417" cy="1058863"/>
          </a:xfrm>
          <a:prstGeom prst="rect">
            <a:avLst/>
          </a:prstGeom>
          <a:noFill/>
        </p:spPr>
      </p:pic>
      <p:pic>
        <p:nvPicPr>
          <p:cNvPr id="17" name="Picture 34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303608" y="-4763"/>
            <a:ext cx="609600" cy="1058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8" grpId="0" autoUpdateAnimBg="0"/>
      <p:bldP spid="7189" grpId="0" build="p" autoUpdateAnimBg="0" advAuto="0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718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9934" y="1177925"/>
            <a:ext cx="8629366" cy="5164138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hr-HR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8978900" y="6511925"/>
            <a:ext cx="711200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A7A5166-B778-4DEA-8488-43196813CB21}" type="slidenum">
              <a:rPr lang="hr-HR" sz="1600" smtClean="0">
                <a:latin typeface="Calibri" pitchFamily="34" charset="0"/>
              </a:rPr>
              <a:pPr/>
              <a:t>‹#›</a:t>
            </a:fld>
            <a:endParaRPr lang="hr-HR" sz="1600" dirty="0">
              <a:latin typeface="Calibri" pitchFamily="34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Niko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hr-H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8978900" y="6511925"/>
            <a:ext cx="711200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8A7A5166-B778-4DEA-8488-43196813CB21}" type="slidenum">
              <a:rPr lang="hr-HR" sz="1600" smtClean="0">
                <a:latin typeface="Calibri" pitchFamily="34" charset="0"/>
              </a:rPr>
              <a:pPr/>
              <a:t>‹#›</a:t>
            </a:fld>
            <a:endParaRPr lang="hr-HR" sz="16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theme" Target="../theme/theme1.xml"/><Relationship Id="rId9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8" name="Picture 74"/>
          <p:cNvPicPr>
            <a:picLocks noChangeAspect="1" noChangeArrowheads="1"/>
          </p:cNvPicPr>
          <p:nvPr userDrawn="1"/>
        </p:nvPicPr>
        <p:blipFill>
          <a:blip r:embed="rId5" cstate="print"/>
          <a:srcRect l="22101" r="19823" b="18514"/>
          <a:stretch>
            <a:fillRect/>
          </a:stretch>
        </p:blipFill>
        <p:spPr bwMode="auto">
          <a:xfrm>
            <a:off x="1588" y="2536825"/>
            <a:ext cx="803630" cy="1027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100" name="Rectangle 76"/>
          <p:cNvSpPr>
            <a:spLocks noChangeArrowheads="1"/>
          </p:cNvSpPr>
          <p:nvPr userDrawn="1"/>
        </p:nvSpPr>
        <p:spPr bwMode="auto">
          <a:xfrm>
            <a:off x="805218" y="0"/>
            <a:ext cx="9079992" cy="1053548"/>
          </a:xfrm>
          <a:prstGeom prst="rect">
            <a:avLst/>
          </a:prstGeom>
          <a:gradFill rotWithShape="1">
            <a:gsLst>
              <a:gs pos="0">
                <a:srgbClr val="B1D8FF"/>
              </a:gs>
              <a:gs pos="100000">
                <a:srgbClr val="B1D8FF">
                  <a:gamma/>
                  <a:tint val="20000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>
            <a:outerShdw dist="28398" dir="1593903" algn="ctr" rotWithShape="0">
              <a:schemeClr val="bg2"/>
            </a:outerShdw>
          </a:effectLst>
        </p:spPr>
        <p:txBody>
          <a:bodyPr wrap="none" anchor="ctr"/>
          <a:lstStyle/>
          <a:p>
            <a:endParaRPr lang="hr-HR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09934" y="1177925"/>
            <a:ext cx="8629366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GB" dirty="0" smtClean="0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09934" y="95250"/>
            <a:ext cx="8629366" cy="958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dirty="0" smtClean="0"/>
          </a:p>
        </p:txBody>
      </p:sp>
      <p:pic>
        <p:nvPicPr>
          <p:cNvPr id="1090" name="Picture 66" descr="Img0351"/>
          <p:cNvPicPr>
            <a:picLocks noChangeArrowheads="1"/>
          </p:cNvPicPr>
          <p:nvPr userDrawn="1"/>
        </p:nvPicPr>
        <p:blipFill>
          <a:blip r:embed="rId6" cstate="print"/>
          <a:srcRect l="24340" r="37494" b="12476"/>
          <a:stretch>
            <a:fillRect/>
          </a:stretch>
        </p:blipFill>
        <p:spPr bwMode="auto">
          <a:xfrm>
            <a:off x="-1588" y="-6350"/>
            <a:ext cx="806806" cy="14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" name="Picture 71" descr="Dugi_otok_1"/>
          <p:cNvPicPr>
            <a:picLocks noChangeAspect="1" noChangeArrowheads="1"/>
          </p:cNvPicPr>
          <p:nvPr userDrawn="1"/>
        </p:nvPicPr>
        <p:blipFill>
          <a:blip r:embed="rId7" cstate="print"/>
          <a:srcRect l="100" r="49115" b="73679"/>
          <a:stretch>
            <a:fillRect/>
          </a:stretch>
        </p:blipFill>
        <p:spPr bwMode="auto">
          <a:xfrm>
            <a:off x="1588" y="3557588"/>
            <a:ext cx="803630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6" name="Picture 72" descr="Dugi_otok_1"/>
          <p:cNvPicPr>
            <a:picLocks noChangeAspect="1" noChangeArrowheads="1"/>
          </p:cNvPicPr>
          <p:nvPr userDrawn="1"/>
        </p:nvPicPr>
        <p:blipFill>
          <a:blip r:embed="rId7" cstate="print"/>
          <a:srcRect l="26637" t="46840" r="22478" b="27942"/>
          <a:stretch>
            <a:fillRect/>
          </a:stretch>
        </p:blipFill>
        <p:spPr bwMode="auto">
          <a:xfrm>
            <a:off x="0" y="1419225"/>
            <a:ext cx="805218" cy="113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9" name="Picture 75"/>
          <p:cNvPicPr>
            <a:picLocks noChangeAspect="1" noChangeArrowheads="1"/>
          </p:cNvPicPr>
          <p:nvPr userDrawn="1"/>
        </p:nvPicPr>
        <p:blipFill>
          <a:blip r:embed="rId8" cstate="print"/>
          <a:srcRect r="819"/>
          <a:stretch>
            <a:fillRect/>
          </a:stretch>
        </p:blipFill>
        <p:spPr bwMode="auto">
          <a:xfrm>
            <a:off x="-1588" y="5732463"/>
            <a:ext cx="806806" cy="1139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1097" name="Picture 73" descr="Dugi_otok_1"/>
          <p:cNvPicPr>
            <a:picLocks noChangeAspect="1" noChangeArrowheads="1"/>
          </p:cNvPicPr>
          <p:nvPr userDrawn="1"/>
        </p:nvPicPr>
        <p:blipFill>
          <a:blip r:embed="rId7" cstate="print"/>
          <a:srcRect l="21025" t="73532" r="23210" b="166"/>
          <a:stretch>
            <a:fillRect/>
          </a:stretch>
        </p:blipFill>
        <p:spPr bwMode="auto">
          <a:xfrm>
            <a:off x="-1588" y="4551198"/>
            <a:ext cx="806806" cy="1181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4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633712" y="6375706"/>
            <a:ext cx="270350" cy="469593"/>
          </a:xfrm>
          <a:prstGeom prst="rect">
            <a:avLst/>
          </a:prstGeom>
          <a:noFill/>
        </p:spPr>
      </p:pic>
      <p:pic>
        <p:nvPicPr>
          <p:cNvPr id="13" name="Picture 36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05218" y="6375706"/>
            <a:ext cx="464782" cy="482293"/>
          </a:xfrm>
          <a:prstGeom prst="rect">
            <a:avLst/>
          </a:prstGeom>
          <a:noFill/>
        </p:spPr>
      </p:pic>
      <p:sp>
        <p:nvSpPr>
          <p:cNvPr id="15" name="Text Placeholder 11"/>
          <p:cNvSpPr txBox="1">
            <a:spLocks/>
          </p:cNvSpPr>
          <p:nvPr userDrawn="1"/>
        </p:nvSpPr>
        <p:spPr>
          <a:xfrm>
            <a:off x="2057400" y="6480307"/>
            <a:ext cx="6724650" cy="250825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1pPr>
            <a:lvl5pPr marL="1981200" marR="0" indent="-228600" algn="l" defTabSz="914400" rtl="0" eaLnBrk="1" fontAlgn="base" latinLnBrk="0" hangingPunct="1">
              <a:lnSpc>
                <a:spcPct val="9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lvl5pPr>
          </a:lstStyle>
          <a:p>
            <a:pPr marL="0" marR="0" lvl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6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Zagreb, siječanj 2012.</a:t>
            </a:r>
            <a:endParaRPr kumimoji="0" lang="en-US" sz="1600" b="0" i="1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1981200" marR="0" lvl="4" indent="-228600" algn="l" defTabSz="914400" rtl="0" eaLnBrk="1" fontAlgn="base" latinLnBrk="0" hangingPunct="1">
              <a:lnSpc>
                <a:spcPct val="9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hdr="0"/>
  <p:txStyles>
    <p:titleStyle>
      <a:lvl1pPr algn="l" rtl="0" fontAlgn="base">
        <a:lnSpc>
          <a:spcPct val="85000"/>
        </a:lnSpc>
        <a:spcBef>
          <a:spcPct val="0"/>
        </a:spcBef>
        <a:spcAft>
          <a:spcPct val="0"/>
        </a:spcAft>
        <a:defRPr sz="34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Calibri" pitchFamily="34" charset="0"/>
          <a:ea typeface="+mj-ea"/>
          <a:cs typeface="+mj-cs"/>
        </a:defRPr>
      </a:lvl1pPr>
      <a:lvl2pPr algn="l" rtl="0" fontAlgn="base">
        <a:lnSpc>
          <a:spcPct val="85000"/>
        </a:lnSpc>
        <a:spcBef>
          <a:spcPct val="0"/>
        </a:spcBef>
        <a:spcAft>
          <a:spcPct val="0"/>
        </a:spcAft>
        <a:defRPr sz="34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rtl="0" fontAlgn="base">
        <a:lnSpc>
          <a:spcPct val="85000"/>
        </a:lnSpc>
        <a:spcBef>
          <a:spcPct val="0"/>
        </a:spcBef>
        <a:spcAft>
          <a:spcPct val="0"/>
        </a:spcAft>
        <a:defRPr sz="34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rtl="0" fontAlgn="base">
        <a:lnSpc>
          <a:spcPct val="85000"/>
        </a:lnSpc>
        <a:spcBef>
          <a:spcPct val="0"/>
        </a:spcBef>
        <a:spcAft>
          <a:spcPct val="0"/>
        </a:spcAft>
        <a:defRPr sz="34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rtl="0" fontAlgn="base">
        <a:lnSpc>
          <a:spcPct val="85000"/>
        </a:lnSpc>
        <a:spcBef>
          <a:spcPct val="0"/>
        </a:spcBef>
        <a:spcAft>
          <a:spcPct val="0"/>
        </a:spcAft>
        <a:defRPr sz="34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34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34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34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3400" b="1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40000"/>
        </a:spcBef>
        <a:spcAft>
          <a:spcPct val="0"/>
        </a:spcAft>
        <a:defRPr sz="2800">
          <a:solidFill>
            <a:srgbClr val="0000CC"/>
          </a:solidFill>
          <a:latin typeface="Calibri" pitchFamily="34" charset="0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0000"/>
        </a:spcBef>
        <a:spcAft>
          <a:spcPct val="0"/>
        </a:spcAft>
        <a:buChar char="–"/>
        <a:defRPr sz="2400">
          <a:solidFill>
            <a:srgbClr val="0000CC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40000"/>
        </a:spcBef>
        <a:spcAft>
          <a:spcPct val="0"/>
        </a:spcAft>
        <a:buChar char="•"/>
        <a:defRPr sz="2000">
          <a:solidFill>
            <a:srgbClr val="0000CC"/>
          </a:solidFill>
          <a:latin typeface="+mn-lt"/>
        </a:defRPr>
      </a:lvl3pPr>
      <a:lvl4pPr marL="1562100" indent="-228600" algn="l" rtl="0" fontAlgn="base">
        <a:lnSpc>
          <a:spcPct val="90000"/>
        </a:lnSpc>
        <a:spcBef>
          <a:spcPct val="40000"/>
        </a:spcBef>
        <a:spcAft>
          <a:spcPct val="0"/>
        </a:spcAft>
        <a:buChar char="–"/>
        <a:defRPr>
          <a:solidFill>
            <a:srgbClr val="0000CC"/>
          </a:solidFill>
          <a:latin typeface="+mn-lt"/>
        </a:defRPr>
      </a:lvl4pPr>
      <a:lvl5pPr marL="1981200" indent="-228600" algn="l" rtl="0" fontAlgn="base">
        <a:lnSpc>
          <a:spcPct val="90000"/>
        </a:lnSpc>
        <a:spcBef>
          <a:spcPct val="40000"/>
        </a:spcBef>
        <a:spcAft>
          <a:spcPct val="0"/>
        </a:spcAft>
        <a:buChar char="»"/>
        <a:defRPr>
          <a:solidFill>
            <a:srgbClr val="0000CC"/>
          </a:solidFill>
          <a:latin typeface="+mn-lt"/>
        </a:defRPr>
      </a:lvl5pPr>
      <a:lvl6pPr marL="2438400" indent="-228600" algn="l" rtl="0" fontAlgn="base">
        <a:lnSpc>
          <a:spcPct val="90000"/>
        </a:lnSpc>
        <a:spcBef>
          <a:spcPct val="40000"/>
        </a:spcBef>
        <a:spcAft>
          <a:spcPct val="0"/>
        </a:spcAft>
        <a:buChar char="»"/>
        <a:defRPr>
          <a:solidFill>
            <a:srgbClr val="0000CC"/>
          </a:solidFill>
          <a:latin typeface="+mn-lt"/>
        </a:defRPr>
      </a:lvl6pPr>
      <a:lvl7pPr marL="2895600" indent="-228600" algn="l" rtl="0" fontAlgn="base">
        <a:lnSpc>
          <a:spcPct val="90000"/>
        </a:lnSpc>
        <a:spcBef>
          <a:spcPct val="40000"/>
        </a:spcBef>
        <a:spcAft>
          <a:spcPct val="0"/>
        </a:spcAft>
        <a:buChar char="»"/>
        <a:defRPr>
          <a:solidFill>
            <a:srgbClr val="0000CC"/>
          </a:solidFill>
          <a:latin typeface="+mn-lt"/>
        </a:defRPr>
      </a:lvl7pPr>
      <a:lvl8pPr marL="3352800" indent="-228600" algn="l" rtl="0" fontAlgn="base">
        <a:lnSpc>
          <a:spcPct val="90000"/>
        </a:lnSpc>
        <a:spcBef>
          <a:spcPct val="40000"/>
        </a:spcBef>
        <a:spcAft>
          <a:spcPct val="0"/>
        </a:spcAft>
        <a:buChar char="»"/>
        <a:defRPr>
          <a:solidFill>
            <a:srgbClr val="0000CC"/>
          </a:solidFill>
          <a:latin typeface="+mn-lt"/>
        </a:defRPr>
      </a:lvl8pPr>
      <a:lvl9pPr marL="3810000" indent="-228600" algn="l" rtl="0" fontAlgn="base">
        <a:lnSpc>
          <a:spcPct val="90000"/>
        </a:lnSpc>
        <a:spcBef>
          <a:spcPct val="40000"/>
        </a:spcBef>
        <a:spcAft>
          <a:spcPct val="0"/>
        </a:spcAft>
        <a:buChar char="»"/>
        <a:defRPr>
          <a:solidFill>
            <a:srgbClr val="0000CC"/>
          </a:solidFill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9.bin"/><Relationship Id="rId5" Type="http://schemas.openxmlformats.org/officeDocument/2006/relationships/image" Target="../media/image22.emf"/><Relationship Id="rId4" Type="http://schemas.openxmlformats.org/officeDocument/2006/relationships/image" Target="../media/image24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ztriska\Desktop\ekspertni_projekt\za%20poslati\Line%20following%20with%20fuzzy%20controller%20-%20YouTube.avi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image" Target="../media/image13.png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image" Target="../media/image13.png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Relationship Id="rId9" Type="http://schemas.openxmlformats.org/officeDocument/2006/relationships/oleObject" Target="../embeddings/oleObject14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notesSlide" Target="../notesSlides/notesSlide3.xml"/><Relationship Id="rId7" Type="http://schemas.openxmlformats.org/officeDocument/2006/relationships/diagramData" Target="../diagrams/data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6.bin"/><Relationship Id="rId11" Type="http://schemas.microsoft.com/office/2007/relationships/diagramDrawing" Target="../diagrams/drawing2.xml"/><Relationship Id="rId5" Type="http://schemas.openxmlformats.org/officeDocument/2006/relationships/oleObject" Target="../embeddings/oleObject15.bin"/><Relationship Id="rId10" Type="http://schemas.openxmlformats.org/officeDocument/2006/relationships/diagramColors" Target="../diagrams/colors2.xml"/><Relationship Id="rId4" Type="http://schemas.openxmlformats.org/officeDocument/2006/relationships/image" Target="../media/image22.emf"/><Relationship Id="rId9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4.emf"/><Relationship Id="rId4" Type="http://schemas.openxmlformats.org/officeDocument/2006/relationships/oleObject" Target="../embeddings/oleObject1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2068513" y="1890804"/>
            <a:ext cx="7408862" cy="2195426"/>
          </a:xfrm>
        </p:spPr>
        <p:txBody>
          <a:bodyPr>
            <a:noAutofit/>
          </a:bodyPr>
          <a:lstStyle/>
          <a:p>
            <a:pPr algn="ctr"/>
            <a:r>
              <a:rPr lang="hr-HR" sz="3600" dirty="0" smtClean="0"/>
              <a:t>Ekspertni sutav za upravljanje i vođenje plovila po liniji</a:t>
            </a:r>
            <a:endParaRPr lang="hr-HR" sz="3600" b="0" dirty="0"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76512" y="0"/>
            <a:ext cx="6703965" cy="114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hr-HR" sz="1900" b="1" dirty="0" smtClean="0">
                <a:latin typeface="Calibri" pitchFamily="34" charset="0"/>
              </a:rPr>
              <a:t>SVEUČILIŠTE U ZAGREBU</a:t>
            </a:r>
            <a:endParaRPr lang="en-US" sz="1900" b="1" dirty="0" smtClean="0">
              <a:latin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hr-HR" sz="1900" b="1" dirty="0" smtClean="0">
                <a:latin typeface="Calibri" pitchFamily="34" charset="0"/>
              </a:rPr>
              <a:t>Fakultet elektrotehnike i računarstva</a:t>
            </a:r>
            <a:endParaRPr lang="en-US" sz="1900" b="1" dirty="0" smtClean="0">
              <a:latin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pl-PL" sz="1900" b="1" dirty="0" smtClean="0">
                <a:latin typeface="Calibri" pitchFamily="34" charset="0"/>
              </a:rPr>
              <a:t>Zavod za  elektroniku, mikroelektroniku, računalne i inteligentne sustave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2862272" y="4408823"/>
            <a:ext cx="5966584" cy="1848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708025" indent="-533400">
              <a:lnSpc>
                <a:spcPct val="80000"/>
              </a:lnSpc>
              <a:spcBef>
                <a:spcPct val="40000"/>
              </a:spcBef>
            </a:pPr>
            <a:endParaRPr lang="hr-HR" sz="2800" b="1" i="1" dirty="0" smtClean="0">
              <a:solidFill>
                <a:srgbClr val="0060C0"/>
              </a:solidFill>
              <a:latin typeface="Calibri" pitchFamily="34" charset="0"/>
            </a:endParaRPr>
          </a:p>
          <a:p>
            <a:pPr marL="708025" indent="-533400">
              <a:lnSpc>
                <a:spcPct val="80000"/>
              </a:lnSpc>
              <a:spcBef>
                <a:spcPct val="40000"/>
              </a:spcBef>
            </a:pPr>
            <a:r>
              <a:rPr lang="hr-HR" sz="2800" b="1" i="1" dirty="0" smtClean="0">
                <a:solidFill>
                  <a:srgbClr val="0060C0"/>
                </a:solidFill>
                <a:latin typeface="Calibri" pitchFamily="34" charset="0"/>
              </a:rPr>
              <a:t>Zoran Triska</a:t>
            </a:r>
          </a:p>
          <a:p>
            <a:pPr marL="708025" indent="-533400">
              <a:lnSpc>
                <a:spcPct val="80000"/>
              </a:lnSpc>
              <a:spcBef>
                <a:spcPct val="40000"/>
              </a:spcBef>
            </a:pPr>
            <a:r>
              <a:rPr lang="hr-HR" sz="2800" b="1" i="1" dirty="0" smtClean="0">
                <a:solidFill>
                  <a:srgbClr val="0060C0"/>
                </a:solidFill>
                <a:latin typeface="Calibri" pitchFamily="34" charset="0"/>
              </a:rPr>
              <a:t>Nikola Dragaš</a:t>
            </a:r>
          </a:p>
          <a:p>
            <a:pPr marL="708025" indent="-533400">
              <a:lnSpc>
                <a:spcPct val="80000"/>
              </a:lnSpc>
              <a:spcBef>
                <a:spcPct val="40000"/>
              </a:spcBef>
            </a:pPr>
            <a:endParaRPr lang="hr-HR" sz="2800" b="1" i="1" dirty="0">
              <a:solidFill>
                <a:srgbClr val="0060C0"/>
              </a:solidFill>
              <a:latin typeface="Calibri" pitchFamily="34" charset="0"/>
            </a:endParaRPr>
          </a:p>
          <a:p>
            <a:pPr marL="708025" indent="-533400">
              <a:lnSpc>
                <a:spcPct val="80000"/>
              </a:lnSpc>
              <a:spcBef>
                <a:spcPct val="40000"/>
              </a:spcBef>
            </a:pPr>
            <a:r>
              <a:rPr lang="en-US" sz="2800" b="1" dirty="0">
                <a:solidFill>
                  <a:srgbClr val="0000CC"/>
                </a:solidFill>
                <a:latin typeface="Calibri" pitchFamily="34" charset="0"/>
                <a:cs typeface="Arial" charset="0"/>
              </a:rPr>
              <a:t>	</a:t>
            </a:r>
            <a:endParaRPr lang="hr-HR" sz="2000" b="1" dirty="0" smtClean="0">
              <a:solidFill>
                <a:srgbClr val="FFCC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9" name="Line 6"/>
          <p:cNvSpPr>
            <a:spLocks noChangeShapeType="1"/>
          </p:cNvSpPr>
          <p:nvPr/>
        </p:nvSpPr>
        <p:spPr bwMode="auto">
          <a:xfrm>
            <a:off x="4785430" y="3886198"/>
            <a:ext cx="1972550" cy="0"/>
          </a:xfrm>
          <a:prstGeom prst="line">
            <a:avLst/>
          </a:prstGeom>
          <a:noFill/>
          <a:ln w="12700">
            <a:solidFill>
              <a:srgbClr val="0060C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r-HR" dirty="0"/>
          </a:p>
        </p:txBody>
      </p:sp>
    </p:spTree>
  </p:cSld>
  <p:clrMapOvr>
    <a:masterClrMapping/>
  </p:clrMapOvr>
  <p:transition advTm="18547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3. Formulacija problema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22" y="4335454"/>
            <a:ext cx="6386868" cy="1763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9934" y="1161250"/>
            <a:ext cx="2819116" cy="3187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9" name="Group 18"/>
          <p:cNvGrpSpPr/>
          <p:nvPr/>
        </p:nvGrpSpPr>
        <p:grpSpPr>
          <a:xfrm>
            <a:off x="4570788" y="1814505"/>
            <a:ext cx="4358900" cy="1800225"/>
            <a:chOff x="4570788" y="2028825"/>
            <a:chExt cx="4358900" cy="1800225"/>
          </a:xfrm>
        </p:grpSpPr>
        <p:graphicFrame>
          <p:nvGraphicFramePr>
            <p:cNvPr id="183303" name="Object 7"/>
            <p:cNvGraphicFramePr>
              <a:graphicFrameLocks noChangeAspect="1"/>
            </p:cNvGraphicFramePr>
            <p:nvPr/>
          </p:nvGraphicFramePr>
          <p:xfrm>
            <a:off x="4570788" y="2219416"/>
            <a:ext cx="3521528" cy="669381"/>
          </p:xfrm>
          <a:graphic>
            <a:graphicData uri="http://schemas.openxmlformats.org/presentationml/2006/ole">
              <p:oleObj spid="_x0000_s183303" name="Equation" r:id="rId6" imgW="1155199" imgH="215806" progId="">
                <p:embed/>
              </p:oleObj>
            </a:graphicData>
          </a:graphic>
        </p:graphicFrame>
        <p:graphicFrame>
          <p:nvGraphicFramePr>
            <p:cNvPr id="183305" name="Object 9"/>
            <p:cNvGraphicFramePr>
              <a:graphicFrameLocks noChangeAspect="1"/>
            </p:cNvGraphicFramePr>
            <p:nvPr/>
          </p:nvGraphicFramePr>
          <p:xfrm>
            <a:off x="6863647" y="2888797"/>
            <a:ext cx="1804604" cy="703490"/>
          </p:xfrm>
          <a:graphic>
            <a:graphicData uri="http://schemas.openxmlformats.org/presentationml/2006/ole">
              <p:oleObj spid="_x0000_s183305" name="Equation" r:id="rId7" imgW="571252" imgH="215806" progId="">
                <p:embed/>
              </p:oleObj>
            </a:graphicData>
          </a:graphic>
        </p:graphicFrame>
        <p:sp>
          <p:nvSpPr>
            <p:cNvPr id="18" name="Rectangle 17"/>
            <p:cNvSpPr/>
            <p:nvPr/>
          </p:nvSpPr>
          <p:spPr bwMode="auto">
            <a:xfrm>
              <a:off x="4570788" y="2028825"/>
              <a:ext cx="4358900" cy="1800225"/>
            </a:xfrm>
            <a:prstGeom prst="rect">
              <a:avLst/>
            </a:prstGeom>
            <a:noFill/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600" b="0" i="0" u="none" strike="noStrike" cap="none" normalizeH="0" baseline="0" smtClean="0">
                <a:ln>
                  <a:noFill/>
                </a:ln>
                <a:solidFill>
                  <a:srgbClr val="000099"/>
                </a:solidFill>
                <a:effectLst/>
                <a:latin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4. Projektiranje Fuzzy regulatora</a:t>
            </a:r>
            <a:endParaRPr lang="en-US" dirty="0"/>
          </a:p>
        </p:txBody>
      </p:sp>
      <p:pic>
        <p:nvPicPr>
          <p:cNvPr id="8" name="Picture 7" descr="regulat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4755" y="1661271"/>
            <a:ext cx="6927197" cy="4443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4. Projektiranje Fuzzy regulatora</a:t>
            </a:r>
            <a:endParaRPr lang="en-US" dirty="0"/>
          </a:p>
        </p:txBody>
      </p:sp>
      <p:pic>
        <p:nvPicPr>
          <p:cNvPr id="4" name="Picture 3" descr="slika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29130" y="1241806"/>
            <a:ext cx="6067706" cy="50694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4. Projektiranje Fuzzy regulatora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651000" y="1227666"/>
          <a:ext cx="6604002" cy="2225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0667"/>
                <a:gridCol w="1100667"/>
                <a:gridCol w="1100667"/>
                <a:gridCol w="1100667"/>
                <a:gridCol w="1100667"/>
                <a:gridCol w="1100667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dirty="0" smtClean="0"/>
                        <a:t>e \</a:t>
                      </a:r>
                      <a:r>
                        <a:rPr lang="el-GR" dirty="0" smtClean="0"/>
                        <a:t>δ</a:t>
                      </a:r>
                      <a:r>
                        <a:rPr lang="hr-HR" dirty="0" smtClean="0"/>
                        <a:t>e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VN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MN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N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MP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VP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VN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-10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-7.5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-5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-2.5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0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MN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-7.5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-5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-2.5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0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2.5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N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-5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-2.5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0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2.5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5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MP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-2.5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0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2.5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5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7.5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VP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0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2.5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5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7.5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10</a:t>
                      </a:r>
                      <a:endParaRPr lang="hr-H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651002" y="3671047"/>
          <a:ext cx="6604000" cy="2595880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119094"/>
                <a:gridCol w="548490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e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Regulacijsko</a:t>
                      </a:r>
                      <a:r>
                        <a:rPr lang="hr-HR" baseline="0" dirty="0" smtClean="0"/>
                        <a:t> odstupanje  ( e = 0 – d )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 </a:t>
                      </a:r>
                      <a:r>
                        <a:rPr lang="el-GR" dirty="0" smtClean="0"/>
                        <a:t>δ</a:t>
                      </a:r>
                      <a:r>
                        <a:rPr lang="hr-HR" dirty="0" smtClean="0"/>
                        <a:t>e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Promjena regulacijskog odstupanja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VN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Veliko negativno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MN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Malo negativno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N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Nula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MP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Malo</a:t>
                      </a:r>
                      <a:r>
                        <a:rPr lang="hr-HR" baseline="0" dirty="0" smtClean="0"/>
                        <a:t> pozitivno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VP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 smtClean="0"/>
                        <a:t>Veliko Pozitivno</a:t>
                      </a:r>
                      <a:endParaRPr lang="hr-H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5. Simulacijski rezultati</a:t>
            </a:r>
            <a:endParaRPr lang="hr-HR" dirty="0"/>
          </a:p>
        </p:txBody>
      </p:sp>
      <p:pic>
        <p:nvPicPr>
          <p:cNvPr id="4" name="Line following with fuzzy controller - YouTube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667000" y="1714500"/>
            <a:ext cx="4572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5. Simulacijski rezultati</a:t>
            </a:r>
            <a:endParaRPr lang="hr-HR" dirty="0"/>
          </a:p>
        </p:txBody>
      </p:sp>
      <p:pic>
        <p:nvPicPr>
          <p:cNvPr id="4" name="Picture 3" descr="slik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9934" y="1717515"/>
            <a:ext cx="8283388" cy="40766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5. Simulacijski rezultati</a:t>
            </a:r>
            <a:endParaRPr lang="hr-HR" dirty="0"/>
          </a:p>
        </p:txBody>
      </p:sp>
      <p:pic>
        <p:nvPicPr>
          <p:cNvPr id="5" name="Picture 4" descr="slika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73306" y="1566231"/>
            <a:ext cx="7543104" cy="4229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6. Zaključak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009650" y="1285875"/>
          <a:ext cx="8629650" cy="4886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6646" y="3016155"/>
            <a:ext cx="7656512" cy="887114"/>
          </a:xfrm>
        </p:spPr>
        <p:txBody>
          <a:bodyPr/>
          <a:lstStyle/>
          <a:p>
            <a:pPr algn="ctr"/>
            <a:r>
              <a:rPr lang="hr-HR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Hvala na pažnji!</a:t>
            </a:r>
          </a:p>
        </p:txBody>
      </p:sp>
    </p:spTree>
  </p:cSld>
  <p:clrMapOvr>
    <a:masterClrMapping/>
  </p:clrMapOvr>
  <p:transition advTm="531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027067" y="1371600"/>
          <a:ext cx="6629085" cy="47949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09934" y="95250"/>
            <a:ext cx="8629366" cy="958298"/>
          </a:xfrm>
        </p:spPr>
        <p:txBody>
          <a:bodyPr/>
          <a:lstStyle/>
          <a:p>
            <a:r>
              <a:rPr lang="hr-HR" dirty="0" smtClean="0"/>
              <a:t>Sadržaj</a:t>
            </a:r>
            <a:endParaRPr lang="hr-HR" dirty="0"/>
          </a:p>
        </p:txBody>
      </p:sp>
    </p:spTree>
  </p:cSld>
  <p:clrMapOvr>
    <a:masterClrMapping/>
  </p:clrMapOvr>
  <p:transition advTm="61922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3435" y="4168633"/>
            <a:ext cx="3070838" cy="1716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1. Uvod</a:t>
            </a:r>
            <a:br>
              <a:rPr lang="hr-HR" dirty="0" smtClean="0"/>
            </a:br>
            <a:r>
              <a:rPr lang="hr-HR" i="1" dirty="0" smtClean="0"/>
              <a:t>	- </a:t>
            </a:r>
            <a:r>
              <a:rPr lang="hr-HR" sz="3600" i="1" dirty="0" smtClean="0"/>
              <a:t>Laboratorijska platforma</a:t>
            </a:r>
            <a:endParaRPr lang="en-US" dirty="0"/>
          </a:p>
        </p:txBody>
      </p:sp>
      <p:pic>
        <p:nvPicPr>
          <p:cNvPr id="12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29304" y="1671622"/>
            <a:ext cx="2520336" cy="2382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27964" y="1671623"/>
            <a:ext cx="2762547" cy="2421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Content Placeholder 1"/>
          <p:cNvSpPr txBox="1">
            <a:spLocks/>
          </p:cNvSpPr>
          <p:nvPr/>
        </p:nvSpPr>
        <p:spPr bwMode="auto">
          <a:xfrm>
            <a:off x="1053015" y="4520649"/>
            <a:ext cx="8586285" cy="1621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hr-HR" sz="2400" b="0" i="0" u="none" strike="noStrike" kern="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hr-HR" sz="2400" kern="0" dirty="0" smtClean="0">
                <a:solidFill>
                  <a:srgbClr val="0000CC"/>
                </a:solidFill>
                <a:latin typeface="Calibri" pitchFamily="34" charset="0"/>
              </a:rPr>
              <a:t>X-konfiguracija propulzora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hr-HR" sz="2400" kern="0" dirty="0" smtClean="0">
                <a:solidFill>
                  <a:srgbClr val="0000CC"/>
                </a:solidFill>
                <a:latin typeface="Calibri" pitchFamily="34" charset="0"/>
              </a:rPr>
              <a:t>Jeftine kaljužne pumpe za aktuatore</a:t>
            </a:r>
            <a:endParaRPr kumimoji="0" lang="hr-HR" sz="2400" b="0" i="0" u="none" strike="noStrike" kern="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hr-HR" sz="2400" kern="0" dirty="0" smtClean="0">
                <a:solidFill>
                  <a:srgbClr val="0000CC"/>
                </a:solidFill>
                <a:latin typeface="Calibri" pitchFamily="34" charset="0"/>
              </a:rPr>
              <a:t>Radio komunikacija s vanjskim računalom</a:t>
            </a:r>
            <a:endParaRPr kumimoji="0" lang="hr-HR" sz="2400" b="0" i="0" u="none" strike="noStrike" kern="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9" name="Picture 8" descr="plat1 copy_3D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34807" y="1212948"/>
            <a:ext cx="2695954" cy="30027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2. Matematičko modeliranje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 l="35406"/>
          <a:stretch>
            <a:fillRect/>
          </a:stretch>
        </p:blipFill>
        <p:spPr bwMode="auto">
          <a:xfrm>
            <a:off x="2400290" y="1128667"/>
            <a:ext cx="5847423" cy="164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3195" name="Object 11"/>
          <p:cNvGraphicFramePr>
            <a:graphicFrameLocks noChangeAspect="1"/>
          </p:cNvGraphicFramePr>
          <p:nvPr/>
        </p:nvGraphicFramePr>
        <p:xfrm>
          <a:off x="1980637" y="3357564"/>
          <a:ext cx="1997963" cy="657225"/>
        </p:xfrm>
        <a:graphic>
          <a:graphicData uri="http://schemas.openxmlformats.org/presentationml/2006/ole">
            <p:oleObj spid="_x0000_s261127" name="Equation" r:id="rId4" imgW="723586" imgH="241195" progId="">
              <p:embed/>
            </p:oleObj>
          </a:graphicData>
        </a:graphic>
      </p:graphicFrame>
      <p:sp>
        <p:nvSpPr>
          <p:cNvPr id="13" name="Rectangle 12"/>
          <p:cNvSpPr/>
          <p:nvPr/>
        </p:nvSpPr>
        <p:spPr bwMode="auto">
          <a:xfrm>
            <a:off x="2800350" y="1600200"/>
            <a:ext cx="1000125" cy="74295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600" b="0" i="0" u="none" strike="noStrike" cap="none" normalizeH="0" baseline="0" smtClean="0">
              <a:ln>
                <a:noFill/>
              </a:ln>
              <a:solidFill>
                <a:srgbClr val="000099"/>
              </a:solidFill>
              <a:effectLst/>
              <a:latin typeface="Arial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1980637" y="3357564"/>
            <a:ext cx="1997963" cy="657225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600" b="0" i="0" u="none" strike="noStrike" cap="none" normalizeH="0" baseline="0" smtClean="0">
              <a:ln>
                <a:noFill/>
              </a:ln>
              <a:solidFill>
                <a:srgbClr val="000099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2. Matematičko modeliranje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 l="35406"/>
          <a:stretch>
            <a:fillRect/>
          </a:stretch>
        </p:blipFill>
        <p:spPr bwMode="auto">
          <a:xfrm>
            <a:off x="2400290" y="1128667"/>
            <a:ext cx="5847423" cy="164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3193" name="Object 9"/>
          <p:cNvGraphicFramePr>
            <a:graphicFrameLocks noChangeAspect="1"/>
          </p:cNvGraphicFramePr>
          <p:nvPr/>
        </p:nvGraphicFramePr>
        <p:xfrm>
          <a:off x="1009934" y="4638294"/>
          <a:ext cx="5057775" cy="1436687"/>
        </p:xfrm>
        <a:graphic>
          <a:graphicData uri="http://schemas.openxmlformats.org/presentationml/2006/ole">
            <p:oleObj spid="_x0000_s262150" name="Equation" r:id="rId4" imgW="2717640" imgH="774360" progId="">
              <p:embed/>
            </p:oleObj>
          </a:graphicData>
        </a:graphic>
      </p:graphicFrame>
      <p:graphicFrame>
        <p:nvGraphicFramePr>
          <p:cNvPr id="93195" name="Object 11"/>
          <p:cNvGraphicFramePr>
            <a:graphicFrameLocks noChangeAspect="1"/>
          </p:cNvGraphicFramePr>
          <p:nvPr/>
        </p:nvGraphicFramePr>
        <p:xfrm>
          <a:off x="1980637" y="3357564"/>
          <a:ext cx="1997963" cy="657225"/>
        </p:xfrm>
        <a:graphic>
          <a:graphicData uri="http://schemas.openxmlformats.org/presentationml/2006/ole">
            <p:oleObj spid="_x0000_s262151" name="Equation" r:id="rId5" imgW="723586" imgH="241195" progId="">
              <p:embed/>
            </p:oleObj>
          </a:graphicData>
        </a:graphic>
      </p:graphicFrame>
      <p:sp>
        <p:nvSpPr>
          <p:cNvPr id="13" name="Rectangle 12"/>
          <p:cNvSpPr/>
          <p:nvPr/>
        </p:nvSpPr>
        <p:spPr bwMode="auto">
          <a:xfrm>
            <a:off x="4007176" y="1571625"/>
            <a:ext cx="1209493" cy="8001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600" b="0" i="0" u="none" strike="noStrike" cap="none" normalizeH="0" baseline="0" smtClean="0">
              <a:ln>
                <a:noFill/>
              </a:ln>
              <a:solidFill>
                <a:srgbClr val="000099"/>
              </a:solidFill>
              <a:effectLst/>
              <a:latin typeface="Arial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969593" y="4637088"/>
            <a:ext cx="5057775" cy="1437893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600" b="0" i="0" u="none" strike="noStrike" cap="none" normalizeH="0" baseline="0" smtClean="0">
              <a:ln>
                <a:noFill/>
              </a:ln>
              <a:solidFill>
                <a:srgbClr val="000099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2. Matematičko modeliranje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 l="35406"/>
          <a:stretch>
            <a:fillRect/>
          </a:stretch>
        </p:blipFill>
        <p:spPr bwMode="auto">
          <a:xfrm>
            <a:off x="2400290" y="1128667"/>
            <a:ext cx="5847423" cy="164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10"/>
          <p:cNvGrpSpPr/>
          <p:nvPr/>
        </p:nvGrpSpPr>
        <p:grpSpPr>
          <a:xfrm>
            <a:off x="5667406" y="4536292"/>
            <a:ext cx="3739598" cy="1738423"/>
            <a:chOff x="5424510" y="4421988"/>
            <a:chExt cx="3739598" cy="1738423"/>
          </a:xfrm>
        </p:grpSpPr>
        <p:graphicFrame>
          <p:nvGraphicFramePr>
            <p:cNvPr id="93187" name="Object 3"/>
            <p:cNvGraphicFramePr>
              <a:graphicFrameLocks noChangeAspect="1"/>
            </p:cNvGraphicFramePr>
            <p:nvPr/>
          </p:nvGraphicFramePr>
          <p:xfrm>
            <a:off x="5453086" y="4421988"/>
            <a:ext cx="3701966" cy="621498"/>
          </p:xfrm>
          <a:graphic>
            <a:graphicData uri="http://schemas.openxmlformats.org/presentationml/2006/ole">
              <p:oleObj spid="_x0000_s263171" name="Equation" r:id="rId4" imgW="1294838" imgH="215806" progId="">
                <p:embed/>
              </p:oleObj>
            </a:graphicData>
          </a:graphic>
        </p:graphicFrame>
        <p:graphicFrame>
          <p:nvGraphicFramePr>
            <p:cNvPr id="93189" name="Object 5"/>
            <p:cNvGraphicFramePr>
              <a:graphicFrameLocks noChangeAspect="1"/>
            </p:cNvGraphicFramePr>
            <p:nvPr/>
          </p:nvGraphicFramePr>
          <p:xfrm>
            <a:off x="5424510" y="4943477"/>
            <a:ext cx="3739598" cy="666750"/>
          </p:xfrm>
          <a:graphic>
            <a:graphicData uri="http://schemas.openxmlformats.org/presentationml/2006/ole">
              <p:oleObj spid="_x0000_s263172" name="Equation" r:id="rId5" imgW="1231366" imgH="215806" progId="">
                <p:embed/>
              </p:oleObj>
            </a:graphicData>
          </a:graphic>
        </p:graphicFrame>
        <p:graphicFrame>
          <p:nvGraphicFramePr>
            <p:cNvPr id="93191" name="Object 7"/>
            <p:cNvGraphicFramePr>
              <a:graphicFrameLocks noChangeAspect="1"/>
            </p:cNvGraphicFramePr>
            <p:nvPr/>
          </p:nvGraphicFramePr>
          <p:xfrm>
            <a:off x="5567389" y="5529269"/>
            <a:ext cx="3567325" cy="631142"/>
          </p:xfrm>
          <a:graphic>
            <a:graphicData uri="http://schemas.openxmlformats.org/presentationml/2006/ole">
              <p:oleObj spid="_x0000_s263173" name="Equation" r:id="rId6" imgW="1244060" imgH="215806" progId="">
                <p:embed/>
              </p:oleObj>
            </a:graphicData>
          </a:graphic>
        </p:graphicFrame>
      </p:grpSp>
      <p:graphicFrame>
        <p:nvGraphicFramePr>
          <p:cNvPr id="93193" name="Object 9"/>
          <p:cNvGraphicFramePr>
            <a:graphicFrameLocks noChangeAspect="1"/>
          </p:cNvGraphicFramePr>
          <p:nvPr/>
        </p:nvGraphicFramePr>
        <p:xfrm>
          <a:off x="1009934" y="4636306"/>
          <a:ext cx="4278175" cy="1437893"/>
        </p:xfrm>
        <a:graphic>
          <a:graphicData uri="http://schemas.openxmlformats.org/presentationml/2006/ole">
            <p:oleObj spid="_x0000_s263174" name="Equation" r:id="rId7" imgW="2298700" imgH="774700" progId="">
              <p:embed/>
            </p:oleObj>
          </a:graphicData>
        </a:graphic>
      </p:graphicFrame>
      <p:graphicFrame>
        <p:nvGraphicFramePr>
          <p:cNvPr id="93195" name="Object 11"/>
          <p:cNvGraphicFramePr>
            <a:graphicFrameLocks noChangeAspect="1"/>
          </p:cNvGraphicFramePr>
          <p:nvPr/>
        </p:nvGraphicFramePr>
        <p:xfrm>
          <a:off x="1980637" y="3357564"/>
          <a:ext cx="1997963" cy="657225"/>
        </p:xfrm>
        <a:graphic>
          <a:graphicData uri="http://schemas.openxmlformats.org/presentationml/2006/ole">
            <p:oleObj spid="_x0000_s263175" name="Equation" r:id="rId8" imgW="723586" imgH="241195" progId="">
              <p:embed/>
            </p:oleObj>
          </a:graphicData>
        </a:graphic>
      </p:graphicFrame>
      <p:sp>
        <p:nvSpPr>
          <p:cNvPr id="12" name="Rectangle 11"/>
          <p:cNvSpPr/>
          <p:nvPr/>
        </p:nvSpPr>
        <p:spPr bwMode="auto">
          <a:xfrm>
            <a:off x="5695982" y="4579154"/>
            <a:ext cx="3711022" cy="1681273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600" b="0" i="0" u="none" strike="noStrike" cap="none" normalizeH="0" baseline="0" smtClean="0">
              <a:ln>
                <a:noFill/>
              </a:ln>
              <a:solidFill>
                <a:srgbClr val="000099"/>
              </a:solidFill>
              <a:effectLst/>
              <a:latin typeface="Arial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5330974" y="1571625"/>
            <a:ext cx="1026966" cy="8001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600" b="0" i="0" u="none" strike="noStrike" cap="none" normalizeH="0" baseline="0" smtClean="0">
              <a:ln>
                <a:noFill/>
              </a:ln>
              <a:solidFill>
                <a:srgbClr val="000099"/>
              </a:solidFill>
              <a:effectLst/>
              <a:latin typeface="Arial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5695982" y="4579153"/>
            <a:ext cx="3711022" cy="1681273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600" b="0" i="0" u="none" strike="noStrike" cap="none" normalizeH="0" baseline="0" smtClean="0">
              <a:ln>
                <a:noFill/>
              </a:ln>
              <a:solidFill>
                <a:srgbClr val="000099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2. Matematičko modeliranje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 l="35406"/>
          <a:stretch>
            <a:fillRect/>
          </a:stretch>
        </p:blipFill>
        <p:spPr bwMode="auto">
          <a:xfrm>
            <a:off x="2400290" y="1128667"/>
            <a:ext cx="5847423" cy="164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3185" name="Object 1"/>
          <p:cNvGraphicFramePr>
            <a:graphicFrameLocks noChangeAspect="1"/>
          </p:cNvGraphicFramePr>
          <p:nvPr/>
        </p:nvGraphicFramePr>
        <p:xfrm>
          <a:off x="5109210" y="2986090"/>
          <a:ext cx="3707604" cy="1350168"/>
        </p:xfrm>
        <a:graphic>
          <a:graphicData uri="http://schemas.openxmlformats.org/presentationml/2006/ole">
            <p:oleObj spid="_x0000_s264194" name="Equation" r:id="rId4" imgW="1651000" imgH="596900" progId="">
              <p:embed/>
            </p:oleObj>
          </a:graphicData>
        </a:graphic>
      </p:graphicFrame>
      <p:grpSp>
        <p:nvGrpSpPr>
          <p:cNvPr id="5" name="Group 10"/>
          <p:cNvGrpSpPr/>
          <p:nvPr/>
        </p:nvGrpSpPr>
        <p:grpSpPr>
          <a:xfrm>
            <a:off x="5667406" y="4536292"/>
            <a:ext cx="3739598" cy="1738423"/>
            <a:chOff x="5424510" y="4421988"/>
            <a:chExt cx="3739598" cy="1738423"/>
          </a:xfrm>
        </p:grpSpPr>
        <p:graphicFrame>
          <p:nvGraphicFramePr>
            <p:cNvPr id="93187" name="Object 3"/>
            <p:cNvGraphicFramePr>
              <a:graphicFrameLocks noChangeAspect="1"/>
            </p:cNvGraphicFramePr>
            <p:nvPr/>
          </p:nvGraphicFramePr>
          <p:xfrm>
            <a:off x="5453086" y="4421988"/>
            <a:ext cx="3701966" cy="621498"/>
          </p:xfrm>
          <a:graphic>
            <a:graphicData uri="http://schemas.openxmlformats.org/presentationml/2006/ole">
              <p:oleObj spid="_x0000_s264195" name="Equation" r:id="rId5" imgW="1294838" imgH="215806" progId="">
                <p:embed/>
              </p:oleObj>
            </a:graphicData>
          </a:graphic>
        </p:graphicFrame>
        <p:graphicFrame>
          <p:nvGraphicFramePr>
            <p:cNvPr id="93189" name="Object 5"/>
            <p:cNvGraphicFramePr>
              <a:graphicFrameLocks noChangeAspect="1"/>
            </p:cNvGraphicFramePr>
            <p:nvPr/>
          </p:nvGraphicFramePr>
          <p:xfrm>
            <a:off x="5424510" y="4943477"/>
            <a:ext cx="3739598" cy="666750"/>
          </p:xfrm>
          <a:graphic>
            <a:graphicData uri="http://schemas.openxmlformats.org/presentationml/2006/ole">
              <p:oleObj spid="_x0000_s264196" name="Equation" r:id="rId6" imgW="1231366" imgH="215806" progId="">
                <p:embed/>
              </p:oleObj>
            </a:graphicData>
          </a:graphic>
        </p:graphicFrame>
        <p:graphicFrame>
          <p:nvGraphicFramePr>
            <p:cNvPr id="93191" name="Object 7"/>
            <p:cNvGraphicFramePr>
              <a:graphicFrameLocks noChangeAspect="1"/>
            </p:cNvGraphicFramePr>
            <p:nvPr/>
          </p:nvGraphicFramePr>
          <p:xfrm>
            <a:off x="5567389" y="5529269"/>
            <a:ext cx="3567325" cy="631142"/>
          </p:xfrm>
          <a:graphic>
            <a:graphicData uri="http://schemas.openxmlformats.org/presentationml/2006/ole">
              <p:oleObj spid="_x0000_s264197" name="Equation" r:id="rId7" imgW="1244060" imgH="215806" progId="">
                <p:embed/>
              </p:oleObj>
            </a:graphicData>
          </a:graphic>
        </p:graphicFrame>
      </p:grpSp>
      <p:graphicFrame>
        <p:nvGraphicFramePr>
          <p:cNvPr id="93193" name="Object 9"/>
          <p:cNvGraphicFramePr>
            <a:graphicFrameLocks noChangeAspect="1"/>
          </p:cNvGraphicFramePr>
          <p:nvPr/>
        </p:nvGraphicFramePr>
        <p:xfrm>
          <a:off x="1009934" y="4636306"/>
          <a:ext cx="4278175" cy="1437893"/>
        </p:xfrm>
        <a:graphic>
          <a:graphicData uri="http://schemas.openxmlformats.org/presentationml/2006/ole">
            <p:oleObj spid="_x0000_s264198" name="Equation" r:id="rId8" imgW="2298700" imgH="774700" progId="">
              <p:embed/>
            </p:oleObj>
          </a:graphicData>
        </a:graphic>
      </p:graphicFrame>
      <p:graphicFrame>
        <p:nvGraphicFramePr>
          <p:cNvPr id="93195" name="Object 11"/>
          <p:cNvGraphicFramePr>
            <a:graphicFrameLocks noChangeAspect="1"/>
          </p:cNvGraphicFramePr>
          <p:nvPr/>
        </p:nvGraphicFramePr>
        <p:xfrm>
          <a:off x="1980637" y="3357564"/>
          <a:ext cx="1997963" cy="657225"/>
        </p:xfrm>
        <a:graphic>
          <a:graphicData uri="http://schemas.openxmlformats.org/presentationml/2006/ole">
            <p:oleObj spid="_x0000_s264199" name="Equation" r:id="rId9" imgW="723586" imgH="241195" progId="">
              <p:embed/>
            </p:oleObj>
          </a:graphicData>
        </a:graphic>
      </p:graphicFrame>
      <p:sp>
        <p:nvSpPr>
          <p:cNvPr id="12" name="Rectangle 11"/>
          <p:cNvSpPr/>
          <p:nvPr/>
        </p:nvSpPr>
        <p:spPr bwMode="auto">
          <a:xfrm>
            <a:off x="5695982" y="4579154"/>
            <a:ext cx="3711022" cy="1681273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600" b="0" i="0" u="none" strike="noStrike" cap="none" normalizeH="0" baseline="0" smtClean="0">
              <a:ln>
                <a:noFill/>
              </a:ln>
              <a:solidFill>
                <a:srgbClr val="000099"/>
              </a:solidFill>
              <a:effectLst/>
              <a:latin typeface="Arial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6474014" y="1571625"/>
            <a:ext cx="1212658" cy="8001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600" b="0" i="0" u="none" strike="noStrike" cap="none" normalizeH="0" baseline="0" smtClean="0">
              <a:ln>
                <a:noFill/>
              </a:ln>
              <a:solidFill>
                <a:srgbClr val="000099"/>
              </a:solidFill>
              <a:effectLst/>
              <a:latin typeface="Arial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5109210" y="2986090"/>
            <a:ext cx="3707604" cy="1350168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600" b="0" i="0" u="none" strike="noStrike" cap="none" normalizeH="0" baseline="0" smtClean="0">
              <a:ln>
                <a:noFill/>
              </a:ln>
              <a:solidFill>
                <a:srgbClr val="000099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429250" y="1177925"/>
            <a:ext cx="4210050" cy="5164138"/>
          </a:xfrm>
        </p:spPr>
        <p:txBody>
          <a:bodyPr/>
          <a:lstStyle/>
          <a:p>
            <a:r>
              <a:rPr lang="hr-HR" dirty="0" smtClean="0"/>
              <a:t>Novi koordinatni sustav </a:t>
            </a:r>
            <a:r>
              <a:rPr lang="hr-HR" i="1" dirty="0" smtClean="0"/>
              <a:t>r</a:t>
            </a:r>
            <a:r>
              <a:rPr lang="hr-HR" dirty="0" smtClean="0"/>
              <a:t>-</a:t>
            </a:r>
            <a:r>
              <a:rPr lang="hr-HR" i="1" dirty="0" smtClean="0"/>
              <a:t>d</a:t>
            </a:r>
            <a:r>
              <a:rPr lang="hr-HR" dirty="0" smtClean="0"/>
              <a:t>: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3. Formulacija problema</a:t>
            </a:r>
            <a:endParaRPr lang="en-US" dirty="0"/>
          </a:p>
        </p:txBody>
      </p:sp>
      <p:pic>
        <p:nvPicPr>
          <p:cNvPr id="860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1847" y="1271176"/>
            <a:ext cx="4268788" cy="4827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86020" name="Object 4"/>
          <p:cNvGraphicFramePr>
            <a:graphicFrameLocks noChangeAspect="1"/>
          </p:cNvGraphicFramePr>
          <p:nvPr/>
        </p:nvGraphicFramePr>
        <p:xfrm>
          <a:off x="5726113" y="1749425"/>
          <a:ext cx="3624262" cy="1271588"/>
        </p:xfrm>
        <a:graphic>
          <a:graphicData uri="http://schemas.openxmlformats.org/presentationml/2006/ole">
            <p:oleObj spid="_x0000_s86020" name="Equation" r:id="rId5" imgW="1434960" imgH="507960" progId="">
              <p:embed/>
            </p:oleObj>
          </a:graphicData>
        </a:graphic>
      </p:graphicFrame>
      <p:graphicFrame>
        <p:nvGraphicFramePr>
          <p:cNvPr id="86021" name="Object 5"/>
          <p:cNvGraphicFramePr>
            <a:graphicFrameLocks noChangeAspect="1"/>
          </p:cNvGraphicFramePr>
          <p:nvPr/>
        </p:nvGraphicFramePr>
        <p:xfrm>
          <a:off x="6235700" y="3089271"/>
          <a:ext cx="2492375" cy="1054100"/>
        </p:xfrm>
        <a:graphic>
          <a:graphicData uri="http://schemas.openxmlformats.org/presentationml/2006/ole">
            <p:oleObj spid="_x0000_s86021" name="Equation" r:id="rId6" imgW="926698" imgH="393529" progId="">
              <p:embed/>
            </p:oleObj>
          </a:graphicData>
        </a:graphic>
      </p:graphicFrame>
      <p:graphicFrame>
        <p:nvGraphicFramePr>
          <p:cNvPr id="9" name="Diagram 8"/>
          <p:cNvGraphicFramePr/>
          <p:nvPr/>
        </p:nvGraphicFramePr>
        <p:xfrm>
          <a:off x="4223596" y="4902134"/>
          <a:ext cx="5530008" cy="11962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429250" y="1177925"/>
            <a:ext cx="4210050" cy="5164138"/>
          </a:xfrm>
        </p:spPr>
        <p:txBody>
          <a:bodyPr/>
          <a:lstStyle/>
          <a:p>
            <a:r>
              <a:rPr lang="hr-HR" dirty="0" smtClean="0"/>
              <a:t>Novi koordinatni sustav </a:t>
            </a:r>
            <a:r>
              <a:rPr lang="hr-HR" i="1" dirty="0" smtClean="0"/>
              <a:t>r</a:t>
            </a:r>
            <a:r>
              <a:rPr lang="hr-HR" dirty="0" smtClean="0"/>
              <a:t>-</a:t>
            </a:r>
            <a:r>
              <a:rPr lang="hr-HR" i="1" dirty="0" smtClean="0"/>
              <a:t>d</a:t>
            </a:r>
            <a:r>
              <a:rPr lang="hr-HR" dirty="0" smtClean="0"/>
              <a:t>: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3. Formulacija problema</a:t>
            </a:r>
            <a:endParaRPr lang="en-US" dirty="0"/>
          </a:p>
        </p:txBody>
      </p:sp>
      <p:graphicFrame>
        <p:nvGraphicFramePr>
          <p:cNvPr id="86020" name="Object 4"/>
          <p:cNvGraphicFramePr>
            <a:graphicFrameLocks noChangeAspect="1"/>
          </p:cNvGraphicFramePr>
          <p:nvPr/>
        </p:nvGraphicFramePr>
        <p:xfrm>
          <a:off x="5820808" y="1749198"/>
          <a:ext cx="3432723" cy="1272268"/>
        </p:xfrm>
        <a:graphic>
          <a:graphicData uri="http://schemas.openxmlformats.org/presentationml/2006/ole">
            <p:oleObj spid="_x0000_s182274" name="Equation" r:id="rId3" imgW="1358900" imgH="508000" progId="">
              <p:embed/>
            </p:oleObj>
          </a:graphicData>
        </a:graphic>
      </p:graphicFrame>
      <p:graphicFrame>
        <p:nvGraphicFramePr>
          <p:cNvPr id="86021" name="Object 5"/>
          <p:cNvGraphicFramePr>
            <a:graphicFrameLocks noChangeAspect="1"/>
          </p:cNvGraphicFramePr>
          <p:nvPr/>
        </p:nvGraphicFramePr>
        <p:xfrm>
          <a:off x="6235700" y="3089271"/>
          <a:ext cx="2492375" cy="1054100"/>
        </p:xfrm>
        <a:graphic>
          <a:graphicData uri="http://schemas.openxmlformats.org/presentationml/2006/ole">
            <p:oleObj spid="_x0000_s182275" name="Equation" r:id="rId4" imgW="926698" imgH="393529" progId="">
              <p:embed/>
            </p:oleObj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22" y="4335454"/>
            <a:ext cx="6386868" cy="1763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36354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85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600" b="0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6354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85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600" b="0" i="0" u="none" strike="noStrike" cap="none" normalizeH="0" baseline="0" smtClean="0">
            <a:ln>
              <a:noFill/>
            </a:ln>
            <a:solidFill>
              <a:srgbClr val="000099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23662</TotalTime>
  <Words>278</Words>
  <Application>Microsoft Office PowerPoint</Application>
  <PresentationFormat>A4 Paper (210x297 mm)</PresentationFormat>
  <Paragraphs>103</Paragraphs>
  <Slides>18</Slides>
  <Notes>4</Notes>
  <HiddenSlides>0</HiddenSlides>
  <MMClips>1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Default Design</vt:lpstr>
      <vt:lpstr>Equation</vt:lpstr>
      <vt:lpstr>Ekspertni sutav za upravljanje i vođenje plovila po liniji</vt:lpstr>
      <vt:lpstr>Sadržaj</vt:lpstr>
      <vt:lpstr>1. Uvod  - Laboratorijska platforma</vt:lpstr>
      <vt:lpstr>2. Matematičko modeliranje</vt:lpstr>
      <vt:lpstr>2. Matematičko modeliranje</vt:lpstr>
      <vt:lpstr>2. Matematičko modeliranje</vt:lpstr>
      <vt:lpstr>2. Matematičko modeliranje</vt:lpstr>
      <vt:lpstr>3. Formulacija problema</vt:lpstr>
      <vt:lpstr>3. Formulacija problema</vt:lpstr>
      <vt:lpstr>3. Formulacija problema</vt:lpstr>
      <vt:lpstr>4. Projektiranje Fuzzy regulatora</vt:lpstr>
      <vt:lpstr>4. Projektiranje Fuzzy regulatora</vt:lpstr>
      <vt:lpstr>4. Projektiranje Fuzzy regulatora</vt:lpstr>
      <vt:lpstr>5. Simulacijski rezultati</vt:lpstr>
      <vt:lpstr>5. Simulacijski rezultati</vt:lpstr>
      <vt:lpstr>5. Simulacijski rezultati</vt:lpstr>
      <vt:lpstr>6. Zaključak</vt:lpstr>
      <vt:lpstr>Slide 18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du slide show</dc:title>
  <dc:creator>CLAESAL</dc:creator>
  <cp:lastModifiedBy>ztriska</cp:lastModifiedBy>
  <cp:revision>1100</cp:revision>
  <cp:lastPrinted>2003-04-09T14:48:38Z</cp:lastPrinted>
  <dcterms:created xsi:type="dcterms:W3CDTF">2003-03-07T11:15:36Z</dcterms:created>
  <dcterms:modified xsi:type="dcterms:W3CDTF">2012-01-16T19:56:04Z</dcterms:modified>
</cp:coreProperties>
</file>