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1" r:id="rId1"/>
  </p:sldMasterIdLst>
  <p:sldIdLst>
    <p:sldId id="256" r:id="rId2"/>
    <p:sldId id="257" r:id="rId3"/>
    <p:sldId id="260" r:id="rId4"/>
    <p:sldId id="259" r:id="rId5"/>
    <p:sldId id="261" r:id="rId6"/>
    <p:sldId id="262" r:id="rId7"/>
    <p:sldId id="263" r:id="rId8"/>
    <p:sldId id="264" r:id="rId9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2" d="100"/>
          <a:sy n="42" d="100"/>
        </p:scale>
        <p:origin x="60" y="6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6A407-F094-4D54-BBA8-999457D8A50F}" type="datetimeFigureOut">
              <a:rPr lang="hr-HR" smtClean="0"/>
              <a:t>12.1.2014.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8ABF5-1C6E-42FE-9E34-FCEF4D365CE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5914874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6A407-F094-4D54-BBA8-999457D8A50F}" type="datetimeFigureOut">
              <a:rPr lang="hr-HR" smtClean="0"/>
              <a:t>12.1.2014.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8ABF5-1C6E-42FE-9E34-FCEF4D365CE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4933782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6A407-F094-4D54-BBA8-999457D8A50F}" type="datetimeFigureOut">
              <a:rPr lang="hr-HR" smtClean="0"/>
              <a:t>12.1.2014.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8ABF5-1C6E-42FE-9E34-FCEF4D365CE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710043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6A407-F094-4D54-BBA8-999457D8A50F}" type="datetimeFigureOut">
              <a:rPr lang="hr-HR" smtClean="0"/>
              <a:t>12.1.2014.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8ABF5-1C6E-42FE-9E34-FCEF4D365CE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9615153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6A407-F094-4D54-BBA8-999457D8A50F}" type="datetimeFigureOut">
              <a:rPr lang="hr-HR" smtClean="0"/>
              <a:t>12.1.2014.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8ABF5-1C6E-42FE-9E34-FCEF4D365CE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6775535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6A407-F094-4D54-BBA8-999457D8A50F}" type="datetimeFigureOut">
              <a:rPr lang="hr-HR" smtClean="0"/>
              <a:t>12.1.2014.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8ABF5-1C6E-42FE-9E34-FCEF4D365CE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345211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6A407-F094-4D54-BBA8-999457D8A50F}" type="datetimeFigureOut">
              <a:rPr lang="hr-HR" smtClean="0"/>
              <a:t>12.1.2014.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8ABF5-1C6E-42FE-9E34-FCEF4D365CE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9737965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6A407-F094-4D54-BBA8-999457D8A50F}" type="datetimeFigureOut">
              <a:rPr lang="hr-HR" smtClean="0"/>
              <a:t>12.1.2014.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8ABF5-1C6E-42FE-9E34-FCEF4D365CE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5178346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6A407-F094-4D54-BBA8-999457D8A50F}" type="datetimeFigureOut">
              <a:rPr lang="hr-HR" smtClean="0"/>
              <a:t>12.1.2014.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8ABF5-1C6E-42FE-9E34-FCEF4D365CE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8276653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6A407-F094-4D54-BBA8-999457D8A50F}" type="datetimeFigureOut">
              <a:rPr lang="hr-HR" smtClean="0"/>
              <a:t>12.1.2014.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5F08ABF5-1C6E-42FE-9E34-FCEF4D365CE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3875263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6A407-F094-4D54-BBA8-999457D8A50F}" type="datetimeFigureOut">
              <a:rPr lang="hr-HR" smtClean="0"/>
              <a:t>12.1.2014.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8ABF5-1C6E-42FE-9E34-FCEF4D365CE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810148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6A407-F094-4D54-BBA8-999457D8A50F}" type="datetimeFigureOut">
              <a:rPr lang="hr-HR" smtClean="0"/>
              <a:t>12.1.2014.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8ABF5-1C6E-42FE-9E34-FCEF4D365CE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911232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6A407-F094-4D54-BBA8-999457D8A50F}" type="datetimeFigureOut">
              <a:rPr lang="hr-HR" smtClean="0"/>
              <a:t>12.1.2014.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8ABF5-1C6E-42FE-9E34-FCEF4D365CE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736227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6A407-F094-4D54-BBA8-999457D8A50F}" type="datetimeFigureOut">
              <a:rPr lang="hr-HR" smtClean="0"/>
              <a:t>12.1.2014.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8ABF5-1C6E-42FE-9E34-FCEF4D365CE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721001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6A407-F094-4D54-BBA8-999457D8A50F}" type="datetimeFigureOut">
              <a:rPr lang="hr-HR" smtClean="0"/>
              <a:t>12.1.2014.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8ABF5-1C6E-42FE-9E34-FCEF4D365CE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965874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6A407-F094-4D54-BBA8-999457D8A50F}" type="datetimeFigureOut">
              <a:rPr lang="hr-HR" smtClean="0"/>
              <a:t>12.1.2014.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8ABF5-1C6E-42FE-9E34-FCEF4D365CE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14614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6A407-F094-4D54-BBA8-999457D8A50F}" type="datetimeFigureOut">
              <a:rPr lang="hr-HR" smtClean="0"/>
              <a:t>12.1.2014.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08ABF5-1C6E-42FE-9E34-FCEF4D365CE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263798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CE86A407-F094-4D54-BBA8-999457D8A50F}" type="datetimeFigureOut">
              <a:rPr lang="hr-HR" smtClean="0"/>
              <a:t>12.1.2014.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5F08ABF5-1C6E-42FE-9E34-FCEF4D365CE0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135554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  <p:sldLayoutId id="2147483723" r:id="rId12"/>
    <p:sldLayoutId id="2147483724" r:id="rId13"/>
    <p:sldLayoutId id="2147483725" r:id="rId14"/>
    <p:sldLayoutId id="2147483726" r:id="rId15"/>
    <p:sldLayoutId id="2147483727" r:id="rId16"/>
    <p:sldLayoutId id="2147483728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41946" y="1229943"/>
            <a:ext cx="10950054" cy="4065389"/>
          </a:xfrm>
        </p:spPr>
        <p:txBody>
          <a:bodyPr anchor="t">
            <a:normAutofit fontScale="90000"/>
          </a:bodyPr>
          <a:lstStyle/>
          <a:p>
            <a:pPr algn="ctr"/>
            <a:r>
              <a:rPr lang="hr-HR" b="1" dirty="0" smtClean="0"/>
              <a:t>Upravljanje </a:t>
            </a:r>
            <a:r>
              <a:rPr lang="hr-HR" b="1" dirty="0" err="1" smtClean="0"/>
              <a:t>quadcopter</a:t>
            </a:r>
            <a:r>
              <a:rPr lang="hr-HR" b="1" dirty="0" smtClean="0"/>
              <a:t>-om korištenjem neizrazitog regulatora</a:t>
            </a:r>
            <a:r>
              <a:rPr lang="hr-HR" b="1" dirty="0" smtClean="0"/>
              <a:t/>
            </a:r>
            <a:br>
              <a:rPr lang="hr-HR" b="1" dirty="0" smtClean="0"/>
            </a:br>
            <a:r>
              <a:rPr lang="hr-HR" b="1" dirty="0" smtClean="0"/>
              <a:t/>
            </a:r>
            <a:br>
              <a:rPr lang="hr-HR" b="1" dirty="0" smtClean="0"/>
            </a:br>
            <a:r>
              <a:rPr lang="hr-HR" sz="3200" dirty="0" smtClean="0"/>
              <a:t>Josip Gregov &amp; Ilija Martinović </a:t>
            </a:r>
            <a:endParaRPr lang="hr-HR" sz="2900" b="1" dirty="0"/>
          </a:p>
        </p:txBody>
      </p:sp>
    </p:spTree>
    <p:extLst>
      <p:ext uri="{BB962C8B-B14F-4D97-AF65-F5344CB8AC3E}">
        <p14:creationId xmlns:p14="http://schemas.microsoft.com/office/powerpoint/2010/main" val="21363769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" y="0"/>
            <a:ext cx="12192000" cy="1752599"/>
          </a:xfrm>
        </p:spPr>
        <p:txBody>
          <a:bodyPr/>
          <a:lstStyle/>
          <a:p>
            <a:r>
              <a:rPr lang="hr-HR" b="1" dirty="0" smtClean="0"/>
              <a:t>Uvod</a:t>
            </a:r>
            <a:endParaRPr lang="hr-HR" b="1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743617" y="1826523"/>
            <a:ext cx="10348299" cy="4287674"/>
          </a:xfrm>
        </p:spPr>
        <p:txBody>
          <a:bodyPr anchor="t"/>
          <a:lstStyle/>
          <a:p>
            <a:r>
              <a:rPr lang="hr-HR" dirty="0" smtClean="0"/>
              <a:t>Autonomni </a:t>
            </a:r>
            <a:r>
              <a:rPr lang="hr-HR" dirty="0" err="1" smtClean="0"/>
              <a:t>quad</a:t>
            </a:r>
            <a:r>
              <a:rPr lang="hr-HR" dirty="0" err="1" smtClean="0"/>
              <a:t>copter</a:t>
            </a:r>
            <a:r>
              <a:rPr lang="hr-HR" dirty="0" smtClean="0"/>
              <a:t> koji slijedi </a:t>
            </a:r>
            <a:r>
              <a:rPr lang="hr-HR" dirty="0" err="1" smtClean="0"/>
              <a:t>predefiniranu</a:t>
            </a:r>
            <a:r>
              <a:rPr lang="hr-HR" dirty="0" smtClean="0"/>
              <a:t> putanju i prikuplja senzorske podatke</a:t>
            </a:r>
          </a:p>
          <a:p>
            <a:r>
              <a:rPr lang="hr-HR" dirty="0" smtClean="0"/>
              <a:t>Ugrađen sustav pozicioniranja u prostoru</a:t>
            </a:r>
          </a:p>
          <a:p>
            <a:r>
              <a:rPr lang="hr-HR" dirty="0" smtClean="0"/>
              <a:t>Zbog složenosti sustava te djelovanja čestih i nepredvidivih poremećaja prigodno korištenje neizrazite logike u projektiranju regulatora</a:t>
            </a:r>
          </a:p>
          <a:p>
            <a:endParaRPr lang="hr-HR" dirty="0" smtClean="0"/>
          </a:p>
          <a:p>
            <a:endParaRPr lang="hr-HR" dirty="0" smtClean="0"/>
          </a:p>
        </p:txBody>
      </p:sp>
      <p:pic>
        <p:nvPicPr>
          <p:cNvPr id="1026" name="Picture 2" descr="http://provideocoalition.com/images/remote/http_pixelpainter.com/PVC/Phantom-1-Jan2013/Phantom_GoPro-Close-Fligh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0066" y="4129583"/>
            <a:ext cx="3437814" cy="2385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pressauger.com/wp-content/uploads/GoPro-Quadcopt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8589" y="4129582"/>
            <a:ext cx="3592308" cy="2385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03626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" y="0"/>
            <a:ext cx="12192000" cy="1752599"/>
          </a:xfrm>
        </p:spPr>
        <p:txBody>
          <a:bodyPr/>
          <a:lstStyle/>
          <a:p>
            <a:r>
              <a:rPr lang="hr-HR" b="1" dirty="0" smtClean="0"/>
              <a:t>Struktura simulacijskog modela</a:t>
            </a:r>
            <a:endParaRPr lang="hr-HR" b="1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743617" y="1826523"/>
            <a:ext cx="10348299" cy="4287674"/>
          </a:xfrm>
        </p:spPr>
        <p:txBody>
          <a:bodyPr anchor="t"/>
          <a:lstStyle/>
          <a:p>
            <a:endParaRPr lang="hr-HR" dirty="0" smtClean="0"/>
          </a:p>
          <a:p>
            <a:endParaRPr lang="hr-HR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0664" y="1377114"/>
            <a:ext cx="9894203" cy="473708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0665" y="1587941"/>
            <a:ext cx="9894202" cy="4315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5705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" y="0"/>
            <a:ext cx="12192000" cy="1752599"/>
          </a:xfrm>
        </p:spPr>
        <p:txBody>
          <a:bodyPr/>
          <a:lstStyle/>
          <a:p>
            <a:r>
              <a:rPr lang="hr-HR" b="1" dirty="0" smtClean="0"/>
              <a:t>Funkcije pripadnosti</a:t>
            </a:r>
            <a:endParaRPr lang="hr-HR" b="1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743617" y="1826523"/>
            <a:ext cx="10348299" cy="4287674"/>
          </a:xfrm>
        </p:spPr>
        <p:txBody>
          <a:bodyPr anchor="t"/>
          <a:lstStyle/>
          <a:p>
            <a:endParaRPr lang="hr-HR" dirty="0" smtClean="0"/>
          </a:p>
          <a:p>
            <a:endParaRPr lang="hr-HR" dirty="0" smtClean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6231" y="1344725"/>
            <a:ext cx="9059539" cy="293410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7496" y="2221094"/>
            <a:ext cx="9240540" cy="3143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5073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" y="0"/>
            <a:ext cx="12192000" cy="1752599"/>
          </a:xfrm>
        </p:spPr>
        <p:txBody>
          <a:bodyPr/>
          <a:lstStyle/>
          <a:p>
            <a:r>
              <a:rPr lang="hr-HR" b="1" dirty="0" smtClean="0"/>
              <a:t>Neizrazita pravila</a:t>
            </a:r>
            <a:endParaRPr lang="hr-HR" b="1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743617" y="1826523"/>
            <a:ext cx="10348299" cy="4287674"/>
          </a:xfrm>
        </p:spPr>
        <p:txBody>
          <a:bodyPr anchor="t"/>
          <a:lstStyle/>
          <a:p>
            <a:endParaRPr lang="hr-HR" dirty="0" smtClean="0"/>
          </a:p>
          <a:p>
            <a:endParaRPr lang="hr-HR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1" y="1826523"/>
            <a:ext cx="11247120" cy="21237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4210" y="2791207"/>
            <a:ext cx="7767111" cy="3897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519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" y="0"/>
            <a:ext cx="12192000" cy="1752599"/>
          </a:xfrm>
        </p:spPr>
        <p:txBody>
          <a:bodyPr/>
          <a:lstStyle/>
          <a:p>
            <a:r>
              <a:rPr lang="hr-HR" b="1" dirty="0" smtClean="0"/>
              <a:t>Rezultati</a:t>
            </a:r>
            <a:endParaRPr lang="hr-HR" b="1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743617" y="1826523"/>
            <a:ext cx="10348299" cy="4287674"/>
          </a:xfrm>
        </p:spPr>
        <p:txBody>
          <a:bodyPr anchor="t"/>
          <a:lstStyle/>
          <a:p>
            <a:endParaRPr lang="hr-HR" dirty="0" smtClean="0"/>
          </a:p>
          <a:p>
            <a:endParaRPr lang="hr-HR" dirty="0" smtClean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5736" y="1527621"/>
            <a:ext cx="9624060" cy="458657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315" y="1780803"/>
            <a:ext cx="9530004" cy="454175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8200" y="2080261"/>
            <a:ext cx="9453715" cy="4505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46271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" y="0"/>
            <a:ext cx="12192000" cy="1752599"/>
          </a:xfrm>
        </p:spPr>
        <p:txBody>
          <a:bodyPr/>
          <a:lstStyle/>
          <a:p>
            <a:r>
              <a:rPr lang="hr-HR" b="1" dirty="0" smtClean="0"/>
              <a:t>Upute za simulaciju</a:t>
            </a:r>
            <a:endParaRPr lang="hr-HR" b="1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743617" y="1826523"/>
            <a:ext cx="10348299" cy="4287674"/>
          </a:xfrm>
        </p:spPr>
        <p:txBody>
          <a:bodyPr anchor="t"/>
          <a:lstStyle/>
          <a:p>
            <a:r>
              <a:rPr lang="hr-HR" dirty="0" smtClean="0"/>
              <a:t>Pokrenuti </a:t>
            </a:r>
            <a:r>
              <a:rPr lang="hr-HR" dirty="0" err="1" smtClean="0"/>
              <a:t>Matlab</a:t>
            </a:r>
            <a:r>
              <a:rPr lang="hr-HR" dirty="0" smtClean="0"/>
              <a:t> okruženje</a:t>
            </a:r>
          </a:p>
          <a:p>
            <a:r>
              <a:rPr lang="hr-HR" dirty="0" smtClean="0"/>
              <a:t>Pozicionirati se u radnom Folderu</a:t>
            </a:r>
          </a:p>
          <a:p>
            <a:r>
              <a:rPr lang="hr-HR" dirty="0" smtClean="0"/>
              <a:t>Otvoriti </a:t>
            </a:r>
            <a:r>
              <a:rPr lang="hr-HR" dirty="0" err="1" smtClean="0"/>
              <a:t>Start.m</a:t>
            </a:r>
            <a:r>
              <a:rPr lang="hr-HR" dirty="0" smtClean="0"/>
              <a:t> datoteku i podesiti koordinate točaka putanje </a:t>
            </a:r>
            <a:r>
              <a:rPr lang="hr-HR" dirty="0" err="1" smtClean="0"/>
              <a:t>quadcopter</a:t>
            </a:r>
            <a:r>
              <a:rPr lang="hr-HR" dirty="0" smtClean="0"/>
              <a:t>-a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7620" y="3480581"/>
            <a:ext cx="7416762" cy="2271281"/>
          </a:xfrm>
          <a:prstGeom prst="rect">
            <a:avLst/>
          </a:prstGeom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1743617" y="5825786"/>
            <a:ext cx="10348299" cy="72467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hr-HR" dirty="0" smtClean="0"/>
              <a:t>Utipkati „Start” u </a:t>
            </a:r>
            <a:r>
              <a:rPr lang="hr-HR" dirty="0" err="1" smtClean="0"/>
              <a:t>Matlabu</a:t>
            </a:r>
            <a:endParaRPr lang="hr-HR" dirty="0" smtClean="0"/>
          </a:p>
        </p:txBody>
      </p:sp>
    </p:spTree>
    <p:extLst>
      <p:ext uri="{BB962C8B-B14F-4D97-AF65-F5344CB8AC3E}">
        <p14:creationId xmlns:p14="http://schemas.microsoft.com/office/powerpoint/2010/main" val="36624671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" y="0"/>
            <a:ext cx="12192000" cy="1752599"/>
          </a:xfrm>
        </p:spPr>
        <p:txBody>
          <a:bodyPr/>
          <a:lstStyle/>
          <a:p>
            <a:r>
              <a:rPr lang="hr-HR" b="1" dirty="0" smtClean="0"/>
              <a:t>Zaključak</a:t>
            </a:r>
            <a:endParaRPr lang="hr-HR" b="1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743617" y="1826523"/>
            <a:ext cx="10348299" cy="4287674"/>
          </a:xfrm>
        </p:spPr>
        <p:txBody>
          <a:bodyPr anchor="t">
            <a:normAutofit fontScale="92500"/>
          </a:bodyPr>
          <a:lstStyle/>
          <a:p>
            <a:r>
              <a:rPr lang="hr-HR" dirty="0" smtClean="0"/>
              <a:t>Model </a:t>
            </a:r>
            <a:r>
              <a:rPr lang="hr-HR" dirty="0" err="1" smtClean="0"/>
              <a:t>quadcopter</a:t>
            </a:r>
            <a:r>
              <a:rPr lang="hr-HR" dirty="0" smtClean="0"/>
              <a:t>-a je prilično složen i provedena su značajna pojednostavljenja </a:t>
            </a:r>
            <a:r>
              <a:rPr lang="hr-HR" dirty="0" err="1" smtClean="0"/>
              <a:t>linearizacijom</a:t>
            </a:r>
            <a:r>
              <a:rPr lang="hr-HR" dirty="0" smtClean="0"/>
              <a:t> oko središta</a:t>
            </a:r>
          </a:p>
          <a:p>
            <a:r>
              <a:rPr lang="hr-HR" dirty="0" smtClean="0"/>
              <a:t>Neizraziti regulatori su osobito pogodni </a:t>
            </a:r>
            <a:r>
              <a:rPr lang="hr-HR" dirty="0" smtClean="0"/>
              <a:t>za </a:t>
            </a:r>
            <a:r>
              <a:rPr lang="hr-HR" dirty="0"/>
              <a:t>rješavanje problema koji se teško mogu modelirati kao i za probleme gdje zadaća regulacije </a:t>
            </a:r>
            <a:r>
              <a:rPr lang="hr-HR" dirty="0" smtClean="0"/>
              <a:t>nije eksplicitno definirana</a:t>
            </a:r>
            <a:endParaRPr lang="hr-HR" dirty="0"/>
          </a:p>
          <a:p>
            <a:r>
              <a:rPr lang="hr-HR" dirty="0" smtClean="0"/>
              <a:t>Prednosti </a:t>
            </a:r>
            <a:r>
              <a:rPr lang="hr-HR" dirty="0"/>
              <a:t>neizrazitog upravljanja su: jednostavnost, fleksibilnost, robusnost na neprecizne podatke, može se zasnivati na iskustvu </a:t>
            </a:r>
            <a:r>
              <a:rPr lang="hr-HR" dirty="0" smtClean="0"/>
              <a:t>eksperta</a:t>
            </a:r>
            <a:endParaRPr lang="hr-HR" dirty="0" smtClean="0"/>
          </a:p>
          <a:p>
            <a:r>
              <a:rPr lang="hr-HR" dirty="0" smtClean="0"/>
              <a:t>Regulator na temelju neizrazite logike ispunjava zahtjeve kvalitete upravljanja iznad razine prihvatljivosti</a:t>
            </a:r>
          </a:p>
          <a:p>
            <a:r>
              <a:rPr lang="hr-HR" dirty="0"/>
              <a:t>Dinamika neizrazitog algoritma upravljanja </a:t>
            </a:r>
            <a:r>
              <a:rPr lang="hr-HR" dirty="0" smtClean="0"/>
              <a:t>je dobra </a:t>
            </a:r>
            <a:r>
              <a:rPr lang="hr-HR" dirty="0"/>
              <a:t>te </a:t>
            </a:r>
            <a:r>
              <a:rPr lang="hr-HR" dirty="0" smtClean="0"/>
              <a:t>sustav brzo </a:t>
            </a:r>
            <a:r>
              <a:rPr lang="hr-HR" dirty="0"/>
              <a:t>kompenzira </a:t>
            </a:r>
            <a:r>
              <a:rPr lang="hr-HR" dirty="0" smtClean="0"/>
              <a:t>nagle </a:t>
            </a:r>
            <a:r>
              <a:rPr lang="hr-HR" dirty="0"/>
              <a:t>promjene referentne </a:t>
            </a:r>
            <a:r>
              <a:rPr lang="hr-HR" dirty="0" smtClean="0"/>
              <a:t>vrijednosti</a:t>
            </a:r>
          </a:p>
        </p:txBody>
      </p:sp>
    </p:spTree>
    <p:extLst>
      <p:ext uri="{BB962C8B-B14F-4D97-AF65-F5344CB8AC3E}">
        <p14:creationId xmlns:p14="http://schemas.microsoft.com/office/powerpoint/2010/main" val="41017805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lax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TC103457496[[fn=Parallax]]</Template>
  <TotalTime>126</TotalTime>
  <Words>154</Words>
  <Application>Microsoft Office PowerPoint</Application>
  <PresentationFormat>Widescreen</PresentationFormat>
  <Paragraphs>20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Corbel</vt:lpstr>
      <vt:lpstr>Parallax</vt:lpstr>
      <vt:lpstr>Upravljanje quadcopter-om korištenjem neizrazitog regulatora  Josip Gregov &amp; Ilija Martinović </vt:lpstr>
      <vt:lpstr>Uvod</vt:lpstr>
      <vt:lpstr>Struktura simulacijskog modela</vt:lpstr>
      <vt:lpstr>Funkcije pripadnosti</vt:lpstr>
      <vt:lpstr>Neizrazita pravila</vt:lpstr>
      <vt:lpstr>Rezultati</vt:lpstr>
      <vt:lpstr>Upute za simulaciju</vt:lpstr>
      <vt:lpstr>Zaključak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Upravljanje quadcopter-om korištenjem neizrazitog regulatora  Josip Gregov &amp; Ilija Martinović </dc:title>
  <dc:creator>Josip Gregov</dc:creator>
  <cp:lastModifiedBy>Josip Gregov</cp:lastModifiedBy>
  <cp:revision>9</cp:revision>
  <dcterms:created xsi:type="dcterms:W3CDTF">2014-01-12T09:21:48Z</dcterms:created>
  <dcterms:modified xsi:type="dcterms:W3CDTF">2014-01-12T11:28:37Z</dcterms:modified>
</cp:coreProperties>
</file>