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2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0B62-7AE9-4B75-BD64-6956E95FE66B}" type="datetimeFigureOut">
              <a:rPr lang="hr-HR" smtClean="0"/>
              <a:t>13.12.2010.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2BA73-8AF9-43BD-9348-504E782EB2E9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4826784-E991-418C-A415-EC82DE7B53FC}" type="datetime1">
              <a:rPr lang="hr-HR" smtClean="0"/>
              <a:t>13.12.2010.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AF9-E82F-4FD0-A00F-DE29B3D2F379}" type="datetime1">
              <a:rPr lang="hr-HR" smtClean="0"/>
              <a:t>13.12.2010.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DCE5CB4-FE16-41F2-8565-FB76460521FC}" type="datetime1">
              <a:rPr lang="hr-HR" smtClean="0"/>
              <a:t>13.12.2010.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hr-H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C333-99DF-46D9-92F2-303741A702E1}" type="datetime1">
              <a:rPr lang="hr-HR" smtClean="0"/>
              <a:t>13.12.2010.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A9092-D351-4D07-836F-7392B9AE1367}" type="datetime1">
              <a:rPr lang="hr-HR" smtClean="0"/>
              <a:t>13.12.2010.</a:t>
            </a:fld>
            <a:endParaRPr lang="hr-H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C0C9041-05C3-4DC8-A361-E4EE9D86B6BE}" type="datetime1">
              <a:rPr lang="hr-HR" smtClean="0"/>
              <a:t>13.12.2010.</a:t>
            </a:fld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7FD276E-8082-419F-ABC0-F7B1261E9689}" type="datetime1">
              <a:rPr lang="hr-HR" smtClean="0"/>
              <a:t>13.12.2010.</a:t>
            </a:fld>
            <a:endParaRPr lang="hr-H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hr-HR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8F84-78E3-421F-B013-921DFB603E28}" type="datetime1">
              <a:rPr lang="hr-HR" smtClean="0"/>
              <a:t>13.12.2010.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F28AB-391F-4D58-BA3C-9B424B3C6EF9}" type="datetime1">
              <a:rPr lang="hr-HR" smtClean="0"/>
              <a:t>13.12.2010.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305D7-E324-428B-A704-8DA7CDBA7CC3}" type="datetime1">
              <a:rPr lang="hr-HR" smtClean="0"/>
              <a:t>13.12.2010.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9343A69-9FC7-4878-81AE-B487ED9B9077}" type="datetime1">
              <a:rPr lang="hr-HR" smtClean="0"/>
              <a:t>13.12.2010.</a:t>
            </a:fld>
            <a:endParaRPr lang="hr-H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B9CC94F-77CA-4D10-A892-62636A009368}" type="datetime1">
              <a:rPr lang="hr-HR" smtClean="0"/>
              <a:t>13.12.2010.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07FF8C-71CE-43C7-BD32-635C3C2B96D5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Ekspertni sustavi</a:t>
            </a:r>
            <a:br>
              <a:rPr lang="hr-HR" dirty="0" smtClean="0"/>
            </a:br>
            <a:r>
              <a:rPr lang="hr-HR" sz="3100" dirty="0" smtClean="0"/>
              <a:t>modeliranje uspješnosti projekta bayesovim mrežama</a:t>
            </a:r>
            <a:endParaRPr lang="hr-HR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Igor Belša, Vedrana Janković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FF8C-71CE-43C7-BD32-635C3C2B96D5}" type="slidenum">
              <a:rPr lang="hr-HR" smtClean="0"/>
              <a:t>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Motivacija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Razvoj projekta: složen postupak</a:t>
            </a:r>
            <a:br>
              <a:rPr lang="hr-HR" dirty="0" smtClean="0"/>
            </a:br>
            <a:r>
              <a:rPr lang="hr-HR" dirty="0" smtClean="0"/>
              <a:t>s mnogo međusobno ovisnih </a:t>
            </a:r>
            <a:br>
              <a:rPr lang="hr-HR" dirty="0" smtClean="0"/>
            </a:br>
            <a:r>
              <a:rPr lang="hr-HR" dirty="0" smtClean="0"/>
              <a:t>faktora</a:t>
            </a:r>
          </a:p>
          <a:p>
            <a:r>
              <a:rPr lang="hr-HR" dirty="0" smtClean="0"/>
              <a:t>Teško objektivno procijeniti stanje</a:t>
            </a:r>
            <a:br>
              <a:rPr lang="hr-HR" dirty="0" smtClean="0"/>
            </a:br>
            <a:r>
              <a:rPr lang="hr-HR" dirty="0" smtClean="0"/>
              <a:t>i donositi odluke</a:t>
            </a:r>
          </a:p>
          <a:p>
            <a:r>
              <a:rPr lang="hr-HR" dirty="0" smtClean="0"/>
              <a:t>Poznavanje domene</a:t>
            </a:r>
            <a:endParaRPr lang="hr-HR" dirty="0"/>
          </a:p>
        </p:txBody>
      </p:sp>
      <p:pic>
        <p:nvPicPr>
          <p:cNvPr id="4" name="Picture 2" descr="http://geekandpoke.typepad.com/.a/6a00d8341d3df553ef01348606d1bb970c-pi"/>
          <p:cNvPicPr>
            <a:picLocks noChangeAspect="1" noChangeArrowheads="1"/>
          </p:cNvPicPr>
          <p:nvPr/>
        </p:nvPicPr>
        <p:blipFill>
          <a:blip r:embed="rId2" cstate="print"/>
          <a:srcRect l="16196" t="2279" r="15779" b="6558"/>
          <a:stretch>
            <a:fillRect/>
          </a:stretch>
        </p:blipFill>
        <p:spPr bwMode="auto">
          <a:xfrm>
            <a:off x="6156176" y="836712"/>
            <a:ext cx="3024336" cy="576064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107FF8C-71CE-43C7-BD32-635C3C2B96D5}" type="slidenum">
              <a:rPr lang="hr-HR" smtClean="0"/>
              <a:t>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Način rješavanja problema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Mreža utjecaja (engl. influence diagram) – proširenje Bayesove mreže</a:t>
            </a:r>
          </a:p>
          <a:p>
            <a:pPr lvl="1"/>
            <a:r>
              <a:rPr lang="hr-HR" dirty="0" smtClean="0"/>
              <a:t>Uz čvorove izglednosti, čvorovi odluke i korisnosti</a:t>
            </a:r>
          </a:p>
          <a:p>
            <a:r>
              <a:rPr lang="hr-HR" dirty="0" smtClean="0"/>
              <a:t>Mogućnost procjene dobrote pojedinih odluka</a:t>
            </a:r>
          </a:p>
          <a:p>
            <a:r>
              <a:rPr lang="hr-HR" dirty="0" smtClean="0"/>
              <a:t>Funkcija korisnosti – maksimizacija zarade, minimizacija vremena</a:t>
            </a:r>
          </a:p>
          <a:p>
            <a:r>
              <a:rPr lang="hr-HR" dirty="0" smtClean="0"/>
              <a:t>Mreža oblikovana alatom Hugin</a:t>
            </a:r>
          </a:p>
          <a:p>
            <a:pPr lvl="1"/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107FF8C-71CE-43C7-BD32-635C3C2B96D5}" type="slidenum">
              <a:rPr lang="hr-HR" smtClean="0"/>
              <a:t>3</a:t>
            </a:fld>
            <a:endParaRPr lang="hr-HR"/>
          </a:p>
        </p:txBody>
      </p:sp>
      <p:pic>
        <p:nvPicPr>
          <p:cNvPr id="6" name="Picture 2" descr="http://www.contractorsbootcamp.com/estimating-projectmanagement/images/dilbert-cartoon.gif"/>
          <p:cNvPicPr>
            <a:picLocks noChangeAspect="1" noChangeArrowheads="1"/>
          </p:cNvPicPr>
          <p:nvPr/>
        </p:nvPicPr>
        <p:blipFill>
          <a:blip r:embed="rId2" cstate="print"/>
          <a:srcRect b="8055"/>
          <a:stretch>
            <a:fillRect/>
          </a:stretch>
        </p:blipFill>
        <p:spPr bwMode="auto">
          <a:xfrm>
            <a:off x="3851920" y="5084919"/>
            <a:ext cx="5112568" cy="1656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Oblikovanje sustava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107FF8C-71CE-43C7-BD32-635C3C2B96D5}" type="slidenum">
              <a:rPr lang="hr-HR" smtClean="0"/>
              <a:t>4</a:t>
            </a:fld>
            <a:endParaRPr lang="hr-HR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898" t="20781" r="1958" b="14475"/>
          <a:stretch>
            <a:fillRect/>
          </a:stretch>
        </p:blipFill>
        <p:spPr bwMode="auto">
          <a:xfrm>
            <a:off x="107504" y="2564904"/>
            <a:ext cx="88569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84880"/>
            <a:ext cx="8892480" cy="80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Iznimno velika važnost eksperta: analiziranje razvojnog ciklusa, prepoznavanje dijelova, njihovih važnosti i mogućih stanja </a:t>
            </a:r>
            <a:r>
              <a:rPr lang="hr-HR" smtClean="0"/>
              <a:t>te njihovih utjecaja </a:t>
            </a:r>
            <a:endParaRPr lang="hr-HR" dirty="0" smtClean="0"/>
          </a:p>
          <a:p>
            <a:r>
              <a:rPr lang="hr-HR" dirty="0" smtClean="0"/>
              <a:t>Poteškoće u procjenama bez iskusnih eksperata i konkretne statistike</a:t>
            </a:r>
          </a:p>
          <a:p>
            <a:r>
              <a:rPr lang="hr-HR" dirty="0" smtClean="0"/>
              <a:t>Velik broj mogućnosti, mnogo nijansi, složene isprepletenosti utjecaja (čak i uz pojednostavljenja)</a:t>
            </a:r>
          </a:p>
          <a:p>
            <a:r>
              <a:rPr lang="hr-HR" dirty="0" smtClean="0"/>
              <a:t>Ograničenost besplatne verzije Hugina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107FF8C-71CE-43C7-BD32-635C3C2B96D5}" type="slidenum">
              <a:rPr lang="hr-HR" smtClean="0"/>
              <a:t>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uc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956" y="153231"/>
            <a:ext cx="3868089" cy="6660145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FF8C-71CE-43C7-BD32-635C3C2B96D5}" type="slidenum">
              <a:rPr lang="hr-HR" smtClean="0"/>
              <a:t>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755</TotalTime>
  <Words>111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Ekspertni sustavi modeliranje uspješnosti projekta bayesovim mrežama</vt:lpstr>
      <vt:lpstr>Motivacija</vt:lpstr>
      <vt:lpstr>Način rješavanja problema</vt:lpstr>
      <vt:lpstr>Oblikovanje sustava</vt:lpstr>
      <vt:lpstr>Zaključak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Ekspertni sustavi modeliranje uspješnosti projekta bayesovim mrežama</dc:title>
  <dc:creator>Vedrana</dc:creator>
  <cp:lastModifiedBy>Vedrana</cp:lastModifiedBy>
  <cp:revision>19</cp:revision>
  <dcterms:created xsi:type="dcterms:W3CDTF">2010-12-12T22:00:01Z</dcterms:created>
  <dcterms:modified xsi:type="dcterms:W3CDTF">2010-12-13T10:35:29Z</dcterms:modified>
</cp:coreProperties>
</file>