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7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8E4340C-19E5-4930-843E-8A35F102630F}" type="datetimeFigureOut">
              <a:rPr lang="sr-Latn-CS" smtClean="0"/>
              <a:t>15.1.2012</a:t>
            </a:fld>
            <a:endParaRPr lang="hr-H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hr-HR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4D05E22-B95A-4548-8E33-09A1AA92E70B}" type="slidenum">
              <a:rPr lang="hr-HR" smtClean="0"/>
              <a:t>‹#›</a:t>
            </a:fld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4340C-19E5-4930-843E-8A35F102630F}" type="datetimeFigureOut">
              <a:rPr lang="sr-Latn-CS" smtClean="0"/>
              <a:t>15.1.2012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5E22-B95A-4548-8E33-09A1AA92E70B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4340C-19E5-4930-843E-8A35F102630F}" type="datetimeFigureOut">
              <a:rPr lang="sr-Latn-CS" smtClean="0"/>
              <a:t>15.1.2012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5E22-B95A-4548-8E33-09A1AA92E70B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8E4340C-19E5-4930-843E-8A35F102630F}" type="datetimeFigureOut">
              <a:rPr lang="sr-Latn-CS" smtClean="0"/>
              <a:t>15.1.2012</a:t>
            </a:fld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4D05E22-B95A-4548-8E33-09A1AA92E70B}" type="slidenum">
              <a:rPr lang="hr-HR" smtClean="0"/>
              <a:t>‹#›</a:t>
            </a:fld>
            <a:endParaRPr lang="hr-H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8E4340C-19E5-4930-843E-8A35F102630F}" type="datetimeFigureOut">
              <a:rPr lang="sr-Latn-CS" smtClean="0"/>
              <a:t>15.1.2012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hr-HR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4D05E22-B95A-4548-8E33-09A1AA92E70B}" type="slidenum">
              <a:rPr lang="hr-HR" smtClean="0"/>
              <a:t>‹#›</a:t>
            </a:fld>
            <a:endParaRPr lang="hr-H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4340C-19E5-4930-843E-8A35F102630F}" type="datetimeFigureOut">
              <a:rPr lang="sr-Latn-CS" smtClean="0"/>
              <a:t>15.1.2012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5E22-B95A-4548-8E33-09A1AA92E70B}" type="slidenum">
              <a:rPr lang="hr-HR" smtClean="0"/>
              <a:t>‹#›</a:t>
            </a:fld>
            <a:endParaRPr lang="hr-H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4340C-19E5-4930-843E-8A35F102630F}" type="datetimeFigureOut">
              <a:rPr lang="sr-Latn-CS" smtClean="0"/>
              <a:t>15.1.2012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5E22-B95A-4548-8E33-09A1AA92E70B}" type="slidenum">
              <a:rPr lang="hr-HR" smtClean="0"/>
              <a:t>‹#›</a:t>
            </a:fld>
            <a:endParaRPr lang="hr-H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8E4340C-19E5-4930-843E-8A35F102630F}" type="datetimeFigureOut">
              <a:rPr lang="sr-Latn-CS" smtClean="0"/>
              <a:t>15.1.2012</a:t>
            </a:fld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4D05E22-B95A-4548-8E33-09A1AA92E70B}" type="slidenum">
              <a:rPr lang="hr-HR" smtClean="0"/>
              <a:t>‹#›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4340C-19E5-4930-843E-8A35F102630F}" type="datetimeFigureOut">
              <a:rPr lang="sr-Latn-CS" smtClean="0"/>
              <a:t>15.1.2012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5E22-B95A-4548-8E33-09A1AA92E70B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8E4340C-19E5-4930-843E-8A35F102630F}" type="datetimeFigureOut">
              <a:rPr lang="sr-Latn-CS" smtClean="0"/>
              <a:t>15.1.2012</a:t>
            </a:fld>
            <a:endParaRPr lang="hr-H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4D05E22-B95A-4548-8E33-09A1AA92E70B}" type="slidenum">
              <a:rPr lang="hr-HR" smtClean="0"/>
              <a:t>‹#›</a:t>
            </a:fld>
            <a:endParaRPr lang="hr-HR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8E4340C-19E5-4930-843E-8A35F102630F}" type="datetimeFigureOut">
              <a:rPr lang="sr-Latn-CS" smtClean="0"/>
              <a:t>15.1.2012</a:t>
            </a:fld>
            <a:endParaRPr lang="hr-H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4D05E22-B95A-4548-8E33-09A1AA92E70B}" type="slidenum">
              <a:rPr lang="hr-HR" smtClean="0"/>
              <a:t>‹#›</a:t>
            </a:fld>
            <a:endParaRPr lang="hr-HR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8E4340C-19E5-4930-843E-8A35F102630F}" type="datetimeFigureOut">
              <a:rPr lang="sr-Latn-CS" smtClean="0"/>
              <a:t>15.1.2012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hr-H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4D05E22-B95A-4548-8E33-09A1AA92E70B}" type="slidenum">
              <a:rPr lang="hr-HR" smtClean="0"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do\Desktop\bijela-tehnika-300x246.jpg"/>
          <p:cNvPicPr>
            <a:picLocks noChangeAspect="1" noChangeArrowheads="1"/>
          </p:cNvPicPr>
          <p:nvPr/>
        </p:nvPicPr>
        <p:blipFill>
          <a:blip r:embed="rId2">
            <a:lum bright="-1000"/>
          </a:blip>
          <a:srcRect/>
          <a:stretch>
            <a:fillRect/>
          </a:stretch>
        </p:blipFill>
        <p:spPr bwMode="auto">
          <a:xfrm>
            <a:off x="3786182" y="2000240"/>
            <a:ext cx="4862522" cy="3987084"/>
          </a:xfrm>
          <a:prstGeom prst="rect">
            <a:avLst/>
          </a:prstGeom>
          <a:noFill/>
          <a:scene3d>
            <a:camera prst="perspectiveContrastingLeftFacing" fov="2700000">
              <a:rot lat="629275" lon="2026230" rev="21575925"/>
            </a:camera>
            <a:lightRig rig="threePt" dir="t"/>
          </a:scene3d>
        </p:spPr>
      </p:pic>
      <p:sp>
        <p:nvSpPr>
          <p:cNvPr id="6" name="Rectangle 5"/>
          <p:cNvSpPr/>
          <p:nvPr/>
        </p:nvSpPr>
        <p:spPr>
          <a:xfrm>
            <a:off x="1357290" y="142852"/>
            <a:ext cx="70723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hr-HR" sz="4800" b="1" cap="all" dirty="0" smtClean="0">
                <a:ln/>
                <a:solidFill>
                  <a:srgbClr val="FE8637"/>
                </a:solidFill>
                <a:effectLst>
                  <a:outerShdw blurRad="19685" dist="12700" dir="5400000" algn="tl" rotWithShape="0">
                    <a:srgbClr val="FE863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Dijagnostika kvara kućanskih aparata</a:t>
            </a:r>
            <a:endParaRPr lang="en-US" sz="4800" b="1" cap="all" dirty="0">
              <a:ln/>
              <a:solidFill>
                <a:srgbClr val="FE8637"/>
              </a:solidFill>
              <a:effectLst>
                <a:outerShdw blurRad="19685" dist="12700" dir="5400000" algn="tl" rotWithShape="0">
                  <a:srgbClr val="FE8637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42976" y="5072074"/>
            <a:ext cx="3071834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hr-HR" sz="28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hr-HR" sz="2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Nikola Stilinović</a:t>
            </a:r>
          </a:p>
          <a:p>
            <a:pPr algn="ctr"/>
            <a:r>
              <a:rPr lang="hr-HR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Edo </a:t>
            </a:r>
            <a:r>
              <a:rPr lang="hr-HR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Šimec</a:t>
            </a:r>
            <a:endParaRPr lang="hr-HR" sz="28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5720" y="357166"/>
            <a:ext cx="821090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Projekt napravljen u programskom alatu CLIPS</a:t>
            </a:r>
            <a:endParaRPr lang="en-US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5720" y="1643050"/>
            <a:ext cx="821090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hr-HR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poznati alat za izradu ekspertnog sustava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hr-H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skraćenica od </a:t>
            </a:r>
          </a:p>
          <a:p>
            <a:pPr>
              <a:lnSpc>
                <a:spcPct val="150000"/>
              </a:lnSpc>
            </a:pPr>
            <a:r>
              <a:rPr lang="hr-HR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hr-H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“C </a:t>
            </a:r>
            <a:r>
              <a:rPr lang="hr-H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Language</a:t>
            </a:r>
            <a:r>
              <a:rPr lang="hr-H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hr-H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Integrated</a:t>
            </a:r>
            <a:r>
              <a:rPr lang="hr-H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hr-H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Production</a:t>
            </a:r>
            <a:r>
              <a:rPr lang="hr-H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hr-H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System</a:t>
            </a:r>
            <a:r>
              <a:rPr lang="hr-H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”</a:t>
            </a:r>
          </a:p>
          <a:p>
            <a:pPr>
              <a:lnSpc>
                <a:spcPct val="150000"/>
              </a:lnSpc>
            </a:pPr>
            <a:endParaRPr lang="hr-HR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hr-HR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mogućnost integracije u ostale programske jezike poput C-a, Jave, </a:t>
            </a:r>
            <a:r>
              <a:rPr lang="hr-HR" sz="2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Fortran</a:t>
            </a:r>
            <a:r>
              <a:rPr lang="hr-HR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-a </a:t>
            </a:r>
            <a:r>
              <a:rPr lang="hr-HR" sz="2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itd</a:t>
            </a:r>
            <a:r>
              <a:rPr lang="hr-HR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hr-H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razvijen od strane NASA-e 1985 godine</a:t>
            </a:r>
          </a:p>
          <a:p>
            <a:pPr>
              <a:lnSpc>
                <a:spcPct val="150000"/>
              </a:lnSpc>
              <a:buFontTx/>
              <a:buChar char="-"/>
            </a:pPr>
            <a:endParaRPr lang="en-US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7158" y="1928802"/>
            <a:ext cx="821090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hr-H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popularan jer je besplatan, brz i učinkovit</a:t>
            </a:r>
          </a:p>
          <a:p>
            <a:pPr>
              <a:lnSpc>
                <a:spcPct val="150000"/>
              </a:lnSpc>
            </a:pPr>
            <a:endParaRPr lang="hr-HR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hr-H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objektno orijentiran jezik</a:t>
            </a:r>
          </a:p>
          <a:p>
            <a:pPr>
              <a:lnSpc>
                <a:spcPct val="150000"/>
              </a:lnSpc>
            </a:pPr>
            <a:endParaRPr lang="hr-HR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hr-H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temelji se na definiranju pravila i unosu činjenica</a:t>
            </a:r>
          </a:p>
          <a:p>
            <a:pPr>
              <a:lnSpc>
                <a:spcPct val="150000"/>
              </a:lnSpc>
              <a:buFontTx/>
              <a:buChar char="-"/>
            </a:pPr>
            <a:endParaRPr lang="en-US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5720" y="357166"/>
            <a:ext cx="124104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CLIPS</a:t>
            </a:r>
            <a:endParaRPr lang="en-US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5720" y="357166"/>
            <a:ext cx="387958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Definiranje problema:</a:t>
            </a:r>
            <a:endParaRPr lang="en-US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14348" y="1643050"/>
            <a:ext cx="8210902" cy="35325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200000"/>
              </a:lnSpc>
              <a:buFontTx/>
              <a:buChar char="-"/>
            </a:pPr>
            <a:r>
              <a:rPr lang="hr-HR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dijagnostika kvara kućanskih aparata</a:t>
            </a:r>
          </a:p>
          <a:p>
            <a:pPr>
              <a:lnSpc>
                <a:spcPct val="200000"/>
              </a:lnSpc>
              <a:buFontTx/>
              <a:buChar char="-"/>
            </a:pPr>
            <a:r>
              <a:rPr lang="hr-H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hladnjak, štednjak, mikrovalna pećnica i sušilica</a:t>
            </a:r>
            <a:endParaRPr lang="hr-HR" sz="2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lnSpc>
                <a:spcPct val="200000"/>
              </a:lnSpc>
              <a:buFontTx/>
              <a:buChar char="-"/>
            </a:pPr>
            <a:r>
              <a:rPr lang="hr-HR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izbornik za odabir kućanskog aparata</a:t>
            </a:r>
          </a:p>
          <a:p>
            <a:pPr>
              <a:lnSpc>
                <a:spcPct val="200000"/>
              </a:lnSpc>
              <a:buFontTx/>
              <a:buChar char="-"/>
            </a:pPr>
            <a:r>
              <a:rPr lang="hr-H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upotreba generičkih pitanja i odgovora</a:t>
            </a:r>
          </a:p>
          <a:p>
            <a:pPr>
              <a:lnSpc>
                <a:spcPct val="150000"/>
              </a:lnSpc>
              <a:buFontTx/>
              <a:buChar char="-"/>
            </a:pPr>
            <a:endParaRPr lang="en-US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5720" y="357166"/>
            <a:ext cx="278153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Grafički prikaz:</a:t>
            </a:r>
            <a:endParaRPr lang="en-US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 descr="C:\Users\Edo\Desktop\graf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834040"/>
            <a:ext cx="8589959" cy="60239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83</TotalTime>
  <Words>98</Words>
  <Application>Microsoft Office PowerPoint</Application>
  <PresentationFormat>On-screen Show 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Oriel</vt:lpstr>
      <vt:lpstr>Slide 1</vt:lpstr>
      <vt:lpstr>Slide 2</vt:lpstr>
      <vt:lpstr>Slide 3</vt:lpstr>
      <vt:lpstr>Slide 4</vt:lpstr>
      <vt:lpstr>Slide 5</vt:lpstr>
    </vt:vector>
  </TitlesOfParts>
  <Company>FER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Edo Šimec</dc:creator>
  <cp:lastModifiedBy>Edo Šimec</cp:lastModifiedBy>
  <cp:revision>9</cp:revision>
  <dcterms:created xsi:type="dcterms:W3CDTF">2012-01-15T17:53:49Z</dcterms:created>
  <dcterms:modified xsi:type="dcterms:W3CDTF">2012-01-15T19:16:51Z</dcterms:modified>
</cp:coreProperties>
</file>