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72" r:id="rId2"/>
    <p:sldId id="273" r:id="rId3"/>
    <p:sldId id="292" r:id="rId4"/>
    <p:sldId id="293" r:id="rId5"/>
    <p:sldId id="282" r:id="rId6"/>
    <p:sldId id="294" r:id="rId7"/>
    <p:sldId id="295" r:id="rId8"/>
    <p:sldId id="296" r:id="rId9"/>
    <p:sldId id="297" r:id="rId10"/>
    <p:sldId id="289" r:id="rId11"/>
    <p:sldId id="288" r:id="rId12"/>
    <p:sldId id="287" r:id="rId13"/>
    <p:sldId id="290" r:id="rId14"/>
    <p:sldId id="291" r:id="rId15"/>
    <p:sldId id="299" r:id="rId16"/>
    <p:sldId id="301" r:id="rId17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780C5D6A-E679-4341-A7C6-CDB335443124}">
          <p14:sldIdLst>
            <p14:sldId id="272"/>
            <p14:sldId id="273"/>
            <p14:sldId id="292"/>
            <p14:sldId id="293"/>
            <p14:sldId id="282"/>
            <p14:sldId id="294"/>
            <p14:sldId id="295"/>
            <p14:sldId id="296"/>
            <p14:sldId id="297"/>
            <p14:sldId id="289"/>
            <p14:sldId id="288"/>
            <p14:sldId id="287"/>
            <p14:sldId id="290"/>
            <p14:sldId id="291"/>
            <p14:sldId id="299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DF4E3B-D7E5-40A7-AD0B-3D2974E484C4}" v="6" dt="2019-06-29T13:58:50.770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5BE263C-DBD7-4A20-BB59-AAB30ACAA65A}" styleName="Srednji stil 3 - Isticanj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rednji stil 1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Kamber" userId="6eb096ae-66d5-4cab-83a4-59945da771b4" providerId="ADAL" clId="{86DF4E3B-D7E5-40A7-AD0B-3D2974E484C4}"/>
    <pc:docChg chg="custSel addSld delSld modSld sldOrd modSection">
      <pc:chgData name="Antonio Kamber" userId="6eb096ae-66d5-4cab-83a4-59945da771b4" providerId="ADAL" clId="{86DF4E3B-D7E5-40A7-AD0B-3D2974E484C4}" dt="2019-07-01T16:53:01.181" v="190" actId="1036"/>
      <pc:docMkLst>
        <pc:docMk/>
      </pc:docMkLst>
      <pc:sldChg chg="modSp">
        <pc:chgData name="Antonio Kamber" userId="6eb096ae-66d5-4cab-83a4-59945da771b4" providerId="ADAL" clId="{86DF4E3B-D7E5-40A7-AD0B-3D2974E484C4}" dt="2019-06-29T05:54:53.558" v="174" actId="20577"/>
        <pc:sldMkLst>
          <pc:docMk/>
          <pc:sldMk cId="59767675" sldId="282"/>
        </pc:sldMkLst>
        <pc:spChg chg="mod">
          <ac:chgData name="Antonio Kamber" userId="6eb096ae-66d5-4cab-83a4-59945da771b4" providerId="ADAL" clId="{86DF4E3B-D7E5-40A7-AD0B-3D2974E484C4}" dt="2019-06-29T05:54:53.558" v="174" actId="20577"/>
          <ac:spMkLst>
            <pc:docMk/>
            <pc:sldMk cId="59767675" sldId="282"/>
            <ac:spMk id="2" creationId="{ECC76E1A-5146-4B80-BB73-8C08780A18B4}"/>
          </ac:spMkLst>
        </pc:spChg>
      </pc:sldChg>
      <pc:sldChg chg="addSp delSp modSp">
        <pc:chgData name="Antonio Kamber" userId="6eb096ae-66d5-4cab-83a4-59945da771b4" providerId="ADAL" clId="{86DF4E3B-D7E5-40A7-AD0B-3D2974E484C4}" dt="2019-07-01T16:53:01.181" v="190" actId="1036"/>
        <pc:sldMkLst>
          <pc:docMk/>
          <pc:sldMk cId="1611072857" sldId="288"/>
        </pc:sldMkLst>
        <pc:spChg chg="add del mod">
          <ac:chgData name="Antonio Kamber" userId="6eb096ae-66d5-4cab-83a4-59945da771b4" providerId="ADAL" clId="{86DF4E3B-D7E5-40A7-AD0B-3D2974E484C4}" dt="2019-06-29T13:58:05.849" v="180" actId="478"/>
          <ac:spMkLst>
            <pc:docMk/>
            <pc:sldMk cId="1611072857" sldId="288"/>
            <ac:spMk id="3" creationId="{3E5CA026-045D-4108-9643-999DCFCB0C44}"/>
          </ac:spMkLst>
        </pc:spChg>
        <pc:picChg chg="add del mod">
          <ac:chgData name="Antonio Kamber" userId="6eb096ae-66d5-4cab-83a4-59945da771b4" providerId="ADAL" clId="{86DF4E3B-D7E5-40A7-AD0B-3D2974E484C4}" dt="2019-06-29T13:58:31.912" v="182" actId="478"/>
          <ac:picMkLst>
            <pc:docMk/>
            <pc:sldMk cId="1611072857" sldId="288"/>
            <ac:picMk id="4" creationId="{8A4D80BA-B105-4291-ABB9-080F80759765}"/>
          </ac:picMkLst>
        </pc:picChg>
        <pc:picChg chg="add mod">
          <ac:chgData name="Antonio Kamber" userId="6eb096ae-66d5-4cab-83a4-59945da771b4" providerId="ADAL" clId="{86DF4E3B-D7E5-40A7-AD0B-3D2974E484C4}" dt="2019-07-01T16:53:01.181" v="190" actId="1036"/>
          <ac:picMkLst>
            <pc:docMk/>
            <pc:sldMk cId="1611072857" sldId="288"/>
            <ac:picMk id="9" creationId="{1A030375-3636-4686-A317-053339735B8D}"/>
          </ac:picMkLst>
        </pc:picChg>
        <pc:picChg chg="del">
          <ac:chgData name="Antonio Kamber" userId="6eb096ae-66d5-4cab-83a4-59945da771b4" providerId="ADAL" clId="{86DF4E3B-D7E5-40A7-AD0B-3D2974E484C4}" dt="2019-06-29T13:58:01.603" v="178" actId="478"/>
          <ac:picMkLst>
            <pc:docMk/>
            <pc:sldMk cId="1611072857" sldId="288"/>
            <ac:picMk id="12" creationId="{E3A0B6D7-87B2-4193-A9B0-AA1F7F3CA102}"/>
          </ac:picMkLst>
        </pc:picChg>
      </pc:sldChg>
      <pc:sldChg chg="modSp">
        <pc:chgData name="Antonio Kamber" userId="6eb096ae-66d5-4cab-83a4-59945da771b4" providerId="ADAL" clId="{86DF4E3B-D7E5-40A7-AD0B-3D2974E484C4}" dt="2019-06-29T05:47:46.010" v="37" actId="1076"/>
        <pc:sldMkLst>
          <pc:docMk/>
          <pc:sldMk cId="1804671732" sldId="290"/>
        </pc:sldMkLst>
        <pc:graphicFrameChg chg="modGraphic">
          <ac:chgData name="Antonio Kamber" userId="6eb096ae-66d5-4cab-83a4-59945da771b4" providerId="ADAL" clId="{86DF4E3B-D7E5-40A7-AD0B-3D2974E484C4}" dt="2019-06-29T05:47:38.073" v="35" actId="20577"/>
          <ac:graphicFrameMkLst>
            <pc:docMk/>
            <pc:sldMk cId="1804671732" sldId="290"/>
            <ac:graphicFrameMk id="8" creationId="{6C9C4216-FF4B-4307-B85A-028D2FF2DD85}"/>
          </ac:graphicFrameMkLst>
        </pc:graphicFrameChg>
        <pc:picChg chg="mod">
          <ac:chgData name="Antonio Kamber" userId="6eb096ae-66d5-4cab-83a4-59945da771b4" providerId="ADAL" clId="{86DF4E3B-D7E5-40A7-AD0B-3D2974E484C4}" dt="2019-06-29T05:47:42.244" v="36" actId="1076"/>
          <ac:picMkLst>
            <pc:docMk/>
            <pc:sldMk cId="1804671732" sldId="290"/>
            <ac:picMk id="3" creationId="{362655E8-6A54-4D39-9B59-C1AB55456461}"/>
          </ac:picMkLst>
        </pc:picChg>
        <pc:picChg chg="mod">
          <ac:chgData name="Antonio Kamber" userId="6eb096ae-66d5-4cab-83a4-59945da771b4" providerId="ADAL" clId="{86DF4E3B-D7E5-40A7-AD0B-3D2974E484C4}" dt="2019-06-29T05:47:46.010" v="37" actId="1076"/>
          <ac:picMkLst>
            <pc:docMk/>
            <pc:sldMk cId="1804671732" sldId="290"/>
            <ac:picMk id="4" creationId="{7D9CFEAB-E4FA-4D5D-994A-85F9A87CDA9C}"/>
          </ac:picMkLst>
        </pc:picChg>
      </pc:sldChg>
      <pc:sldChg chg="modSp">
        <pc:chgData name="Antonio Kamber" userId="6eb096ae-66d5-4cab-83a4-59945da771b4" providerId="ADAL" clId="{86DF4E3B-D7E5-40A7-AD0B-3D2974E484C4}" dt="2019-06-29T13:57:21.473" v="177" actId="20577"/>
        <pc:sldMkLst>
          <pc:docMk/>
          <pc:sldMk cId="325652412" sldId="291"/>
        </pc:sldMkLst>
        <pc:graphicFrameChg chg="modGraphic">
          <ac:chgData name="Antonio Kamber" userId="6eb096ae-66d5-4cab-83a4-59945da771b4" providerId="ADAL" clId="{86DF4E3B-D7E5-40A7-AD0B-3D2974E484C4}" dt="2019-06-29T13:57:21.473" v="177" actId="20577"/>
          <ac:graphicFrameMkLst>
            <pc:docMk/>
            <pc:sldMk cId="325652412" sldId="291"/>
            <ac:graphicFrameMk id="4" creationId="{575418E3-187E-4708-8C99-5B2227D8F0CC}"/>
          </ac:graphicFrameMkLst>
        </pc:graphicFrameChg>
      </pc:sldChg>
      <pc:sldChg chg="modSp">
        <pc:chgData name="Antonio Kamber" userId="6eb096ae-66d5-4cab-83a4-59945da771b4" providerId="ADAL" clId="{86DF4E3B-D7E5-40A7-AD0B-3D2974E484C4}" dt="2019-06-29T05:33:54.772" v="26" actId="20577"/>
        <pc:sldMkLst>
          <pc:docMk/>
          <pc:sldMk cId="2781821949" sldId="292"/>
        </pc:sldMkLst>
        <pc:spChg chg="mod">
          <ac:chgData name="Antonio Kamber" userId="6eb096ae-66d5-4cab-83a4-59945da771b4" providerId="ADAL" clId="{86DF4E3B-D7E5-40A7-AD0B-3D2974E484C4}" dt="2019-06-29T05:33:54.772" v="26" actId="20577"/>
          <ac:spMkLst>
            <pc:docMk/>
            <pc:sldMk cId="2781821949" sldId="292"/>
            <ac:spMk id="3" creationId="{AE943365-4828-435F-AA6D-9D4D55525287}"/>
          </ac:spMkLst>
        </pc:spChg>
      </pc:sldChg>
      <pc:sldChg chg="modSp">
        <pc:chgData name="Antonio Kamber" userId="6eb096ae-66d5-4cab-83a4-59945da771b4" providerId="ADAL" clId="{86DF4E3B-D7E5-40A7-AD0B-3D2974E484C4}" dt="2019-06-29T05:54:28.560" v="167" actId="20577"/>
        <pc:sldMkLst>
          <pc:docMk/>
          <pc:sldMk cId="3455670688" sldId="293"/>
        </pc:sldMkLst>
        <pc:spChg chg="mod">
          <ac:chgData name="Antonio Kamber" userId="6eb096ae-66d5-4cab-83a4-59945da771b4" providerId="ADAL" clId="{86DF4E3B-D7E5-40A7-AD0B-3D2974E484C4}" dt="2019-06-29T05:54:28.560" v="167" actId="20577"/>
          <ac:spMkLst>
            <pc:docMk/>
            <pc:sldMk cId="3455670688" sldId="293"/>
            <ac:spMk id="3" creationId="{96C8D807-9B6A-4327-8F70-BD469EA56B43}"/>
          </ac:spMkLst>
        </pc:spChg>
      </pc:sldChg>
      <pc:sldChg chg="modSp">
        <pc:chgData name="Antonio Kamber" userId="6eb096ae-66d5-4cab-83a4-59945da771b4" providerId="ADAL" clId="{86DF4E3B-D7E5-40A7-AD0B-3D2974E484C4}" dt="2019-06-29T05:52:05.391" v="87" actId="20577"/>
        <pc:sldMkLst>
          <pc:docMk/>
          <pc:sldMk cId="604449878" sldId="299"/>
        </pc:sldMkLst>
        <pc:graphicFrameChg chg="mod modGraphic">
          <ac:chgData name="Antonio Kamber" userId="6eb096ae-66d5-4cab-83a4-59945da771b4" providerId="ADAL" clId="{86DF4E3B-D7E5-40A7-AD0B-3D2974E484C4}" dt="2019-06-29T05:52:05.391" v="87" actId="20577"/>
          <ac:graphicFrameMkLst>
            <pc:docMk/>
            <pc:sldMk cId="604449878" sldId="299"/>
            <ac:graphicFrameMk id="4" creationId="{575418E3-187E-4708-8C99-5B2227D8F0CC}"/>
          </ac:graphicFrameMkLst>
        </pc:graphicFrameChg>
      </pc:sldChg>
      <pc:sldChg chg="modSp add ord">
        <pc:chgData name="Antonio Kamber" userId="6eb096ae-66d5-4cab-83a4-59945da771b4" providerId="ADAL" clId="{86DF4E3B-D7E5-40A7-AD0B-3D2974E484C4}" dt="2019-06-29T05:53:46.365" v="139" actId="1076"/>
        <pc:sldMkLst>
          <pc:docMk/>
          <pc:sldMk cId="3029369029" sldId="301"/>
        </pc:sldMkLst>
        <pc:spChg chg="mod">
          <ac:chgData name="Antonio Kamber" userId="6eb096ae-66d5-4cab-83a4-59945da771b4" providerId="ADAL" clId="{86DF4E3B-D7E5-40A7-AD0B-3D2974E484C4}" dt="2019-06-29T05:53:46.365" v="139" actId="1076"/>
          <ac:spMkLst>
            <pc:docMk/>
            <pc:sldMk cId="3029369029" sldId="301"/>
            <ac:spMk id="4" creationId="{00000000-0000-0000-0000-000000000000}"/>
          </ac:spMkLst>
        </pc:spChg>
      </pc:sldChg>
    </pc:docChg>
  </pc:docChgLst>
  <pc:docChgLst>
    <pc:chgData name="Antonio Kamber" userId="6eb096ae-66d5-4cab-83a4-59945da771b4" providerId="ADAL" clId="{DD3899B2-27FB-4DFA-BBBE-FB6677EB49B6}"/>
    <pc:docChg chg="custSel addSld delSld modSld modSection">
      <pc:chgData name="Antonio Kamber" userId="6eb096ae-66d5-4cab-83a4-59945da771b4" providerId="ADAL" clId="{DD3899B2-27FB-4DFA-BBBE-FB6677EB49B6}" dt="2019-05-21T08:09:54.821" v="1408" actId="1076"/>
      <pc:docMkLst>
        <pc:docMk/>
      </pc:docMkLst>
      <pc:sldChg chg="modSp">
        <pc:chgData name="Antonio Kamber" userId="6eb096ae-66d5-4cab-83a4-59945da771b4" providerId="ADAL" clId="{DD3899B2-27FB-4DFA-BBBE-FB6677EB49B6}" dt="2019-05-21T07:52:50.887" v="1255" actId="20577"/>
        <pc:sldMkLst>
          <pc:docMk/>
          <pc:sldMk cId="3549628654" sldId="272"/>
        </pc:sldMkLst>
        <pc:spChg chg="mod">
          <ac:chgData name="Antonio Kamber" userId="6eb096ae-66d5-4cab-83a4-59945da771b4" providerId="ADAL" clId="{DD3899B2-27FB-4DFA-BBBE-FB6677EB49B6}" dt="2019-05-21T07:52:50.887" v="1255" actId="20577"/>
          <ac:spMkLst>
            <pc:docMk/>
            <pc:sldMk cId="3549628654" sldId="272"/>
            <ac:spMk id="4" creationId="{00000000-0000-0000-0000-000000000000}"/>
          </ac:spMkLst>
        </pc:spChg>
        <pc:spChg chg="mod">
          <ac:chgData name="Antonio Kamber" userId="6eb096ae-66d5-4cab-83a4-59945da771b4" providerId="ADAL" clId="{DD3899B2-27FB-4DFA-BBBE-FB6677EB49B6}" dt="2019-05-21T07:52:31.982" v="1242" actId="27636"/>
          <ac:spMkLst>
            <pc:docMk/>
            <pc:sldMk cId="3549628654" sldId="272"/>
            <ac:spMk id="5" creationId="{00000000-0000-0000-0000-000000000000}"/>
          </ac:spMkLst>
        </pc:spChg>
      </pc:sldChg>
      <pc:sldChg chg="modSp modAnim">
        <pc:chgData name="Antonio Kamber" userId="6eb096ae-66d5-4cab-83a4-59945da771b4" providerId="ADAL" clId="{DD3899B2-27FB-4DFA-BBBE-FB6677EB49B6}" dt="2019-05-21T08:06:53.364" v="1406"/>
        <pc:sldMkLst>
          <pc:docMk/>
          <pc:sldMk cId="1339621041" sldId="287"/>
        </pc:sldMkLst>
        <pc:spChg chg="mod">
          <ac:chgData name="Antonio Kamber" userId="6eb096ae-66d5-4cab-83a4-59945da771b4" providerId="ADAL" clId="{DD3899B2-27FB-4DFA-BBBE-FB6677EB49B6}" dt="2019-05-21T07:55:07.300" v="1291" actId="20577"/>
          <ac:spMkLst>
            <pc:docMk/>
            <pc:sldMk cId="1339621041" sldId="287"/>
            <ac:spMk id="8" creationId="{2B167F1A-4A85-43E8-8F78-5B7DF18A2CF2}"/>
          </ac:spMkLst>
        </pc:spChg>
      </pc:sldChg>
      <pc:sldChg chg="modSp modAnim">
        <pc:chgData name="Antonio Kamber" userId="6eb096ae-66d5-4cab-83a4-59945da771b4" providerId="ADAL" clId="{DD3899B2-27FB-4DFA-BBBE-FB6677EB49B6}" dt="2019-05-21T08:09:54.821" v="1408" actId="1076"/>
        <pc:sldMkLst>
          <pc:docMk/>
          <pc:sldMk cId="1611072857" sldId="288"/>
        </pc:sldMkLst>
        <pc:spChg chg="mod">
          <ac:chgData name="Antonio Kamber" userId="6eb096ae-66d5-4cab-83a4-59945da771b4" providerId="ADAL" clId="{DD3899B2-27FB-4DFA-BBBE-FB6677EB49B6}" dt="2019-05-21T07:55:01.832" v="1289" actId="20577"/>
          <ac:spMkLst>
            <pc:docMk/>
            <pc:sldMk cId="1611072857" sldId="288"/>
            <ac:spMk id="8" creationId="{2B167F1A-4A85-43E8-8F78-5B7DF18A2CF2}"/>
          </ac:spMkLst>
        </pc:spChg>
        <pc:picChg chg="mod">
          <ac:chgData name="Antonio Kamber" userId="6eb096ae-66d5-4cab-83a4-59945da771b4" providerId="ADAL" clId="{DD3899B2-27FB-4DFA-BBBE-FB6677EB49B6}" dt="2019-05-21T08:09:54.821" v="1408" actId="1076"/>
          <ac:picMkLst>
            <pc:docMk/>
            <pc:sldMk cId="1611072857" sldId="288"/>
            <ac:picMk id="12" creationId="{E3A0B6D7-87B2-4193-A9B0-AA1F7F3CA102}"/>
          </ac:picMkLst>
        </pc:picChg>
      </pc:sldChg>
      <pc:sldChg chg="modSp modAnim">
        <pc:chgData name="Antonio Kamber" userId="6eb096ae-66d5-4cab-83a4-59945da771b4" providerId="ADAL" clId="{DD3899B2-27FB-4DFA-BBBE-FB6677EB49B6}" dt="2019-05-21T08:01:39.330" v="1323" actId="20577"/>
        <pc:sldMkLst>
          <pc:docMk/>
          <pc:sldMk cId="2110796833" sldId="289"/>
        </pc:sldMkLst>
        <pc:spChg chg="mod">
          <ac:chgData name="Antonio Kamber" userId="6eb096ae-66d5-4cab-83a4-59945da771b4" providerId="ADAL" clId="{DD3899B2-27FB-4DFA-BBBE-FB6677EB49B6}" dt="2019-05-21T08:00:45.069" v="1320" actId="1076"/>
          <ac:spMkLst>
            <pc:docMk/>
            <pc:sldMk cId="2110796833" sldId="289"/>
            <ac:spMk id="5" creationId="{3F1042B7-AFAE-4DDF-AE91-77AD161C90AC}"/>
          </ac:spMkLst>
        </pc:spChg>
        <pc:spChg chg="mod">
          <ac:chgData name="Antonio Kamber" userId="6eb096ae-66d5-4cab-83a4-59945da771b4" providerId="ADAL" clId="{DD3899B2-27FB-4DFA-BBBE-FB6677EB49B6}" dt="2019-05-21T08:01:39.330" v="1323" actId="20577"/>
          <ac:spMkLst>
            <pc:docMk/>
            <pc:sldMk cId="2110796833" sldId="289"/>
            <ac:spMk id="7" creationId="{28E79D2D-A500-4F82-9EC7-22CF6E10D6AA}"/>
          </ac:spMkLst>
        </pc:spChg>
      </pc:sldChg>
      <pc:sldChg chg="modSp">
        <pc:chgData name="Antonio Kamber" userId="6eb096ae-66d5-4cab-83a4-59945da771b4" providerId="ADAL" clId="{DD3899B2-27FB-4DFA-BBBE-FB6677EB49B6}" dt="2019-05-21T07:55:15.128" v="1293" actId="20577"/>
        <pc:sldMkLst>
          <pc:docMk/>
          <pc:sldMk cId="1804671732" sldId="290"/>
        </pc:sldMkLst>
        <pc:spChg chg="mod">
          <ac:chgData name="Antonio Kamber" userId="6eb096ae-66d5-4cab-83a4-59945da771b4" providerId="ADAL" clId="{DD3899B2-27FB-4DFA-BBBE-FB6677EB49B6}" dt="2019-05-21T07:55:15.128" v="1293" actId="20577"/>
          <ac:spMkLst>
            <pc:docMk/>
            <pc:sldMk cId="1804671732" sldId="290"/>
            <ac:spMk id="7" creationId="{ACFBFA54-5ABF-4094-8853-122966BCDA0B}"/>
          </ac:spMkLst>
        </pc:spChg>
      </pc:sldChg>
      <pc:sldChg chg="addSp modSp">
        <pc:chgData name="Antonio Kamber" userId="6eb096ae-66d5-4cab-83a4-59945da771b4" providerId="ADAL" clId="{DD3899B2-27FB-4DFA-BBBE-FB6677EB49B6}" dt="2019-05-21T08:04:47.816" v="1368" actId="14100"/>
        <pc:sldMkLst>
          <pc:docMk/>
          <pc:sldMk cId="325652412" sldId="291"/>
        </pc:sldMkLst>
        <pc:spChg chg="mod">
          <ac:chgData name="Antonio Kamber" userId="6eb096ae-66d5-4cab-83a4-59945da771b4" providerId="ADAL" clId="{DD3899B2-27FB-4DFA-BBBE-FB6677EB49B6}" dt="2019-05-20T13:21:06.467" v="73" actId="20577"/>
          <ac:spMkLst>
            <pc:docMk/>
            <pc:sldMk cId="325652412" sldId="291"/>
            <ac:spMk id="2" creationId="{C4076409-6048-4C17-A5DE-1456F91F1D99}"/>
          </ac:spMkLst>
        </pc:spChg>
        <pc:graphicFrameChg chg="mod modGraphic">
          <ac:chgData name="Antonio Kamber" userId="6eb096ae-66d5-4cab-83a4-59945da771b4" providerId="ADAL" clId="{DD3899B2-27FB-4DFA-BBBE-FB6677EB49B6}" dt="2019-05-21T08:04:47.816" v="1368" actId="14100"/>
          <ac:graphicFrameMkLst>
            <pc:docMk/>
            <pc:sldMk cId="325652412" sldId="291"/>
            <ac:graphicFrameMk id="4" creationId="{575418E3-187E-4708-8C99-5B2227D8F0CC}"/>
          </ac:graphicFrameMkLst>
        </pc:graphicFrameChg>
        <pc:picChg chg="add mod">
          <ac:chgData name="Antonio Kamber" userId="6eb096ae-66d5-4cab-83a4-59945da771b4" providerId="ADAL" clId="{DD3899B2-27FB-4DFA-BBBE-FB6677EB49B6}" dt="2019-05-20T13:37:52.585" v="1111" actId="1076"/>
          <ac:picMkLst>
            <pc:docMk/>
            <pc:sldMk cId="325652412" sldId="291"/>
            <ac:picMk id="5" creationId="{AD9ABBA7-863C-4F27-9D37-1842B3692B5C}"/>
          </ac:picMkLst>
        </pc:picChg>
      </pc:sldChg>
      <pc:sldChg chg="modSp">
        <pc:chgData name="Antonio Kamber" userId="6eb096ae-66d5-4cab-83a4-59945da771b4" providerId="ADAL" clId="{DD3899B2-27FB-4DFA-BBBE-FB6677EB49B6}" dt="2019-05-21T07:59:15.843" v="1304" actId="20577"/>
        <pc:sldMkLst>
          <pc:docMk/>
          <pc:sldMk cId="2781821949" sldId="292"/>
        </pc:sldMkLst>
        <pc:spChg chg="mod">
          <ac:chgData name="Antonio Kamber" userId="6eb096ae-66d5-4cab-83a4-59945da771b4" providerId="ADAL" clId="{DD3899B2-27FB-4DFA-BBBE-FB6677EB49B6}" dt="2019-05-21T07:59:15.843" v="1304" actId="20577"/>
          <ac:spMkLst>
            <pc:docMk/>
            <pc:sldMk cId="2781821949" sldId="292"/>
            <ac:spMk id="3" creationId="{AE943365-4828-435F-AA6D-9D4D55525287}"/>
          </ac:spMkLst>
        </pc:spChg>
      </pc:sldChg>
      <pc:sldChg chg="modSp">
        <pc:chgData name="Antonio Kamber" userId="6eb096ae-66d5-4cab-83a4-59945da771b4" providerId="ADAL" clId="{DD3899B2-27FB-4DFA-BBBE-FB6677EB49B6}" dt="2019-05-21T07:53:38.056" v="1287" actId="15"/>
        <pc:sldMkLst>
          <pc:docMk/>
          <pc:sldMk cId="3455670688" sldId="293"/>
        </pc:sldMkLst>
        <pc:spChg chg="mod">
          <ac:chgData name="Antonio Kamber" userId="6eb096ae-66d5-4cab-83a4-59945da771b4" providerId="ADAL" clId="{DD3899B2-27FB-4DFA-BBBE-FB6677EB49B6}" dt="2019-05-21T07:53:38.056" v="1287" actId="15"/>
          <ac:spMkLst>
            <pc:docMk/>
            <pc:sldMk cId="3455670688" sldId="293"/>
            <ac:spMk id="3" creationId="{96C8D807-9B6A-4327-8F70-BD469EA56B43}"/>
          </ac:spMkLst>
        </pc:spChg>
      </pc:sldChg>
      <pc:sldChg chg="addSp delSp modSp add">
        <pc:chgData name="Antonio Kamber" userId="6eb096ae-66d5-4cab-83a4-59945da771b4" providerId="ADAL" clId="{DD3899B2-27FB-4DFA-BBBE-FB6677EB49B6}" dt="2019-05-21T08:05:34.312" v="1404" actId="20577"/>
        <pc:sldMkLst>
          <pc:docMk/>
          <pc:sldMk cId="604449878" sldId="299"/>
        </pc:sldMkLst>
        <pc:graphicFrameChg chg="mod modGraphic">
          <ac:chgData name="Antonio Kamber" userId="6eb096ae-66d5-4cab-83a4-59945da771b4" providerId="ADAL" clId="{DD3899B2-27FB-4DFA-BBBE-FB6677EB49B6}" dt="2019-05-21T08:05:34.312" v="1404" actId="20577"/>
          <ac:graphicFrameMkLst>
            <pc:docMk/>
            <pc:sldMk cId="604449878" sldId="299"/>
            <ac:graphicFrameMk id="4" creationId="{575418E3-187E-4708-8C99-5B2227D8F0CC}"/>
          </ac:graphicFrameMkLst>
        </pc:graphicFrameChg>
        <pc:picChg chg="del">
          <ac:chgData name="Antonio Kamber" userId="6eb096ae-66d5-4cab-83a4-59945da771b4" providerId="ADAL" clId="{DD3899B2-27FB-4DFA-BBBE-FB6677EB49B6}" dt="2019-05-20T13:24:27.277" v="215" actId="478"/>
          <ac:picMkLst>
            <pc:docMk/>
            <pc:sldMk cId="604449878" sldId="299"/>
            <ac:picMk id="5" creationId="{AD9ABBA7-863C-4F27-9D37-1842B3692B5C}"/>
          </ac:picMkLst>
        </pc:picChg>
        <pc:picChg chg="add mod">
          <ac:chgData name="Antonio Kamber" userId="6eb096ae-66d5-4cab-83a4-59945da771b4" providerId="ADAL" clId="{DD3899B2-27FB-4DFA-BBBE-FB6677EB49B6}" dt="2019-05-20T13:39:40.230" v="1235" actId="1076"/>
          <ac:picMkLst>
            <pc:docMk/>
            <pc:sldMk cId="604449878" sldId="299"/>
            <ac:picMk id="6" creationId="{8B95F777-B82F-41A1-9C20-6CA31CD793F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7E702-0D3F-4DD7-B930-4990F13C497C}" type="datetime1">
              <a:rPr lang="hr-HR" smtClean="0"/>
              <a:t>1.7.2019.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09576-DE02-4D79-BB49-2E784323154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3041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3B7E6A5-3C70-49F2-9282-D5CAF9CF5835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 dirty="0"/>
              <a:t>Kliknite da biste uredili stilove teksta matrice</a:t>
            </a:r>
          </a:p>
          <a:p>
            <a:pPr lvl="1" rtl="0"/>
            <a:r>
              <a:rPr lang="hr-HR" noProof="0" dirty="0"/>
              <a:t>Druga razina</a:t>
            </a:r>
          </a:p>
          <a:p>
            <a:pPr lvl="2" rtl="0"/>
            <a:r>
              <a:rPr lang="hr-HR" noProof="0" dirty="0"/>
              <a:t>Treća razina</a:t>
            </a:r>
          </a:p>
          <a:p>
            <a:pPr lvl="3" rtl="0"/>
            <a:r>
              <a:rPr lang="hr-HR" noProof="0" dirty="0"/>
              <a:t>Četvrta razina</a:t>
            </a:r>
          </a:p>
          <a:p>
            <a:pPr lvl="4" rtl="0"/>
            <a:r>
              <a:rPr lang="hr-HR" noProof="0" dirty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r-HR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591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r-HR" smtClean="0"/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0690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r-HR" smtClean="0"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0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r-HR" smtClean="0"/>
              <a:t>12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839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za bilješk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r-HR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hr-HR" smtClean="0"/>
              <a:t>16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703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Pravokutni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hr-HR" noProof="0" dirty="0"/>
            </a:p>
          </p:txBody>
        </p:sp>
        <p:cxnSp>
          <p:nvCxnSpPr>
            <p:cNvPr id="7" name="Ravni poveznik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Ravni poveznik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hr-HR" noProof="0"/>
              <a:t>Kliknite da biste uredili stil podnaslova matrice</a:t>
            </a:r>
            <a:endParaRPr kumimoji="0" lang="hr-HR" noProof="0" dirty="0"/>
          </a:p>
        </p:txBody>
      </p:sp>
      <p:sp>
        <p:nvSpPr>
          <p:cNvPr id="30" name="Rezervirano mjesto za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1D6611-44BF-4439-9A62-9339B1AC2F38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19" name="Rezervirano mjesto za podnožje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27" name="Rezervirano mjesto za broj slajda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1DD0AF-7193-4A25-B668-B948B98BD67E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089187-B61B-4BB6-997B-5E73ACE042C8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1A1AD-488B-4226-99F6-BAFEDDA0CDF4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6275A-2EDB-488B-9CB9-05FB97076AC0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8C7E01-5966-4D79-93EC-560D5FC5062E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</p:txBody>
      </p:sp>
      <p:sp>
        <p:nvSpPr>
          <p:cNvPr id="5" name="Rezervirano mjesto za sadržaj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BD25B9-32EF-4E33-8AF9-794A17F7F848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74D40A-E75B-4868-8CBA-2C8BC19A90D5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EBDC6A-367F-4F7B-A112-7BDBB3E34F5C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  <a:p>
            <a:pPr lvl="1" rtl="0" eaLnBrk="1" latinLnBrk="0" hangingPunct="1"/>
            <a:r>
              <a:rPr lang="hr-HR" noProof="0"/>
              <a:t>Druga razina</a:t>
            </a:r>
          </a:p>
          <a:p>
            <a:pPr lvl="2" rtl="0" eaLnBrk="1" latinLnBrk="0" hangingPunct="1"/>
            <a:r>
              <a:rPr lang="hr-HR" noProof="0"/>
              <a:t>Treća razina</a:t>
            </a:r>
          </a:p>
          <a:p>
            <a:pPr lvl="3" rtl="0" eaLnBrk="1" latinLnBrk="0" hangingPunct="1"/>
            <a:r>
              <a:rPr lang="hr-HR" noProof="0"/>
              <a:t>Četvrta razina</a:t>
            </a:r>
          </a:p>
          <a:p>
            <a:pPr lvl="4" rtl="0" eaLnBrk="1" latinLnBrk="0" hangingPunct="1"/>
            <a:r>
              <a:rPr lang="hr-HR" noProof="0"/>
              <a:t>Peta razina stilove teksta</a:t>
            </a:r>
            <a:endParaRPr kumimoji="0"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B4A45B-370A-4845-9098-132B53F99B26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izrezanim i zaobljenim jednim kuto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r-HR" sz="1800" noProof="0" dirty="0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r-HR" sz="1800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hr-HR" noProof="0"/>
              <a:t>Kliknite ikonu da biste dodali  sliku</a:t>
            </a:r>
            <a:endParaRPr kumimoji="0"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hr-HR" noProof="0"/>
              <a:t>Kliknite da biste uredili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8D20F7-1681-471C-B086-E69B61CEB099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hr-HR" noProof="0" smtClean="0"/>
              <a:t>‹#›</a:t>
            </a:fld>
            <a:endParaRPr lang="hr-HR" noProof="0" dirty="0"/>
          </a:p>
        </p:txBody>
      </p:sp>
      <p:sp>
        <p:nvSpPr>
          <p:cNvPr id="10" name="Prostoručni oblik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r-H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i oblik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r-H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Pravokutni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 dirty="0"/>
            </a:p>
          </p:txBody>
        </p:sp>
        <p:grpSp>
          <p:nvGrpSpPr>
            <p:cNvPr id="27" name="Grup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Prostoručni oblik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r-H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Prostoručni oblik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r-H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Prostoručni oblik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r-HR" sz="1800" noProof="0" dirty="0"/>
                </a:p>
              </p:txBody>
            </p:sp>
            <p:sp>
              <p:nvSpPr>
                <p:cNvPr id="33" name="Prostoručni oblik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r-HR" sz="1800" noProof="0" dirty="0"/>
                </a:p>
              </p:txBody>
            </p:sp>
          </p:grpSp>
        </p:grpSp>
      </p:grpSp>
      <p:sp>
        <p:nvSpPr>
          <p:cNvPr id="9" name="Rezervirano mjesto za naslov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hr-HR" noProof="0" dirty="0"/>
              <a:t>Kliknite da biste uredili stil naslova matrice</a:t>
            </a:r>
            <a:endParaRPr kumimoji="0" lang="hr-HR" noProof="0" dirty="0"/>
          </a:p>
        </p:txBody>
      </p:sp>
      <p:sp>
        <p:nvSpPr>
          <p:cNvPr id="30" name="Rezervirano mjesto za teks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hr-HR" noProof="0" dirty="0"/>
              <a:t>Kliknite da biste uredili stilove teksta matrice</a:t>
            </a:r>
          </a:p>
          <a:p>
            <a:pPr lvl="1" rtl="0" eaLnBrk="1" latinLnBrk="0" hangingPunct="1"/>
            <a:r>
              <a:rPr lang="hr-HR" noProof="0" dirty="0"/>
              <a:t>Druga razina</a:t>
            </a:r>
          </a:p>
          <a:p>
            <a:pPr lvl="2" rtl="0" eaLnBrk="1" latinLnBrk="0" hangingPunct="1"/>
            <a:r>
              <a:rPr lang="hr-HR" noProof="0" dirty="0"/>
              <a:t>Treća razina</a:t>
            </a:r>
          </a:p>
          <a:p>
            <a:pPr lvl="3" rtl="0" eaLnBrk="1" latinLnBrk="0" hangingPunct="1"/>
            <a:r>
              <a:rPr lang="hr-HR" noProof="0" dirty="0"/>
              <a:t>Četvrta razina</a:t>
            </a:r>
          </a:p>
          <a:p>
            <a:pPr lvl="4" rtl="0" eaLnBrk="1" latinLnBrk="0" hangingPunct="1"/>
            <a:r>
              <a:rPr lang="hr-HR" noProof="0" dirty="0"/>
              <a:t>Peta razina</a:t>
            </a:r>
          </a:p>
        </p:txBody>
      </p:sp>
      <p:sp>
        <p:nvSpPr>
          <p:cNvPr id="10" name="Rezervirano mjesto za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E78C3AC2-40AB-4ED9-BCF2-300D450D4824}" type="datetime1">
              <a:rPr lang="hr-HR" noProof="0" smtClean="0"/>
              <a:t>1.7.2019.</a:t>
            </a:fld>
            <a:endParaRPr lang="hr-HR" noProof="0" dirty="0"/>
          </a:p>
        </p:txBody>
      </p:sp>
      <p:sp>
        <p:nvSpPr>
          <p:cNvPr id="22" name="Rezervirano mjesto za podnožj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18" name="Rezervirano mjesto za broj slajda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r>
              <a:rPr lang="hr-HR" dirty="0"/>
              <a:t>Završni rad: Usporedba radnih okvira klijentske strane u razvoju web aplikacija</a:t>
            </a: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r>
              <a:rPr lang="hr-HR" dirty="0"/>
              <a:t>mentor: doc. dr. sc. Alan Jović </a:t>
            </a:r>
          </a:p>
          <a:p>
            <a:r>
              <a:rPr lang="hr-HR" dirty="0"/>
              <a:t>student: Antonio Kamber</a:t>
            </a:r>
          </a:p>
          <a:p>
            <a:r>
              <a:rPr lang="hr-HR" dirty="0"/>
              <a:t>Sveučilište u Zagrebu Fakultet elektrotehnike i računarstva</a:t>
            </a:r>
          </a:p>
          <a:p>
            <a:r>
              <a:rPr lang="pl-PL" dirty="0"/>
              <a:t>Zavod za elektroniku, mikroelektroniku, računalne i inteligentne sustave</a:t>
            </a:r>
            <a:endParaRPr lang="hr-HR" dirty="0"/>
          </a:p>
          <a:p>
            <a:pPr rtl="0"/>
            <a:endParaRPr lang="hr-HR" dirty="0"/>
          </a:p>
          <a:p>
            <a:pPr rt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759">
        <p:fade/>
      </p:transition>
    </mc:Choice>
    <mc:Fallback xmlns="">
      <p:transition spd="med" advTm="13759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2B167F1A-4A85-43E8-8F78-5B7DF18A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88928"/>
            <a:ext cx="10972800" cy="1143000"/>
          </a:xfrm>
        </p:spPr>
        <p:txBody>
          <a:bodyPr/>
          <a:lstStyle/>
          <a:p>
            <a:pPr algn="ctr"/>
            <a:r>
              <a:rPr lang="hr-HR" dirty="0"/>
              <a:t>Kvantitativna usporedba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F1042B7-AFAE-4DDF-AE91-77AD161C9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689" y="929685"/>
            <a:ext cx="5386917" cy="659352"/>
          </a:xfrm>
        </p:spPr>
        <p:txBody>
          <a:bodyPr/>
          <a:lstStyle/>
          <a:p>
            <a:r>
              <a:rPr lang="hr-HR" dirty="0"/>
              <a:t>Bez modula </a:t>
            </a:r>
            <a:r>
              <a:rPr lang="hr-HR" dirty="0" err="1"/>
              <a:t>npm</a:t>
            </a:r>
            <a:r>
              <a:rPr lang="hr-HR" dirty="0"/>
              <a:t>-a</a:t>
            </a:r>
          </a:p>
        </p:txBody>
      </p:sp>
      <p:sp>
        <p:nvSpPr>
          <p:cNvPr id="7" name="Rezervirano mjesto teksta 6">
            <a:extLst>
              <a:ext uri="{FF2B5EF4-FFF2-40B4-BE49-F238E27FC236}">
                <a16:creationId xmlns:a16="http://schemas.microsoft.com/office/drawing/2014/main" id="{28E79D2D-A500-4F82-9EC7-22CF6E10D6AA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50573" y="3798605"/>
            <a:ext cx="5389033" cy="654843"/>
          </a:xfrm>
        </p:spPr>
        <p:txBody>
          <a:bodyPr>
            <a:normAutofit/>
          </a:bodyPr>
          <a:lstStyle/>
          <a:p>
            <a:r>
              <a:rPr lang="hr-HR" dirty="0"/>
              <a:t>Sa modulima </a:t>
            </a:r>
            <a:r>
              <a:rPr lang="hr-HR" dirty="0" err="1"/>
              <a:t>npm</a:t>
            </a:r>
            <a:r>
              <a:rPr lang="hr-HR" dirty="0"/>
              <a:t>-a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015D30C1-AC5C-4064-BAC0-BEEF7405F935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83713088"/>
              </p:ext>
            </p:extLst>
          </p:nvPr>
        </p:nvGraphicFramePr>
        <p:xfrm>
          <a:off x="450573" y="4433570"/>
          <a:ext cx="11290854" cy="228528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822392">
                  <a:extLst>
                    <a:ext uri="{9D8B030D-6E8A-4147-A177-3AD203B41FA5}">
                      <a16:colId xmlns:a16="http://schemas.microsoft.com/office/drawing/2014/main" val="4199189851"/>
                    </a:ext>
                  </a:extLst>
                </a:gridCol>
                <a:gridCol w="2822392">
                  <a:extLst>
                    <a:ext uri="{9D8B030D-6E8A-4147-A177-3AD203B41FA5}">
                      <a16:colId xmlns:a16="http://schemas.microsoft.com/office/drawing/2014/main" val="1851581343"/>
                    </a:ext>
                  </a:extLst>
                </a:gridCol>
                <a:gridCol w="2822392">
                  <a:extLst>
                    <a:ext uri="{9D8B030D-6E8A-4147-A177-3AD203B41FA5}">
                      <a16:colId xmlns:a16="http://schemas.microsoft.com/office/drawing/2014/main" val="2817580713"/>
                    </a:ext>
                  </a:extLst>
                </a:gridCol>
                <a:gridCol w="2823678">
                  <a:extLst>
                    <a:ext uri="{9D8B030D-6E8A-4147-A177-3AD203B41FA5}">
                      <a16:colId xmlns:a16="http://schemas.microsoft.com/office/drawing/2014/main" val="427260572"/>
                    </a:ext>
                  </a:extLst>
                </a:gridCol>
              </a:tblGrid>
              <a:tr h="5713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Radni okvir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Memorija ( MB ) 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Broj datoteka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Broj kazala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extLst>
                  <a:ext uri="{0D108BD9-81ED-4DB2-BD59-A6C34878D82A}">
                    <a16:rowId xmlns:a16="http://schemas.microsoft.com/office/drawing/2014/main" val="2628557286"/>
                  </a:ext>
                </a:extLst>
              </a:tr>
              <a:tr h="5713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Angular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232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29 822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4 071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extLst>
                  <a:ext uri="{0D108BD9-81ED-4DB2-BD59-A6C34878D82A}">
                    <a16:rowId xmlns:a16="http://schemas.microsoft.com/office/drawing/2014/main" val="1155866714"/>
                  </a:ext>
                </a:extLst>
              </a:tr>
              <a:tr h="5713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ReactJS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226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34 602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4 993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extLst>
                  <a:ext uri="{0D108BD9-81ED-4DB2-BD59-A6C34878D82A}">
                    <a16:rowId xmlns:a16="http://schemas.microsoft.com/office/drawing/2014/main" val="1959927461"/>
                  </a:ext>
                </a:extLst>
              </a:tr>
              <a:tr h="5713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VueJS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124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22 353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3 275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88" marR="66288" marT="0" marB="0"/>
                </a:tc>
                <a:extLst>
                  <a:ext uri="{0D108BD9-81ED-4DB2-BD59-A6C34878D82A}">
                    <a16:rowId xmlns:a16="http://schemas.microsoft.com/office/drawing/2014/main" val="1638935544"/>
                  </a:ext>
                </a:extLst>
              </a:tr>
            </a:tbl>
          </a:graphicData>
        </a:graphic>
      </p:graphicFrame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4C264CE0-CF95-4E94-B0E0-63324A135603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08091412"/>
              </p:ext>
            </p:extLst>
          </p:nvPr>
        </p:nvGraphicFramePr>
        <p:xfrm>
          <a:off x="450573" y="1613424"/>
          <a:ext cx="11290853" cy="218067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822392">
                  <a:extLst>
                    <a:ext uri="{9D8B030D-6E8A-4147-A177-3AD203B41FA5}">
                      <a16:colId xmlns:a16="http://schemas.microsoft.com/office/drawing/2014/main" val="1941381113"/>
                    </a:ext>
                  </a:extLst>
                </a:gridCol>
                <a:gridCol w="2822392">
                  <a:extLst>
                    <a:ext uri="{9D8B030D-6E8A-4147-A177-3AD203B41FA5}">
                      <a16:colId xmlns:a16="http://schemas.microsoft.com/office/drawing/2014/main" val="2544180652"/>
                    </a:ext>
                  </a:extLst>
                </a:gridCol>
                <a:gridCol w="2822392">
                  <a:extLst>
                    <a:ext uri="{9D8B030D-6E8A-4147-A177-3AD203B41FA5}">
                      <a16:colId xmlns:a16="http://schemas.microsoft.com/office/drawing/2014/main" val="3118515091"/>
                    </a:ext>
                  </a:extLst>
                </a:gridCol>
                <a:gridCol w="2823677">
                  <a:extLst>
                    <a:ext uri="{9D8B030D-6E8A-4147-A177-3AD203B41FA5}">
                      <a16:colId xmlns:a16="http://schemas.microsoft.com/office/drawing/2014/main" val="2754693079"/>
                    </a:ext>
                  </a:extLst>
                </a:gridCol>
              </a:tblGrid>
              <a:tr h="5451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Radni okvir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Memorija ( KB ) 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Broj datoteka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Broj kazala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extLst>
                  <a:ext uri="{0D108BD9-81ED-4DB2-BD59-A6C34878D82A}">
                    <a16:rowId xmlns:a16="http://schemas.microsoft.com/office/drawing/2014/main" val="3524182365"/>
                  </a:ext>
                </a:extLst>
              </a:tr>
              <a:tr h="5451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Angular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520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97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25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extLst>
                  <a:ext uri="{0D108BD9-81ED-4DB2-BD59-A6C34878D82A}">
                    <a16:rowId xmlns:a16="http://schemas.microsoft.com/office/drawing/2014/main" val="169323805"/>
                  </a:ext>
                </a:extLst>
              </a:tr>
              <a:tr h="5451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ReactJS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494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44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19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extLst>
                  <a:ext uri="{0D108BD9-81ED-4DB2-BD59-A6C34878D82A}">
                    <a16:rowId xmlns:a16="http://schemas.microsoft.com/office/drawing/2014/main" val="3909501773"/>
                  </a:ext>
                </a:extLst>
              </a:tr>
              <a:tr h="5451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VueJS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484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>
                          <a:effectLst/>
                        </a:rPr>
                        <a:t>55</a:t>
                      </a:r>
                      <a:endParaRPr lang="hr-HR" sz="2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600" dirty="0">
                          <a:effectLst/>
                        </a:rPr>
                        <a:t>20</a:t>
                      </a:r>
                      <a:endParaRPr lang="hr-HR" sz="2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249" marR="66249" marT="0" marB="0"/>
                </a:tc>
                <a:extLst>
                  <a:ext uri="{0D108BD9-81ED-4DB2-BD59-A6C34878D82A}">
                    <a16:rowId xmlns:a16="http://schemas.microsoft.com/office/drawing/2014/main" val="379469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9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2B167F1A-4A85-43E8-8F78-5B7DF18A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88928"/>
            <a:ext cx="10972800" cy="1143000"/>
          </a:xfrm>
        </p:spPr>
        <p:txBody>
          <a:bodyPr/>
          <a:lstStyle/>
          <a:p>
            <a:pPr algn="ctr"/>
            <a:r>
              <a:rPr lang="hr-HR" dirty="0"/>
              <a:t>Kvantitativna usporedba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F1042B7-AFAE-4DDF-AE91-77AD161C9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54072"/>
            <a:ext cx="5386917" cy="659352"/>
          </a:xfrm>
        </p:spPr>
        <p:txBody>
          <a:bodyPr/>
          <a:lstStyle/>
          <a:p>
            <a:r>
              <a:rPr lang="hr-HR" dirty="0" err="1"/>
              <a:t>Bundle</a:t>
            </a:r>
            <a:r>
              <a:rPr lang="hr-HR" dirty="0"/>
              <a:t> datoteka ( </a:t>
            </a:r>
            <a:r>
              <a:rPr lang="hr-HR" dirty="0" err="1"/>
              <a:t>kB</a:t>
            </a:r>
            <a:r>
              <a:rPr lang="hr-HR" dirty="0"/>
              <a:t>)</a:t>
            </a:r>
          </a:p>
        </p:txBody>
      </p:sp>
      <p:sp>
        <p:nvSpPr>
          <p:cNvPr id="7" name="Rezervirano mjesto teksta 6">
            <a:extLst>
              <a:ext uri="{FF2B5EF4-FFF2-40B4-BE49-F238E27FC236}">
                <a16:creationId xmlns:a16="http://schemas.microsoft.com/office/drawing/2014/main" id="{28E79D2D-A500-4F82-9EC7-22CF6E10D6AA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8406431" y="1056547"/>
            <a:ext cx="5389033" cy="654843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Inicijalno učitavanje</a:t>
            </a:r>
          </a:p>
          <a:p>
            <a:r>
              <a:rPr lang="hr-HR" dirty="0"/>
              <a:t>Chrome Developer </a:t>
            </a:r>
            <a:r>
              <a:rPr lang="hr-HR" dirty="0" err="1"/>
              <a:t>tool</a:t>
            </a:r>
            <a:endParaRPr lang="hr-HR" dirty="0"/>
          </a:p>
        </p:txBody>
      </p:sp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1D2AF816-B6E6-4FF0-858B-2199784FC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406430" y="1815725"/>
            <a:ext cx="5389033" cy="3845720"/>
          </a:xfrm>
        </p:spPr>
        <p:txBody>
          <a:bodyPr/>
          <a:lstStyle/>
          <a:p>
            <a:r>
              <a:rPr lang="hr-HR" dirty="0" err="1"/>
              <a:t>Angular</a:t>
            </a:r>
            <a:r>
              <a:rPr lang="hr-HR" dirty="0"/>
              <a:t>: 46.6 </a:t>
            </a:r>
            <a:r>
              <a:rPr lang="hr-HR" dirty="0" err="1"/>
              <a:t>ms</a:t>
            </a:r>
            <a:endParaRPr lang="hr-HR" dirty="0"/>
          </a:p>
          <a:p>
            <a:r>
              <a:rPr lang="hr-HR" dirty="0" err="1"/>
              <a:t>ReactJS</a:t>
            </a:r>
            <a:r>
              <a:rPr lang="hr-HR" dirty="0"/>
              <a:t>: 64.8 </a:t>
            </a:r>
            <a:r>
              <a:rPr lang="hr-HR" dirty="0" err="1"/>
              <a:t>ms</a:t>
            </a:r>
            <a:endParaRPr lang="hr-HR" dirty="0"/>
          </a:p>
          <a:p>
            <a:r>
              <a:rPr lang="hr-HR" dirty="0" err="1"/>
              <a:t>VueJS</a:t>
            </a:r>
            <a:r>
              <a:rPr lang="hr-HR" dirty="0"/>
              <a:t>: 40.3 </a:t>
            </a:r>
            <a:r>
              <a:rPr lang="hr-HR" dirty="0" err="1"/>
              <a:t>ms</a:t>
            </a:r>
            <a:endParaRPr lang="hr-HR" dirty="0"/>
          </a:p>
        </p:txBody>
      </p:sp>
      <p:pic>
        <p:nvPicPr>
          <p:cNvPr id="9" name="Slika 8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1A030375-3636-4686-A317-053339735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19" y="1751146"/>
            <a:ext cx="6741879" cy="384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7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2B167F1A-4A85-43E8-8F78-5B7DF18A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0"/>
            <a:ext cx="10972800" cy="1143000"/>
          </a:xfrm>
        </p:spPr>
        <p:txBody>
          <a:bodyPr/>
          <a:lstStyle/>
          <a:p>
            <a:pPr algn="ctr"/>
            <a:r>
              <a:rPr lang="hr-HR" dirty="0"/>
              <a:t>Kvantitativna usporedba</a:t>
            </a:r>
          </a:p>
        </p:txBody>
      </p:sp>
      <p:sp>
        <p:nvSpPr>
          <p:cNvPr id="9" name="Naslov 7">
            <a:extLst>
              <a:ext uri="{FF2B5EF4-FFF2-40B4-BE49-F238E27FC236}">
                <a16:creationId xmlns:a16="http://schemas.microsoft.com/office/drawing/2014/main" id="{420D5E49-66D9-42A7-B098-F5E07570C0A3}"/>
              </a:ext>
            </a:extLst>
          </p:cNvPr>
          <p:cNvSpPr txBox="1">
            <a:spLocks/>
          </p:cNvSpPr>
          <p:nvPr/>
        </p:nvSpPr>
        <p:spPr>
          <a:xfrm>
            <a:off x="609600" y="118701"/>
            <a:ext cx="10972800" cy="1143000"/>
          </a:xfrm>
          <a:prstGeom prst="rect">
            <a:avLst/>
          </a:prstGeom>
        </p:spPr>
        <p:txBody>
          <a:bodyPr vert="horz" lIns="0" tIns="45720" rIns="0" bIns="0" rtlCol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r-HR" sz="4000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43FF24EA-058B-49D9-A133-88185BBFB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84114"/>
              </p:ext>
            </p:extLst>
          </p:nvPr>
        </p:nvGraphicFramePr>
        <p:xfrm>
          <a:off x="609600" y="1200488"/>
          <a:ext cx="11317356" cy="565751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445144">
                  <a:extLst>
                    <a:ext uri="{9D8B030D-6E8A-4147-A177-3AD203B41FA5}">
                      <a16:colId xmlns:a16="http://schemas.microsoft.com/office/drawing/2014/main" val="1174777374"/>
                    </a:ext>
                  </a:extLst>
                </a:gridCol>
                <a:gridCol w="2030056">
                  <a:extLst>
                    <a:ext uri="{9D8B030D-6E8A-4147-A177-3AD203B41FA5}">
                      <a16:colId xmlns:a16="http://schemas.microsoft.com/office/drawing/2014/main" val="476223944"/>
                    </a:ext>
                  </a:extLst>
                </a:gridCol>
                <a:gridCol w="2028469">
                  <a:extLst>
                    <a:ext uri="{9D8B030D-6E8A-4147-A177-3AD203B41FA5}">
                      <a16:colId xmlns:a16="http://schemas.microsoft.com/office/drawing/2014/main" val="942433467"/>
                    </a:ext>
                  </a:extLst>
                </a:gridCol>
                <a:gridCol w="1813687">
                  <a:extLst>
                    <a:ext uri="{9D8B030D-6E8A-4147-A177-3AD203B41FA5}">
                      <a16:colId xmlns:a16="http://schemas.microsoft.com/office/drawing/2014/main" val="4254519394"/>
                    </a:ext>
                  </a:extLst>
                </a:gridCol>
              </a:tblGrid>
              <a:tr h="12229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</a:rPr>
                        <a:t>Akcija/ HTTP zahtjevi (</a:t>
                      </a:r>
                      <a:r>
                        <a:rPr lang="hr-HR" sz="3000" dirty="0" err="1">
                          <a:effectLst/>
                        </a:rPr>
                        <a:t>ms</a:t>
                      </a:r>
                      <a:r>
                        <a:rPr lang="hr-HR" sz="3000" dirty="0">
                          <a:effectLst/>
                        </a:rPr>
                        <a:t>)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 err="1">
                          <a:effectLst/>
                        </a:rPr>
                        <a:t>Angular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ReactJS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 err="1">
                          <a:effectLst/>
                        </a:rPr>
                        <a:t>VueJS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864634"/>
                  </a:ext>
                </a:extLst>
              </a:tr>
              <a:tr h="604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Prijava korisnika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  <a:highlight>
                            <a:srgbClr val="00FF00"/>
                          </a:highlight>
                        </a:rPr>
                        <a:t>10.35</a:t>
                      </a:r>
                      <a:endParaRPr lang="hr-HR" sz="3000" dirty="0">
                        <a:effectLst/>
                        <a:highlight>
                          <a:srgbClr val="00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14.42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13.34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8595344"/>
                  </a:ext>
                </a:extLst>
              </a:tr>
              <a:tr h="604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Registracija korisnika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25.78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27.36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  <a:highlight>
                            <a:srgbClr val="00FF00"/>
                          </a:highlight>
                        </a:rPr>
                        <a:t>11.42</a:t>
                      </a:r>
                      <a:endParaRPr lang="hr-HR" sz="3000" dirty="0">
                        <a:effectLst/>
                        <a:highlight>
                          <a:srgbClr val="00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868774"/>
                  </a:ext>
                </a:extLst>
              </a:tr>
              <a:tr h="604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Stvaranje zapisa kilaže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25.34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23.89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  <a:highlight>
                            <a:srgbClr val="00FF00"/>
                          </a:highlight>
                        </a:rPr>
                        <a:t>21.71</a:t>
                      </a:r>
                      <a:endParaRPr lang="hr-HR" sz="3000" dirty="0">
                        <a:effectLst/>
                        <a:highlight>
                          <a:srgbClr val="00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557389"/>
                  </a:ext>
                </a:extLst>
              </a:tr>
              <a:tr h="604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</a:rPr>
                        <a:t>Brisanje zapisa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  <a:highlight>
                            <a:srgbClr val="00FF00"/>
                          </a:highlight>
                        </a:rPr>
                        <a:t>19.88</a:t>
                      </a:r>
                      <a:endParaRPr lang="hr-HR" sz="3000" dirty="0">
                        <a:effectLst/>
                        <a:highlight>
                          <a:srgbClr val="00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26.41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21.45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817734"/>
                  </a:ext>
                </a:extLst>
              </a:tr>
              <a:tr h="19567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</a:rPr>
                        <a:t>Zahtjev za zapisima u ograničenom vremenskom periodu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  <a:highlight>
                            <a:srgbClr val="00FF00"/>
                          </a:highlight>
                        </a:rPr>
                        <a:t>19.23</a:t>
                      </a:r>
                      <a:endParaRPr lang="hr-HR" sz="3000" dirty="0">
                        <a:effectLst/>
                        <a:highlight>
                          <a:srgbClr val="00FF00"/>
                        </a:highlight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>
                          <a:effectLst/>
                        </a:rPr>
                        <a:t>39.61</a:t>
                      </a:r>
                      <a:endParaRPr lang="hr-HR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000" dirty="0">
                          <a:effectLst/>
                        </a:rPr>
                        <a:t>23.22</a:t>
                      </a:r>
                      <a:endParaRPr lang="hr-HR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65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62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310">
        <p:fade/>
      </p:transition>
    </mc:Choice>
    <mc:Fallback xmlns="">
      <p:transition spd="med" advTm="331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ACFBFA54-5ABF-4094-8853-122966BCD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0"/>
            <a:ext cx="11074400" cy="74715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Kvalitativna usporedba</a:t>
            </a:r>
          </a:p>
        </p:txBody>
      </p:sp>
      <p:graphicFrame>
        <p:nvGraphicFramePr>
          <p:cNvPr id="8" name="Tablica 7">
            <a:extLst>
              <a:ext uri="{FF2B5EF4-FFF2-40B4-BE49-F238E27FC236}">
                <a16:creationId xmlns:a16="http://schemas.microsoft.com/office/drawing/2014/main" id="{6C9C4216-FF4B-4307-B85A-028D2FF2D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68945"/>
              </p:ext>
            </p:extLst>
          </p:nvPr>
        </p:nvGraphicFramePr>
        <p:xfrm>
          <a:off x="428487" y="692320"/>
          <a:ext cx="11193671" cy="61620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9043">
                  <a:extLst>
                    <a:ext uri="{9D8B030D-6E8A-4147-A177-3AD203B41FA5}">
                      <a16:colId xmlns:a16="http://schemas.microsoft.com/office/drawing/2014/main" val="4046723543"/>
                    </a:ext>
                  </a:extLst>
                </a:gridCol>
                <a:gridCol w="2279374">
                  <a:extLst>
                    <a:ext uri="{9D8B030D-6E8A-4147-A177-3AD203B41FA5}">
                      <a16:colId xmlns:a16="http://schemas.microsoft.com/office/drawing/2014/main" val="963034843"/>
                    </a:ext>
                  </a:extLst>
                </a:gridCol>
                <a:gridCol w="2339780">
                  <a:extLst>
                    <a:ext uri="{9D8B030D-6E8A-4147-A177-3AD203B41FA5}">
                      <a16:colId xmlns:a16="http://schemas.microsoft.com/office/drawing/2014/main" val="3738105110"/>
                    </a:ext>
                  </a:extLst>
                </a:gridCol>
                <a:gridCol w="2245474">
                  <a:extLst>
                    <a:ext uri="{9D8B030D-6E8A-4147-A177-3AD203B41FA5}">
                      <a16:colId xmlns:a16="http://schemas.microsoft.com/office/drawing/2014/main" val="969640285"/>
                    </a:ext>
                  </a:extLst>
                </a:gridCol>
              </a:tblGrid>
              <a:tr h="754025">
                <a:tc>
                  <a:txBody>
                    <a:bodyPr/>
                    <a:lstStyle/>
                    <a:p>
                      <a:pPr algn="ctr"/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 err="1"/>
                        <a:t>Angular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 err="1"/>
                        <a:t>ReactJS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 err="1"/>
                        <a:t>VueJS</a:t>
                      </a:r>
                      <a:endParaRPr lang="hr-HR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204242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Vrijeme učenja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dirty="0"/>
                        <a:t>3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dirty="0"/>
                        <a:t>2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66761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Podrška dokumentacije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976561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Preglednost projekta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333178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Vrijeme razvoja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73733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Otklanjanje pogrešaka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911335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Automatizirani razvoj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33797"/>
                  </a:ext>
                </a:extLst>
              </a:tr>
              <a:tr h="754025"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Biblioteke sa komponentama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194507"/>
                  </a:ext>
                </a:extLst>
              </a:tr>
            </a:tbl>
          </a:graphicData>
        </a:graphic>
      </p:graphicFrame>
      <p:pic>
        <p:nvPicPr>
          <p:cNvPr id="3" name="Slika 2" descr="Slika na kojoj se prikazuje tekst, karta&#10;&#10;Opis je automatski generiran">
            <a:extLst>
              <a:ext uri="{FF2B5EF4-FFF2-40B4-BE49-F238E27FC236}">
                <a16:creationId xmlns:a16="http://schemas.microsoft.com/office/drawing/2014/main" id="{362655E8-6A54-4D39-9B59-C1AB55456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4" y="160387"/>
            <a:ext cx="9513335" cy="6005293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7D9CFEAB-E4FA-4D5D-994A-85F9A87CD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494" y="154860"/>
            <a:ext cx="8972527" cy="601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076409-6048-4C17-A5DE-1456F91F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0"/>
            <a:ext cx="11074400" cy="824948"/>
          </a:xfrm>
        </p:spPr>
        <p:txBody>
          <a:bodyPr/>
          <a:lstStyle/>
          <a:p>
            <a:pPr algn="ctr"/>
            <a:r>
              <a:rPr lang="hr-HR" dirty="0"/>
              <a:t>Zaključak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575418E3-187E-4708-8C99-5B2227D8F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168064"/>
              </p:ext>
            </p:extLst>
          </p:nvPr>
        </p:nvGraphicFramePr>
        <p:xfrm>
          <a:off x="265815" y="899235"/>
          <a:ext cx="11926185" cy="595876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75395">
                  <a:extLst>
                    <a:ext uri="{9D8B030D-6E8A-4147-A177-3AD203B41FA5}">
                      <a16:colId xmlns:a16="http://schemas.microsoft.com/office/drawing/2014/main" val="2124688211"/>
                    </a:ext>
                  </a:extLst>
                </a:gridCol>
                <a:gridCol w="3975395">
                  <a:extLst>
                    <a:ext uri="{9D8B030D-6E8A-4147-A177-3AD203B41FA5}">
                      <a16:colId xmlns:a16="http://schemas.microsoft.com/office/drawing/2014/main" val="526651096"/>
                    </a:ext>
                  </a:extLst>
                </a:gridCol>
                <a:gridCol w="3975395">
                  <a:extLst>
                    <a:ext uri="{9D8B030D-6E8A-4147-A177-3AD203B41FA5}">
                      <a16:colId xmlns:a16="http://schemas.microsoft.com/office/drawing/2014/main" val="2697771473"/>
                    </a:ext>
                  </a:extLst>
                </a:gridCol>
              </a:tblGrid>
              <a:tr h="566725"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Angular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ReactJS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VueJS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711121"/>
                  </a:ext>
                </a:extLst>
              </a:tr>
              <a:tr h="53920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OOP - </a:t>
                      </a:r>
                      <a:r>
                        <a:rPr kumimoji="0" lang="hr-HR" sz="2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TypeScript</a:t>
                      </a: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Snažan CLI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Detaljna dokumentacija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Dvosmjerno povezivanje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Ubacivanje ovisnosti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Virtualni DOM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Kontrola koda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Mobilni razvoj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Mnoštvo postojećih komponenti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Snažna podrška zajednice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Malo memorije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Brzina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Dvosmjerno povezivanje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Kratko vrijeme učenja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Pogodan za neiskusan tim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Pozitivna budućnost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55159"/>
                  </a:ext>
                </a:extLst>
              </a:tr>
            </a:tbl>
          </a:graphicData>
        </a:graphic>
      </p:graphicFrame>
      <p:pic>
        <p:nvPicPr>
          <p:cNvPr id="5" name="Slika 4">
            <a:extLst>
              <a:ext uri="{FF2B5EF4-FFF2-40B4-BE49-F238E27FC236}">
                <a16:creationId xmlns:a16="http://schemas.microsoft.com/office/drawing/2014/main" id="{AD9ABBA7-863C-4F27-9D37-1842B3692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992" y="-65396"/>
            <a:ext cx="1004045" cy="92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076409-6048-4C17-A5DE-1456F91F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0"/>
            <a:ext cx="11074400" cy="824948"/>
          </a:xfrm>
        </p:spPr>
        <p:txBody>
          <a:bodyPr/>
          <a:lstStyle/>
          <a:p>
            <a:pPr algn="ctr"/>
            <a:r>
              <a:rPr lang="hr-HR" dirty="0"/>
              <a:t>Zaključak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575418E3-187E-4708-8C99-5B2227D8F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4325"/>
              </p:ext>
            </p:extLst>
          </p:nvPr>
        </p:nvGraphicFramePr>
        <p:xfrm>
          <a:off x="265815" y="899235"/>
          <a:ext cx="11926185" cy="595876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75395">
                  <a:extLst>
                    <a:ext uri="{9D8B030D-6E8A-4147-A177-3AD203B41FA5}">
                      <a16:colId xmlns:a16="http://schemas.microsoft.com/office/drawing/2014/main" val="2124688211"/>
                    </a:ext>
                  </a:extLst>
                </a:gridCol>
                <a:gridCol w="3975395">
                  <a:extLst>
                    <a:ext uri="{9D8B030D-6E8A-4147-A177-3AD203B41FA5}">
                      <a16:colId xmlns:a16="http://schemas.microsoft.com/office/drawing/2014/main" val="526651096"/>
                    </a:ext>
                  </a:extLst>
                </a:gridCol>
                <a:gridCol w="3975395">
                  <a:extLst>
                    <a:ext uri="{9D8B030D-6E8A-4147-A177-3AD203B41FA5}">
                      <a16:colId xmlns:a16="http://schemas.microsoft.com/office/drawing/2014/main" val="2697771473"/>
                    </a:ext>
                  </a:extLst>
                </a:gridCol>
              </a:tblGrid>
              <a:tr h="675953"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Angular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ReactJS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000" dirty="0" err="1"/>
                        <a:t>VueJS</a:t>
                      </a:r>
                      <a:endParaRPr lang="hr-HR" sz="3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711121"/>
                  </a:ext>
                </a:extLst>
              </a:tr>
              <a:tr h="52828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Mnoštvo specifičnih struktura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Injectables</a:t>
                      </a: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Komponente, Cjevovodi, Moduli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Dugo vrijeme učenja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hr-HR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Zauzeće memorije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kumimoji="0" lang="hr-HR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HTML pomiješan sa JS-om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JSX</a:t>
                      </a:r>
                      <a:endParaRPr lang="hr-HR" sz="26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Jednosmjerno povezivanje</a:t>
                      </a: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Nedostatak funkcionalnosti</a:t>
                      </a:r>
                      <a:endParaRPr lang="hr-HR" sz="2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Više mogućnosti strukture komponenti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Manjak podrške proizvođača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Slab doprinos zajednice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600" dirty="0"/>
                        <a:t>Samo Web razvoj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hr-HR" sz="2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55159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8B95F777-B82F-41A1-9C20-6CA31CD79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411" y="5102087"/>
            <a:ext cx="1068248" cy="106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4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-176696" y="576470"/>
            <a:ext cx="10468864" cy="1828800"/>
          </a:xfrm>
        </p:spPr>
        <p:txBody>
          <a:bodyPr rtlCol="0">
            <a:normAutofit/>
          </a:bodyPr>
          <a:lstStyle/>
          <a:p>
            <a:r>
              <a:rPr lang="hr-HR" dirty="0"/>
              <a:t>Hvala Vam na pažnji!</a:t>
            </a: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r>
              <a:rPr lang="hr-HR" dirty="0"/>
              <a:t>mentor: doc. dr. sc. Alan Jović </a:t>
            </a:r>
          </a:p>
          <a:p>
            <a:r>
              <a:rPr lang="hr-HR" dirty="0"/>
              <a:t>student: Antonio Kamber</a:t>
            </a:r>
          </a:p>
          <a:p>
            <a:r>
              <a:rPr lang="hr-HR" dirty="0"/>
              <a:t>Sveučilište u Zagrebu Fakultet elektrotehnike i računarstva</a:t>
            </a:r>
          </a:p>
          <a:p>
            <a:r>
              <a:rPr lang="pl-PL" dirty="0"/>
              <a:t>Zavod za elektroniku, mikroelektroniku, računalne i inteligentne sustave</a:t>
            </a:r>
            <a:endParaRPr lang="hr-HR" dirty="0"/>
          </a:p>
          <a:p>
            <a:pPr rtl="0"/>
            <a:endParaRPr lang="hr-HR" dirty="0"/>
          </a:p>
          <a:p>
            <a:pPr rt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93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759">
        <p:fade/>
      </p:transition>
    </mc:Choice>
    <mc:Fallback xmlns="">
      <p:transition spd="med" advTm="13759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dirty="0"/>
              <a:t>Sadržaj:</a:t>
            </a:r>
          </a:p>
        </p:txBody>
      </p:sp>
      <p:sp>
        <p:nvSpPr>
          <p:cNvPr id="2" name="Rezervirano mjesto za sadržaj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hr-HR" dirty="0"/>
              <a:t>Ideja</a:t>
            </a:r>
          </a:p>
          <a:p>
            <a:pPr rtl="0"/>
            <a:r>
              <a:rPr lang="hr-HR" dirty="0"/>
              <a:t>Cilj</a:t>
            </a:r>
          </a:p>
          <a:p>
            <a:pPr rtl="0"/>
            <a:r>
              <a:rPr lang="hr-HR" dirty="0"/>
              <a:t>Aplikacija</a:t>
            </a:r>
          </a:p>
          <a:p>
            <a:pPr rtl="0"/>
            <a:r>
              <a:rPr lang="hr-HR" dirty="0"/>
              <a:t>Kvantitativna usporedba</a:t>
            </a:r>
          </a:p>
          <a:p>
            <a:pPr rtl="0"/>
            <a:r>
              <a:rPr lang="hr-HR" dirty="0"/>
              <a:t>Kvalitativna usporedba</a:t>
            </a:r>
          </a:p>
          <a:p>
            <a:pPr rtl="0"/>
            <a:r>
              <a:rPr lang="hr-HR" dirty="0"/>
              <a:t>Zaključak</a:t>
            </a:r>
          </a:p>
          <a:p>
            <a:pPr rtl="0"/>
            <a:endParaRPr lang="hr-HR" dirty="0"/>
          </a:p>
          <a:p>
            <a:pPr rtl="0"/>
            <a:endParaRPr lang="hr-HR" dirty="0"/>
          </a:p>
          <a:p>
            <a:pPr marL="0" indent="0" rtl="0">
              <a:buNone/>
            </a:pPr>
            <a:endParaRPr lang="hr-HR" dirty="0"/>
          </a:p>
          <a:p>
            <a:pPr rt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3233">
        <p:fade/>
      </p:transition>
    </mc:Choice>
    <mc:Fallback xmlns="">
      <p:transition spd="med" advTm="33233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0F8F8D-E221-42DE-B6BF-BA03D19F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Ideja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943365-4828-435F-AA6D-9D4D5552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Web aplikacija</a:t>
            </a:r>
          </a:p>
          <a:p>
            <a:r>
              <a:rPr lang="hr-HR" dirty="0"/>
              <a:t>Učestale funkcionalnosti</a:t>
            </a:r>
          </a:p>
          <a:p>
            <a:r>
              <a:rPr lang="hr-HR" dirty="0"/>
              <a:t>Moderno oblikovanje</a:t>
            </a:r>
          </a:p>
          <a:p>
            <a:r>
              <a:rPr lang="hr-HR" dirty="0" err="1"/>
              <a:t>Responzivno</a:t>
            </a:r>
            <a:r>
              <a:rPr lang="hr-HR" dirty="0"/>
              <a:t> oblikovanje</a:t>
            </a:r>
          </a:p>
          <a:p>
            <a:r>
              <a:rPr lang="hr-HR" dirty="0"/>
              <a:t>Interaktivno sučelje</a:t>
            </a:r>
          </a:p>
          <a:p>
            <a:r>
              <a:rPr lang="hr-HR" dirty="0"/>
              <a:t>Uporaba popularnih radnih okvira klijentske strane – </a:t>
            </a:r>
            <a:r>
              <a:rPr lang="hr-HR" dirty="0" err="1"/>
              <a:t>ReactJS</a:t>
            </a:r>
            <a:r>
              <a:rPr lang="hr-HR" dirty="0"/>
              <a:t>, </a:t>
            </a:r>
            <a:r>
              <a:rPr lang="hr-HR" dirty="0" err="1"/>
              <a:t>VueJS</a:t>
            </a:r>
            <a:r>
              <a:rPr lang="hr-HR" dirty="0"/>
              <a:t>, </a:t>
            </a:r>
            <a:r>
              <a:rPr lang="hr-HR" dirty="0" err="1"/>
              <a:t>Angular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182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C9CBCA-8E71-4D76-BE44-4B4A6B49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C8D807-9B6A-4327-8F70-BD469EA56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Omogućiti korisniku pregled unosa kilaže kroz vrijeme:</a:t>
            </a:r>
          </a:p>
          <a:p>
            <a:pPr lvl="1"/>
            <a:r>
              <a:rPr lang="hr-HR" dirty="0"/>
              <a:t>Tablično</a:t>
            </a:r>
          </a:p>
          <a:p>
            <a:pPr lvl="1"/>
            <a:r>
              <a:rPr lang="hr-HR" dirty="0"/>
              <a:t>Grafički</a:t>
            </a:r>
          </a:p>
          <a:p>
            <a:pPr lvl="1"/>
            <a:r>
              <a:rPr lang="hr-HR" dirty="0"/>
              <a:t>Statistika</a:t>
            </a:r>
          </a:p>
          <a:p>
            <a:r>
              <a:rPr lang="hr-HR" dirty="0"/>
              <a:t>Velika kohezija komponenti</a:t>
            </a:r>
          </a:p>
          <a:p>
            <a:r>
              <a:rPr lang="hr-HR" dirty="0"/>
              <a:t>Kvalitativna i kvantitativna usporedba</a:t>
            </a:r>
          </a:p>
          <a:p>
            <a:r>
              <a:rPr lang="hr-HR" dirty="0"/>
              <a:t>Steći iskustvo u odabiru tehnologija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567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C76E1A-5146-4B80-BB73-8C08780A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29648"/>
            <a:ext cx="10972800" cy="1143000"/>
          </a:xfrm>
        </p:spPr>
        <p:txBody>
          <a:bodyPr/>
          <a:lstStyle/>
          <a:p>
            <a:r>
              <a:rPr lang="hr-HR" dirty="0"/>
              <a:t>Prijava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80C80D1-2C99-4967-8C77-D225D2A3EDA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10" y="1245706"/>
            <a:ext cx="3199986" cy="3978372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2682731D-AFC9-41FE-A2EE-D8BE9B834FF8}"/>
              </a:ext>
            </a:extLst>
          </p:cNvPr>
          <p:cNvSpPr txBox="1"/>
          <p:nvPr/>
        </p:nvSpPr>
        <p:spPr>
          <a:xfrm>
            <a:off x="626372" y="5287100"/>
            <a:ext cx="21998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Prijava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0011AE34-5466-4CC8-98EF-BF288D27F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296" y="1264590"/>
            <a:ext cx="2400635" cy="3772426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48493CB5-0D0D-4EA5-9BDC-16C99F81665D}"/>
              </a:ext>
            </a:extLst>
          </p:cNvPr>
          <p:cNvSpPr txBox="1"/>
          <p:nvPr/>
        </p:nvSpPr>
        <p:spPr>
          <a:xfrm>
            <a:off x="3708617" y="5287100"/>
            <a:ext cx="1868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Registracija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7BFF2FB8-3E47-4CE1-AD42-A96BA7AB69C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931" y="1075122"/>
            <a:ext cx="3433497" cy="4151362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FD2EEA46-11D9-473A-9C17-BFA6E5284B1C}"/>
              </a:ext>
            </a:extLst>
          </p:cNvPr>
          <p:cNvSpPr txBox="1"/>
          <p:nvPr/>
        </p:nvSpPr>
        <p:spPr>
          <a:xfrm>
            <a:off x="6465071" y="5224078"/>
            <a:ext cx="21998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Validacija</a:t>
            </a: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0B1A5856-F8BB-4B37-A30D-2D06A59E79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121" b="4244"/>
          <a:stretch/>
        </p:blipFill>
        <p:spPr>
          <a:xfrm>
            <a:off x="1192695" y="894563"/>
            <a:ext cx="9594574" cy="4943060"/>
          </a:xfrm>
          <a:prstGeom prst="rect">
            <a:avLst/>
          </a:prstGeom>
        </p:spPr>
      </p:pic>
      <p:sp>
        <p:nvSpPr>
          <p:cNvPr id="12" name="Elipsa 11">
            <a:extLst>
              <a:ext uri="{FF2B5EF4-FFF2-40B4-BE49-F238E27FC236}">
                <a16:creationId xmlns:a16="http://schemas.microsoft.com/office/drawing/2014/main" id="{0468D31C-FC89-4B78-BEDD-72DC45E51B9E}"/>
              </a:ext>
            </a:extLst>
          </p:cNvPr>
          <p:cNvSpPr/>
          <p:nvPr/>
        </p:nvSpPr>
        <p:spPr>
          <a:xfrm>
            <a:off x="4500667" y="5142867"/>
            <a:ext cx="2861355" cy="9360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08BB6185-C014-485F-AA8D-C5AFBF52F24D}"/>
              </a:ext>
            </a:extLst>
          </p:cNvPr>
          <p:cNvSpPr txBox="1"/>
          <p:nvPr/>
        </p:nvSpPr>
        <p:spPr>
          <a:xfrm>
            <a:off x="4800380" y="6160078"/>
            <a:ext cx="237920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Povratna informacija</a:t>
            </a:r>
          </a:p>
        </p:txBody>
      </p:sp>
    </p:spTree>
    <p:extLst>
      <p:ext uri="{BB962C8B-B14F-4D97-AF65-F5344CB8AC3E}">
        <p14:creationId xmlns:p14="http://schemas.microsoft.com/office/powerpoint/2010/main" val="5976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1122">
        <p:fade/>
      </p:transition>
    </mc:Choice>
    <mc:Fallback xmlns="">
      <p:transition spd="med" advTm="5112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7DAC62-AC04-4346-BFE3-FAFCC335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74982"/>
            <a:ext cx="10972800" cy="1143000"/>
          </a:xfrm>
        </p:spPr>
        <p:txBody>
          <a:bodyPr/>
          <a:lstStyle/>
          <a:p>
            <a:r>
              <a:rPr lang="hr-HR" dirty="0"/>
              <a:t>Naslovna stranica - </a:t>
            </a:r>
            <a:r>
              <a:rPr lang="hr-HR" dirty="0" err="1"/>
              <a:t>ReactJS</a:t>
            </a: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AD398298-B555-47EF-9C73-8F9002A99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90" y="1104900"/>
            <a:ext cx="10462531" cy="5183708"/>
          </a:xfrm>
          <a:prstGeom prst="rect">
            <a:avLst/>
          </a:prstGeom>
        </p:spPr>
      </p:pic>
      <p:sp>
        <p:nvSpPr>
          <p:cNvPr id="5" name="Pravokutnik 4">
            <a:extLst>
              <a:ext uri="{FF2B5EF4-FFF2-40B4-BE49-F238E27FC236}">
                <a16:creationId xmlns:a16="http://schemas.microsoft.com/office/drawing/2014/main" id="{97252BAE-F4C7-4143-95F9-962E90D762CE}"/>
              </a:ext>
            </a:extLst>
          </p:cNvPr>
          <p:cNvSpPr/>
          <p:nvPr/>
        </p:nvSpPr>
        <p:spPr>
          <a:xfrm>
            <a:off x="503583" y="998884"/>
            <a:ext cx="10654747" cy="49040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: zaobljeni kutovi 5">
            <a:extLst>
              <a:ext uri="{FF2B5EF4-FFF2-40B4-BE49-F238E27FC236}">
                <a16:creationId xmlns:a16="http://schemas.microsoft.com/office/drawing/2014/main" id="{0B8F8D0C-045E-47A5-9543-DC19731B269F}"/>
              </a:ext>
            </a:extLst>
          </p:cNvPr>
          <p:cNvSpPr/>
          <p:nvPr/>
        </p:nvSpPr>
        <p:spPr>
          <a:xfrm>
            <a:off x="4929809" y="1537252"/>
            <a:ext cx="1775791" cy="1905000"/>
          </a:xfrm>
          <a:prstGeom prst="round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31277744-E13E-46FB-98D4-2BB060CEE46C}"/>
              </a:ext>
            </a:extLst>
          </p:cNvPr>
          <p:cNvSpPr/>
          <p:nvPr/>
        </p:nvSpPr>
        <p:spPr>
          <a:xfrm>
            <a:off x="3048000" y="3429000"/>
            <a:ext cx="5539409" cy="29656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38539301-62F7-4D43-943B-4D3B9A8DFCA4}"/>
              </a:ext>
            </a:extLst>
          </p:cNvPr>
          <p:cNvSpPr txBox="1"/>
          <p:nvPr/>
        </p:nvSpPr>
        <p:spPr>
          <a:xfrm>
            <a:off x="9687341" y="1441319"/>
            <a:ext cx="1577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NavBar</a:t>
            </a:r>
            <a:endParaRPr lang="hr-HR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94E5E944-7F78-4CD6-9912-37DF40170E77}"/>
              </a:ext>
            </a:extLst>
          </p:cNvPr>
          <p:cNvSpPr txBox="1"/>
          <p:nvPr/>
        </p:nvSpPr>
        <p:spPr>
          <a:xfrm>
            <a:off x="6838122" y="2438400"/>
            <a:ext cx="12324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rgbClr val="FFFF00"/>
                </a:solidFill>
              </a:rPr>
              <a:t>Record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8B13FDA5-8DBE-4E8F-8B1A-C0607A16F631}"/>
              </a:ext>
            </a:extLst>
          </p:cNvPr>
          <p:cNvSpPr txBox="1"/>
          <p:nvPr/>
        </p:nvSpPr>
        <p:spPr>
          <a:xfrm>
            <a:off x="8719930" y="4699480"/>
            <a:ext cx="13914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00B050"/>
                </a:solidFill>
              </a:rPr>
              <a:t>Statistic</a:t>
            </a: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11" name="Elipsa 10">
            <a:extLst>
              <a:ext uri="{FF2B5EF4-FFF2-40B4-BE49-F238E27FC236}">
                <a16:creationId xmlns:a16="http://schemas.microsoft.com/office/drawing/2014/main" id="{E01527A3-CE9C-4F9F-8C39-6C3895FB2CCB}"/>
              </a:ext>
            </a:extLst>
          </p:cNvPr>
          <p:cNvSpPr/>
          <p:nvPr/>
        </p:nvSpPr>
        <p:spPr>
          <a:xfrm>
            <a:off x="3048000" y="5241234"/>
            <a:ext cx="5539409" cy="134509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0F0252A0-8D52-4188-B439-FF39649F991A}"/>
              </a:ext>
            </a:extLst>
          </p:cNvPr>
          <p:cNvSpPr txBox="1"/>
          <p:nvPr/>
        </p:nvSpPr>
        <p:spPr>
          <a:xfrm>
            <a:off x="7036903" y="6433960"/>
            <a:ext cx="16830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rgbClr val="7030A0"/>
                </a:solidFill>
              </a:rPr>
              <a:t>PeriodPicker</a:t>
            </a:r>
            <a:endParaRPr lang="hr-HR" b="1" dirty="0">
              <a:solidFill>
                <a:srgbClr val="7030A0"/>
              </a:solidFill>
            </a:endParaRP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D5FA076F-5015-4DA4-A8E5-B05E7387FEA6}"/>
              </a:ext>
            </a:extLst>
          </p:cNvPr>
          <p:cNvSpPr txBox="1"/>
          <p:nvPr/>
        </p:nvSpPr>
        <p:spPr>
          <a:xfrm>
            <a:off x="467168" y="6448004"/>
            <a:ext cx="1577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002060"/>
                </a:solidFill>
              </a:rPr>
              <a:t>HomePage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F7507FF6-2D83-4619-9084-4D8B14D42312}"/>
              </a:ext>
            </a:extLst>
          </p:cNvPr>
          <p:cNvSpPr/>
          <p:nvPr/>
        </p:nvSpPr>
        <p:spPr>
          <a:xfrm>
            <a:off x="467168" y="832213"/>
            <a:ext cx="10783928" cy="56017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993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642635-8EC1-40A5-8D86-918DA8919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-382591"/>
            <a:ext cx="10972800" cy="1143000"/>
          </a:xfrm>
        </p:spPr>
        <p:txBody>
          <a:bodyPr/>
          <a:lstStyle/>
          <a:p>
            <a:r>
              <a:rPr lang="hr-HR" dirty="0"/>
              <a:t>Tablični prikaz - </a:t>
            </a:r>
            <a:r>
              <a:rPr lang="hr-HR" dirty="0" err="1"/>
              <a:t>VueJS</a:t>
            </a: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0AC4B02-01BA-41E0-B7DB-4843735A6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1040457"/>
            <a:ext cx="11551861" cy="4976030"/>
          </a:xfrm>
          <a:prstGeom prst="rect">
            <a:avLst/>
          </a:prstGeom>
        </p:spPr>
      </p:pic>
      <p:sp>
        <p:nvSpPr>
          <p:cNvPr id="5" name="Pravokutnik 4">
            <a:extLst>
              <a:ext uri="{FF2B5EF4-FFF2-40B4-BE49-F238E27FC236}">
                <a16:creationId xmlns:a16="http://schemas.microsoft.com/office/drawing/2014/main" id="{FF70DD57-9BD1-4CFD-9D28-E6D6485844F6}"/>
              </a:ext>
            </a:extLst>
          </p:cNvPr>
          <p:cNvSpPr/>
          <p:nvPr/>
        </p:nvSpPr>
        <p:spPr>
          <a:xfrm>
            <a:off x="242575" y="964991"/>
            <a:ext cx="11830156" cy="4962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: zaobljeni kutovi 5">
            <a:extLst>
              <a:ext uri="{FF2B5EF4-FFF2-40B4-BE49-F238E27FC236}">
                <a16:creationId xmlns:a16="http://schemas.microsoft.com/office/drawing/2014/main" id="{33B7248A-9718-41BF-AA80-CB91F2B21B4D}"/>
              </a:ext>
            </a:extLst>
          </p:cNvPr>
          <p:cNvSpPr/>
          <p:nvPr/>
        </p:nvSpPr>
        <p:spPr>
          <a:xfrm>
            <a:off x="8070572" y="2241331"/>
            <a:ext cx="1775791" cy="1905000"/>
          </a:xfrm>
          <a:prstGeom prst="round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125A5832-051D-461C-80FC-3E390F5E4BBB}"/>
              </a:ext>
            </a:extLst>
          </p:cNvPr>
          <p:cNvSpPr txBox="1"/>
          <p:nvPr/>
        </p:nvSpPr>
        <p:spPr>
          <a:xfrm>
            <a:off x="10557376" y="1424009"/>
            <a:ext cx="1577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NavBar</a:t>
            </a:r>
            <a:endParaRPr lang="hr-HR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37E78F20-C347-4204-B0D9-C55CD335959B}"/>
              </a:ext>
            </a:extLst>
          </p:cNvPr>
          <p:cNvSpPr txBox="1"/>
          <p:nvPr/>
        </p:nvSpPr>
        <p:spPr>
          <a:xfrm>
            <a:off x="9945756" y="2639049"/>
            <a:ext cx="12324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rgbClr val="FFFF00"/>
                </a:solidFill>
              </a:rPr>
              <a:t>Record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5B416540-AD85-46AD-AAC2-70C3A8E445EA}"/>
              </a:ext>
            </a:extLst>
          </p:cNvPr>
          <p:cNvSpPr/>
          <p:nvPr/>
        </p:nvSpPr>
        <p:spPr>
          <a:xfrm>
            <a:off x="3114260" y="1149656"/>
            <a:ext cx="5539409" cy="134509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82D29EC3-82BE-4EFC-91AC-A6F105821858}"/>
              </a:ext>
            </a:extLst>
          </p:cNvPr>
          <p:cNvSpPr txBox="1"/>
          <p:nvPr/>
        </p:nvSpPr>
        <p:spPr>
          <a:xfrm>
            <a:off x="1563755" y="1608675"/>
            <a:ext cx="16830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rgbClr val="7030A0"/>
                </a:solidFill>
              </a:rPr>
              <a:t>PeriodPicker</a:t>
            </a:r>
            <a:endParaRPr lang="hr-HR" b="1" dirty="0">
              <a:solidFill>
                <a:srgbClr val="7030A0"/>
              </a:solidFill>
            </a:endParaRPr>
          </a:p>
        </p:txBody>
      </p:sp>
      <p:sp>
        <p:nvSpPr>
          <p:cNvPr id="11" name="Pravokutnik: jedan zaobljeni kut 10">
            <a:extLst>
              <a:ext uri="{FF2B5EF4-FFF2-40B4-BE49-F238E27FC236}">
                <a16:creationId xmlns:a16="http://schemas.microsoft.com/office/drawing/2014/main" id="{A971BCA6-99A6-44F0-AD42-F84E56A2CA8F}"/>
              </a:ext>
            </a:extLst>
          </p:cNvPr>
          <p:cNvSpPr/>
          <p:nvPr/>
        </p:nvSpPr>
        <p:spPr>
          <a:xfrm>
            <a:off x="397565" y="2358887"/>
            <a:ext cx="7474226" cy="3458655"/>
          </a:xfrm>
          <a:prstGeom prst="round1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BE11A67F-5166-47A5-BCF9-D43343069ED3}"/>
              </a:ext>
            </a:extLst>
          </p:cNvPr>
          <p:cNvSpPr txBox="1"/>
          <p:nvPr/>
        </p:nvSpPr>
        <p:spPr>
          <a:xfrm>
            <a:off x="3366051" y="5831821"/>
            <a:ext cx="23058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C00000"/>
                </a:solidFill>
              </a:rPr>
              <a:t>Table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060D472E-8B62-4F1D-AD3A-F7417858236B}"/>
              </a:ext>
            </a:extLst>
          </p:cNvPr>
          <p:cNvSpPr txBox="1"/>
          <p:nvPr/>
        </p:nvSpPr>
        <p:spPr>
          <a:xfrm>
            <a:off x="9945756" y="6427304"/>
            <a:ext cx="155713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002060"/>
                </a:solidFill>
              </a:rPr>
              <a:t>TablePage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E814A389-2C08-4291-B05E-D3A411A5DA5D}"/>
              </a:ext>
            </a:extLst>
          </p:cNvPr>
          <p:cNvSpPr/>
          <p:nvPr/>
        </p:nvSpPr>
        <p:spPr>
          <a:xfrm>
            <a:off x="119270" y="855791"/>
            <a:ext cx="12015114" cy="534536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204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63447A-7B9A-47B3-BA71-6604F169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-329581"/>
            <a:ext cx="10972800" cy="1143000"/>
          </a:xfrm>
        </p:spPr>
        <p:txBody>
          <a:bodyPr/>
          <a:lstStyle/>
          <a:p>
            <a:r>
              <a:rPr lang="hr-HR" dirty="0"/>
              <a:t>Grafički prikaz - </a:t>
            </a:r>
            <a:r>
              <a:rPr lang="hr-HR" dirty="0" err="1"/>
              <a:t>Angular</a:t>
            </a: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79B7CCE-33BB-4106-8330-DEBA6B69D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92" y="1504218"/>
            <a:ext cx="11865816" cy="3849563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68C5415F-6C2C-457C-9E60-C180F2F25C50}"/>
              </a:ext>
            </a:extLst>
          </p:cNvPr>
          <p:cNvSpPr txBox="1"/>
          <p:nvPr/>
        </p:nvSpPr>
        <p:spPr>
          <a:xfrm>
            <a:off x="10164418" y="-2163273"/>
            <a:ext cx="14713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NavBar</a:t>
            </a:r>
            <a:endParaRPr lang="hr-HR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C63CC029-C25B-447E-99B9-9F3BA8848C6B}"/>
              </a:ext>
            </a:extLst>
          </p:cNvPr>
          <p:cNvSpPr/>
          <p:nvPr/>
        </p:nvSpPr>
        <p:spPr>
          <a:xfrm>
            <a:off x="3670851" y="1737690"/>
            <a:ext cx="5181601" cy="80175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DE2DEC9D-809C-4C62-9508-94A57107E445}"/>
              </a:ext>
            </a:extLst>
          </p:cNvPr>
          <p:cNvSpPr txBox="1"/>
          <p:nvPr/>
        </p:nvSpPr>
        <p:spPr>
          <a:xfrm>
            <a:off x="8870390" y="2062272"/>
            <a:ext cx="15702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rgbClr val="7030A0"/>
                </a:solidFill>
              </a:rPr>
              <a:t>PeriodPicker</a:t>
            </a:r>
            <a:endParaRPr lang="hr-HR" b="1" dirty="0">
              <a:solidFill>
                <a:srgbClr val="7030A0"/>
              </a:solidFill>
            </a:endParaRP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ADB5C043-7D48-4DF5-A276-9963A1BAE955}"/>
              </a:ext>
            </a:extLst>
          </p:cNvPr>
          <p:cNvSpPr/>
          <p:nvPr/>
        </p:nvSpPr>
        <p:spPr>
          <a:xfrm>
            <a:off x="163092" y="1476096"/>
            <a:ext cx="11865816" cy="49040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2F759708-9EAD-4BB3-9411-38C546822BBB}"/>
              </a:ext>
            </a:extLst>
          </p:cNvPr>
          <p:cNvSpPr txBox="1"/>
          <p:nvPr/>
        </p:nvSpPr>
        <p:spPr>
          <a:xfrm>
            <a:off x="9479570" y="1469006"/>
            <a:ext cx="17562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NavBar</a:t>
            </a:r>
            <a:endParaRPr lang="hr-HR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Pravokutnik: zaobljeni kutovi 10">
            <a:extLst>
              <a:ext uri="{FF2B5EF4-FFF2-40B4-BE49-F238E27FC236}">
                <a16:creationId xmlns:a16="http://schemas.microsoft.com/office/drawing/2014/main" id="{0415EF3A-053E-4821-AFC7-B3636EDC5690}"/>
              </a:ext>
            </a:extLst>
          </p:cNvPr>
          <p:cNvSpPr/>
          <p:nvPr/>
        </p:nvSpPr>
        <p:spPr>
          <a:xfrm>
            <a:off x="1033670" y="2410642"/>
            <a:ext cx="11158330" cy="3059875"/>
          </a:xfrm>
          <a:prstGeom prst="round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464BFF9C-399F-4A21-8060-B406A5DF1245}"/>
              </a:ext>
            </a:extLst>
          </p:cNvPr>
          <p:cNvSpPr txBox="1"/>
          <p:nvPr/>
        </p:nvSpPr>
        <p:spPr>
          <a:xfrm>
            <a:off x="7306634" y="5509764"/>
            <a:ext cx="15637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accent3">
                    <a:lumMod val="75000"/>
                  </a:schemeClr>
                </a:solidFill>
              </a:rPr>
              <a:t>Chart</a:t>
            </a:r>
            <a:endParaRPr lang="hr-H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C9B8BB7-E441-4C64-9EFF-E1B0B3E66806}"/>
              </a:ext>
            </a:extLst>
          </p:cNvPr>
          <p:cNvSpPr txBox="1"/>
          <p:nvPr/>
        </p:nvSpPr>
        <p:spPr>
          <a:xfrm>
            <a:off x="0" y="5460276"/>
            <a:ext cx="12589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FF0000"/>
                </a:solidFill>
              </a:rPr>
              <a:t>SideNav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F241E725-B4B2-4D4A-89DD-4F5C40AE1EFA}"/>
              </a:ext>
            </a:extLst>
          </p:cNvPr>
          <p:cNvSpPr/>
          <p:nvPr/>
        </p:nvSpPr>
        <p:spPr>
          <a:xfrm>
            <a:off x="59635" y="1825358"/>
            <a:ext cx="1033670" cy="3669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354331B4-8819-4820-9837-10E613619614}"/>
              </a:ext>
            </a:extLst>
          </p:cNvPr>
          <p:cNvSpPr/>
          <p:nvPr/>
        </p:nvSpPr>
        <p:spPr>
          <a:xfrm>
            <a:off x="0" y="1243543"/>
            <a:ext cx="12132365" cy="475969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D2DFC037-0281-4F25-B412-46BEA91C1880}"/>
              </a:ext>
            </a:extLst>
          </p:cNvPr>
          <p:cNvSpPr txBox="1"/>
          <p:nvPr/>
        </p:nvSpPr>
        <p:spPr>
          <a:xfrm>
            <a:off x="4823791" y="6031440"/>
            <a:ext cx="2107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FFC000"/>
                </a:solidFill>
              </a:rPr>
              <a:t>ChartPage</a:t>
            </a:r>
            <a:endParaRPr lang="hr-H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9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BB031F-4CAC-4528-B8E7-2A6142EC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435599"/>
            <a:ext cx="10972800" cy="1143000"/>
          </a:xfrm>
        </p:spPr>
        <p:txBody>
          <a:bodyPr/>
          <a:lstStyle/>
          <a:p>
            <a:r>
              <a:rPr lang="hr-HR" dirty="0"/>
              <a:t>Komunikacija komponenti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8B4014-7FB4-4ACE-82D7-26F0792CB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339" y="1126897"/>
            <a:ext cx="10621857" cy="4715533"/>
          </a:xfrm>
          <a:prstGeom prst="rect">
            <a:avLst/>
          </a:prstGeom>
        </p:spPr>
      </p:pic>
      <p:sp>
        <p:nvSpPr>
          <p:cNvPr id="5" name="Strelica: lijevo-desno 4">
            <a:extLst>
              <a:ext uri="{FF2B5EF4-FFF2-40B4-BE49-F238E27FC236}">
                <a16:creationId xmlns:a16="http://schemas.microsoft.com/office/drawing/2014/main" id="{112CF76F-9677-495C-ADA7-85C0DD94183B}"/>
              </a:ext>
            </a:extLst>
          </p:cNvPr>
          <p:cNvSpPr/>
          <p:nvPr/>
        </p:nvSpPr>
        <p:spPr>
          <a:xfrm rot="20399268">
            <a:off x="7460973" y="2835967"/>
            <a:ext cx="1987826" cy="463826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1DDEE1AE-D02F-405D-A91C-BD7431491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04" y="1615670"/>
            <a:ext cx="11183911" cy="3867690"/>
          </a:xfrm>
          <a:prstGeom prst="rect">
            <a:avLst/>
          </a:prstGeom>
        </p:spPr>
      </p:pic>
      <p:sp>
        <p:nvSpPr>
          <p:cNvPr id="12" name="Strelica: lijevo-desno 11">
            <a:extLst>
              <a:ext uri="{FF2B5EF4-FFF2-40B4-BE49-F238E27FC236}">
                <a16:creationId xmlns:a16="http://schemas.microsoft.com/office/drawing/2014/main" id="{0DEF70E9-DAF4-4C4D-9EB8-BCADC464801F}"/>
              </a:ext>
            </a:extLst>
          </p:cNvPr>
          <p:cNvSpPr/>
          <p:nvPr/>
        </p:nvSpPr>
        <p:spPr>
          <a:xfrm rot="15888183">
            <a:off x="5811077" y="2910510"/>
            <a:ext cx="808383" cy="314739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0A8FE7B2-2CA4-4E00-9E43-CD18937482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383" y="1895582"/>
            <a:ext cx="7311767" cy="3460692"/>
          </a:xfrm>
          <a:prstGeom prst="rect">
            <a:avLst/>
          </a:prstGeom>
        </p:spPr>
      </p:pic>
      <p:sp>
        <p:nvSpPr>
          <p:cNvPr id="14" name="Elipsa 13">
            <a:extLst>
              <a:ext uri="{FF2B5EF4-FFF2-40B4-BE49-F238E27FC236}">
                <a16:creationId xmlns:a16="http://schemas.microsoft.com/office/drawing/2014/main" id="{A95F710D-7E2C-45A8-B2BC-F7D2F070E2BF}"/>
              </a:ext>
            </a:extLst>
          </p:cNvPr>
          <p:cNvSpPr/>
          <p:nvPr/>
        </p:nvSpPr>
        <p:spPr>
          <a:xfrm>
            <a:off x="2981739" y="2030811"/>
            <a:ext cx="4359965" cy="833569"/>
          </a:xfrm>
          <a:prstGeom prst="ellipse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B4FF7F42-CDB7-4CD9-BB04-D2FA7BA74F7F}"/>
              </a:ext>
            </a:extLst>
          </p:cNvPr>
          <p:cNvSpPr/>
          <p:nvPr/>
        </p:nvSpPr>
        <p:spPr>
          <a:xfrm>
            <a:off x="3352800" y="4107563"/>
            <a:ext cx="6115352" cy="1576583"/>
          </a:xfrm>
          <a:prstGeom prst="ellipse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209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ija o razmjeni ideja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3_TF03460637" id="{880BFA80-340F-4642-B81B-849B16034EDC}" vid="{9B3C7A3F-09DD-44D9-872C-771D1BC0AF4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 o razmjeni poslovnih ideja</Template>
  <TotalTime>1119</TotalTime>
  <Words>426</Words>
  <Application>Microsoft Office PowerPoint</Application>
  <PresentationFormat>Široki zaslon</PresentationFormat>
  <Paragraphs>206</Paragraphs>
  <Slides>16</Slides>
  <Notes>6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Century Gothic</vt:lpstr>
      <vt:lpstr>Palatino Linotype</vt:lpstr>
      <vt:lpstr>Wingdings 2</vt:lpstr>
      <vt:lpstr>Prezentacija o razmjeni ideja</vt:lpstr>
      <vt:lpstr>Završni rad: Usporedba radnih okvira klijentske strane u razvoju web aplikacija</vt:lpstr>
      <vt:lpstr>Sadržaj:</vt:lpstr>
      <vt:lpstr>Ideja</vt:lpstr>
      <vt:lpstr>Cilj</vt:lpstr>
      <vt:lpstr>Prijava</vt:lpstr>
      <vt:lpstr>Naslovna stranica - ReactJS</vt:lpstr>
      <vt:lpstr>Tablični prikaz - VueJS</vt:lpstr>
      <vt:lpstr>Grafički prikaz - Angular</vt:lpstr>
      <vt:lpstr>Komunikacija komponenti</vt:lpstr>
      <vt:lpstr>Kvantitativna usporedba</vt:lpstr>
      <vt:lpstr>Kvantitativna usporedba</vt:lpstr>
      <vt:lpstr>Kvantitativna usporedba</vt:lpstr>
      <vt:lpstr>Kvalitativna usporedba</vt:lpstr>
      <vt:lpstr>Zaključak</vt:lpstr>
      <vt:lpstr>Zaključak</vt:lpstr>
      <vt:lpstr>Hvala Vam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Sesija kreativnosti</dc:title>
  <dc:creator>Anotnio Kamber</dc:creator>
  <cp:lastModifiedBy>Anotnio Kamber</cp:lastModifiedBy>
  <cp:revision>1</cp:revision>
  <dcterms:created xsi:type="dcterms:W3CDTF">2019-05-04T07:22:30Z</dcterms:created>
  <dcterms:modified xsi:type="dcterms:W3CDTF">2019-07-01T16:53:11Z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