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  <p:sldId id="265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06-Jul-21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06-Jul-21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06-Jul-21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B536EE-1EAA-485C-B71D-02D1BD1A3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800" dirty="0"/>
              <a:t>Aplikacija za analizu podataka o natjecanjima u orijentacijskom sportu</a:t>
            </a:r>
            <a:endParaRPr lang="hr-HR" sz="48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B21D53C-8B62-45DC-A261-0E4E316B3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918805"/>
            <a:ext cx="6831673" cy="1086237"/>
          </a:xfrm>
        </p:spPr>
        <p:txBody>
          <a:bodyPr/>
          <a:lstStyle/>
          <a:p>
            <a:r>
              <a:rPr lang="hr-H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Antun Tišljar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4387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85035BE8-13A0-4FAD-80BD-4B0CC832A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073" y="1135181"/>
            <a:ext cx="3444538" cy="2293819"/>
          </a:xfrm>
          <a:prstGeom prst="rect">
            <a:avLst/>
          </a:prstGeom>
        </p:spPr>
      </p:pic>
      <p:pic>
        <p:nvPicPr>
          <p:cNvPr id="7" name="Slika 6" descr="Slika na kojoj se prikazuje tekst&#10;&#10;Opis je automatski generiran">
            <a:extLst>
              <a:ext uri="{FF2B5EF4-FFF2-40B4-BE49-F238E27FC236}">
                <a16:creationId xmlns:a16="http://schemas.microsoft.com/office/drawing/2014/main" id="{F7544C7C-372B-48FE-AEE9-1C0F8C161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133" y="0"/>
            <a:ext cx="3994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86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949758-0B7C-47CB-B27E-82C34FA0A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Zaključak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DDB8D5F-A823-4C11-8D7B-D6D004E01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2343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EDC563-67F9-44C8-8224-DB6C3FFD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Kraj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BF0F0E9-A302-466C-B1D9-71B790975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8747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09D4AF-769F-48DD-9D6B-3F0B1310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Motivacija</a:t>
            </a:r>
            <a:endParaRPr lang="hr-HR" dirty="0"/>
          </a:p>
        </p:txBody>
      </p:sp>
      <p:pic>
        <p:nvPicPr>
          <p:cNvPr id="5" name="Slika 4" descr="Slika na kojoj se prikazuje stablo, na otvorenom, trava, osoba&#10;&#10;Opis je automatski generiran">
            <a:extLst>
              <a:ext uri="{FF2B5EF4-FFF2-40B4-BE49-F238E27FC236}">
                <a16:creationId xmlns:a16="http://schemas.microsoft.com/office/drawing/2014/main" id="{9ADF860A-6164-4C3D-BBFE-152E35A31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494" y="1549708"/>
            <a:ext cx="2499506" cy="3749259"/>
          </a:xfrm>
          <a:prstGeom prst="rect">
            <a:avLst/>
          </a:prstGeom>
        </p:spPr>
      </p:pic>
      <p:pic>
        <p:nvPicPr>
          <p:cNvPr id="7" name="Slika 6" descr="Slika na kojoj se prikazuje na otvorenom, osoba, trava&#10;&#10;Opis je automatski generiran">
            <a:extLst>
              <a:ext uri="{FF2B5EF4-FFF2-40B4-BE49-F238E27FC236}">
                <a16:creationId xmlns:a16="http://schemas.microsoft.com/office/drawing/2014/main" id="{5BF15E45-8660-4104-B062-93524D814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971" y="1549707"/>
            <a:ext cx="2499506" cy="374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5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94EAD7-1A0C-408A-87C2-AE96878B2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završnog</a:t>
            </a:r>
            <a:r>
              <a:rPr lang="en-US" dirty="0"/>
              <a:t> </a:t>
            </a:r>
            <a:r>
              <a:rPr lang="en-US" dirty="0" err="1"/>
              <a:t>rada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BD002A-7E61-4403-8CD6-1F206D042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natjecanja</a:t>
            </a:r>
            <a:endParaRPr lang="en-US" dirty="0"/>
          </a:p>
          <a:p>
            <a:r>
              <a:rPr lang="en-US" dirty="0" err="1"/>
              <a:t>Klasifikacija</a:t>
            </a:r>
            <a:r>
              <a:rPr lang="en-US" dirty="0"/>
              <a:t> </a:t>
            </a:r>
            <a:r>
              <a:rPr lang="en-US" dirty="0" err="1"/>
              <a:t>kategorija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679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B28531-1F6B-4284-9283-43666E88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orijentacijskom</a:t>
            </a:r>
            <a:r>
              <a:rPr lang="en-US" dirty="0"/>
              <a:t> </a:t>
            </a:r>
            <a:r>
              <a:rPr lang="en-US" dirty="0" err="1"/>
              <a:t>sportu</a:t>
            </a:r>
            <a:endParaRPr lang="hr-HR" dirty="0"/>
          </a:p>
        </p:txBody>
      </p:sp>
      <p:pic>
        <p:nvPicPr>
          <p:cNvPr id="5" name="Rezervirano mjesto sadržaja 4" descr="Slika na kojoj se prikazuje karta&#10;&#10;Opis je automatski generiran">
            <a:extLst>
              <a:ext uri="{FF2B5EF4-FFF2-40B4-BE49-F238E27FC236}">
                <a16:creationId xmlns:a16="http://schemas.microsoft.com/office/drawing/2014/main" id="{DBBC1C63-2864-4C8C-B1CF-4F6923E309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5799972" y="361781"/>
            <a:ext cx="5148015" cy="7281952"/>
          </a:xfr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A3C6111E-436A-40E6-AA96-EACC01C0957D}"/>
              </a:ext>
            </a:extLst>
          </p:cNvPr>
          <p:cNvSpPr txBox="1"/>
          <p:nvPr/>
        </p:nvSpPr>
        <p:spPr>
          <a:xfrm>
            <a:off x="1106905" y="1636295"/>
            <a:ext cx="34650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Natjecatelj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se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kreće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trčeći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ili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hodajući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po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nepoznatom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terenu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te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samo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uz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pomoć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zemljovida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i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kompasa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u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što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kraćem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vremenu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obilazi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unaprijed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određene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kontrolne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točke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ucrtane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na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zemljovidu</a:t>
            </a:r>
            <a:r>
              <a:rPr lang="en-US" b="0" i="0" dirty="0">
                <a:solidFill>
                  <a:srgbClr val="55606E"/>
                </a:solidFill>
                <a:effectLst/>
                <a:latin typeface="open sans" panose="020B0606030504020204" pitchFamily="34" charset="0"/>
              </a:rPr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959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FBE055-DB57-4C41-85C0-06EA1441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Podatci</a:t>
            </a:r>
            <a:endParaRPr lang="hr-HR" dirty="0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2E288FF5-F25B-4B00-B0E5-59B6954D9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770687"/>
              </p:ext>
            </p:extLst>
          </p:nvPr>
        </p:nvGraphicFramePr>
        <p:xfrm>
          <a:off x="1371600" y="2286000"/>
          <a:ext cx="9601200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00600">
                  <a:extLst>
                    <a:ext uri="{9D8B030D-6E8A-4147-A177-3AD203B41FA5}">
                      <a16:colId xmlns:a16="http://schemas.microsoft.com/office/drawing/2014/main" val="2346181185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202370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Spol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Muško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ili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žensko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602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Vrijeme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Vrijeme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stazi</a:t>
                      </a:r>
                      <a:r>
                        <a:rPr lang="en-US" dirty="0"/>
                        <a:t> u </a:t>
                      </a:r>
                      <a:r>
                        <a:rPr lang="en-US" dirty="0" err="1"/>
                        <a:t>sekundama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692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Tip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0,1,2 </a:t>
                      </a:r>
                      <a:r>
                        <a:rPr lang="en-US" dirty="0" err="1"/>
                        <a:t>ili</a:t>
                      </a:r>
                      <a:r>
                        <a:rPr lang="en-US" dirty="0"/>
                        <a:t> 3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878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Duljina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Duljina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staze</a:t>
                      </a:r>
                      <a:r>
                        <a:rPr lang="en-US" dirty="0"/>
                        <a:t> u </a:t>
                      </a:r>
                      <a:r>
                        <a:rPr lang="en-US" dirty="0" err="1"/>
                        <a:t>kilometrima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253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Uspon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Ukupan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uspon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stazi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9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Broj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kontrola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Broj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kontrola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stazi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759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Plasman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Položaj</a:t>
                      </a:r>
                      <a:r>
                        <a:rPr lang="en-US" dirty="0"/>
                        <a:t> u </a:t>
                      </a:r>
                      <a:r>
                        <a:rPr lang="en-US" dirty="0" err="1"/>
                        <a:t>poretku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027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Kategorija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Kategorija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staze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34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704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4CC492-6C2F-40B7-A080-57547D2B6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Naivni</a:t>
            </a:r>
            <a:r>
              <a:rPr lang="en-US" dirty="0"/>
              <a:t> </a:t>
            </a:r>
            <a:r>
              <a:rPr lang="en-US" dirty="0" err="1"/>
              <a:t>Bayesov</a:t>
            </a:r>
            <a:r>
              <a:rPr lang="en-US" dirty="0"/>
              <a:t> </a:t>
            </a:r>
            <a:r>
              <a:rPr lang="en-US" dirty="0" err="1"/>
              <a:t>klasifikator</a:t>
            </a:r>
            <a:r>
              <a:rPr lang="en-US" dirty="0"/>
              <a:t> vs. </a:t>
            </a:r>
            <a:br>
              <a:rPr lang="en-US" dirty="0"/>
            </a:br>
            <a:r>
              <a:rPr lang="en-US" dirty="0" err="1"/>
              <a:t>Stabla</a:t>
            </a:r>
            <a:r>
              <a:rPr lang="en-US" dirty="0"/>
              <a:t> </a:t>
            </a:r>
            <a:r>
              <a:rPr lang="en-US" dirty="0" err="1"/>
              <a:t>odluke</a:t>
            </a:r>
            <a:endParaRPr lang="hr-HR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64E87905-AEDC-4D17-85DD-260F6039D8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171700"/>
            <a:ext cx="5623253" cy="3581400"/>
          </a:xfrm>
        </p:spPr>
      </p:pic>
      <p:pic>
        <p:nvPicPr>
          <p:cNvPr id="7" name="Slika 6" descr="Slika na kojoj se prikazuje tekst&#10;&#10;Opis je automatski generiran">
            <a:extLst>
              <a:ext uri="{FF2B5EF4-FFF2-40B4-BE49-F238E27FC236}">
                <a16:creationId xmlns:a16="http://schemas.microsoft.com/office/drawing/2014/main" id="{0EF75A43-3405-4DFA-AA1D-5BD3D4D6C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359610"/>
            <a:ext cx="4153260" cy="1364098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27B89E5B-093F-406B-814F-AF0725F3E8F1}"/>
              </a:ext>
            </a:extLst>
          </p:cNvPr>
          <p:cNvSpPr txBox="1"/>
          <p:nvPr/>
        </p:nvSpPr>
        <p:spPr>
          <a:xfrm>
            <a:off x="1371600" y="2171700"/>
            <a:ext cx="4153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Natjecatelj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kategorija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ym typeface="Wingdings" panose="05000000000000000000" pitchFamily="2" charset="2"/>
              </a:rPr>
              <a:t>Skup</a:t>
            </a:r>
            <a:r>
              <a:rPr lang="en-US" dirty="0">
                <a:sym typeface="Wingdings" panose="05000000000000000000" pitchFamily="2" charset="2"/>
              </a:rPr>
              <a:t> za </a:t>
            </a:r>
            <a:r>
              <a:rPr lang="en-US" dirty="0" err="1">
                <a:sym typeface="Wingdings" panose="05000000000000000000" pitchFamily="2" charset="2"/>
              </a:rPr>
              <a:t>učenje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skup</a:t>
            </a:r>
            <a:r>
              <a:rPr lang="en-US" dirty="0">
                <a:sym typeface="Wingdings" panose="05000000000000000000" pitchFamily="2" charset="2"/>
              </a:rPr>
              <a:t> za </a:t>
            </a:r>
            <a:r>
              <a:rPr lang="en-US" dirty="0" err="1">
                <a:sym typeface="Wingdings" panose="05000000000000000000" pitchFamily="2" charset="2"/>
              </a:rPr>
              <a:t>testiranje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86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474933-2309-49D5-B483-CF0864CD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Implementacija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EE2314B-3D06-4B55-B37F-368984ECE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Poslužiteljska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: Spring Boot </a:t>
            </a:r>
            <a:r>
              <a:rPr lang="en-US" dirty="0" err="1"/>
              <a:t>i</a:t>
            </a:r>
            <a:r>
              <a:rPr lang="en-US" dirty="0"/>
              <a:t> Weka</a:t>
            </a:r>
          </a:p>
          <a:p>
            <a:r>
              <a:rPr lang="en-US" dirty="0" err="1"/>
              <a:t>Klijentska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: Vue.js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345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9F408F-66BB-402C-8EC3-3ECE66466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Weka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B6D9CC-A96A-44BC-8C71-0C47770B0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Waikato okruženje za analizu znanja</a:t>
            </a: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engl.</a:t>
            </a: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Waikato Environment for Knowledge Analysis</a:t>
            </a: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Radi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s .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arff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datotekama</a:t>
            </a:r>
            <a:endParaRPr lang="en-US" dirty="0">
              <a:solidFill>
                <a:srgbClr val="4D5156"/>
              </a:solidFill>
              <a:latin typeface="arial" panose="020B0604020202020204" pitchFamily="34" charset="0"/>
            </a:endParaRPr>
          </a:p>
          <a:p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Filtriranje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podataka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i</a:t>
            </a:r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4D5156"/>
                </a:solidFill>
                <a:latin typeface="arial" panose="020B0604020202020204" pitchFamily="34" charset="0"/>
              </a:rPr>
              <a:t>atributa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6460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A8DA8F-5979-458A-B8A9-9BAEB7CE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Izgled</a:t>
            </a:r>
            <a:r>
              <a:rPr lang="en-US" dirty="0"/>
              <a:t> </a:t>
            </a:r>
            <a:r>
              <a:rPr lang="en-US" dirty="0" err="1"/>
              <a:t>aplikacije</a:t>
            </a:r>
            <a:endParaRPr lang="hr-HR" dirty="0"/>
          </a:p>
        </p:txBody>
      </p:sp>
      <p:pic>
        <p:nvPicPr>
          <p:cNvPr id="5" name="Slika 4" descr="Slika na kojoj se prikazuje tekst&#10;&#10;Opis je automatski generiran">
            <a:extLst>
              <a:ext uri="{FF2B5EF4-FFF2-40B4-BE49-F238E27FC236}">
                <a16:creationId xmlns:a16="http://schemas.microsoft.com/office/drawing/2014/main" id="{DA7365CE-AFB1-46DF-BFF3-50087D503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93" y="1886243"/>
            <a:ext cx="4813907" cy="1485899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54078AF8-F1E8-4DA4-8885-6AFC8AB39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4048" y="0"/>
            <a:ext cx="3985605" cy="674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99715"/>
      </p:ext>
    </p:extLst>
  </p:cSld>
  <p:clrMapOvr>
    <a:masterClrMapping/>
  </p:clrMapOvr>
</p:sld>
</file>

<file path=ppt/theme/theme1.xml><?xml version="1.0" encoding="utf-8"?>
<a:theme xmlns:a="http://schemas.openxmlformats.org/drawingml/2006/main" name="Žetva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{A351BC68-8E1B-4767-9429-215F2FC17D01}tf10001105</Template>
  <TotalTime>132</TotalTime>
  <Words>153</Words>
  <Application>Microsoft Office PowerPoint</Application>
  <PresentationFormat>Široki zaslon</PresentationFormat>
  <Paragraphs>39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Arial</vt:lpstr>
      <vt:lpstr>Franklin Gothic Book</vt:lpstr>
      <vt:lpstr>open sans</vt:lpstr>
      <vt:lpstr>Žetva</vt:lpstr>
      <vt:lpstr>Aplikacija za analizu podataka o natjecanjima u orijentacijskom sportu</vt:lpstr>
      <vt:lpstr>Motivacija</vt:lpstr>
      <vt:lpstr>Cilj završnog rada</vt:lpstr>
      <vt:lpstr>O orijentacijskom sportu</vt:lpstr>
      <vt:lpstr>Podatci</vt:lpstr>
      <vt:lpstr>Naivni Bayesov klasifikator vs.  Stabla odluke</vt:lpstr>
      <vt:lpstr>Implementacija</vt:lpstr>
      <vt:lpstr>Weka</vt:lpstr>
      <vt:lpstr>Izgled aplikacije</vt:lpstr>
      <vt:lpstr>PowerPoint prezentacija</vt:lpstr>
      <vt:lpstr>Zaključak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Aplikacija za analizu podataka o natjecanjima u orijentacijskom sportu</dc:title>
  <dc:creator>Antun Tišljar</dc:creator>
  <cp:lastModifiedBy>Antun Tišljar</cp:lastModifiedBy>
  <cp:revision>11</cp:revision>
  <dcterms:created xsi:type="dcterms:W3CDTF">2021-07-05T20:22:02Z</dcterms:created>
  <dcterms:modified xsi:type="dcterms:W3CDTF">2021-07-06T05:10:18Z</dcterms:modified>
</cp:coreProperties>
</file>