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1" r:id="rId4"/>
    <p:sldId id="262" r:id="rId5"/>
    <p:sldId id="264" r:id="rId6"/>
    <p:sldId id="265" r:id="rId7"/>
    <p:sldId id="268" r:id="rId8"/>
    <p:sldId id="260" r:id="rId9"/>
    <p:sldId id="267" r:id="rId10"/>
    <p:sldId id="273" r:id="rId11"/>
    <p:sldId id="269" r:id="rId12"/>
    <p:sldId id="270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7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26DDD-5FA5-406A-872D-8CAC601DFD2C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 rot="20700000"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01ECE-A1D9-4473-87C1-EC24A6736A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2508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78ACB-E994-49FE-800B-C19115F0A419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46680-28F3-43FA-842A-1386E8A8A0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28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219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20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642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dirty="0" smtClean="0"/>
              <a:t>2.7.2019.</a:t>
            </a:r>
            <a:endParaRPr lang="hr-HR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02" y="5755188"/>
            <a:ext cx="730259" cy="3156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7693" y="6180137"/>
            <a:ext cx="614476" cy="61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66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828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582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623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455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091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5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031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2A521AC-9C93-4BC6-B76A-96FB8DF07B90}" type="datetimeFigureOut">
              <a:rPr lang="hr-HR" smtClean="0"/>
              <a:t>1.7.2019.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6C0E9D3A-4FE3-489A-9A8F-85A95E809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479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99075"/>
            <a:ext cx="9418320" cy="4041648"/>
          </a:xfrm>
        </p:spPr>
        <p:txBody>
          <a:bodyPr>
            <a:normAutofit/>
          </a:bodyPr>
          <a:lstStyle/>
          <a:p>
            <a:r>
              <a:rPr lang="hr-HR" sz="5400" dirty="0" smtClean="0"/>
              <a:t>Prezentacija </a:t>
            </a:r>
            <a:r>
              <a:rPr lang="hr-HR" sz="5400" dirty="0"/>
              <a:t>završnog </a:t>
            </a:r>
            <a:r>
              <a:rPr lang="hr-HR" sz="5400" dirty="0" smtClean="0"/>
              <a:t>rada</a:t>
            </a:r>
            <a:br>
              <a:rPr lang="hr-HR" sz="5400" dirty="0" smtClean="0"/>
            </a:b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4400" dirty="0" smtClean="0"/>
              <a:t>Usporedba </a:t>
            </a:r>
            <a:r>
              <a:rPr lang="hr-HR" sz="4400" dirty="0"/>
              <a:t>metoda strojnog </a:t>
            </a:r>
            <a:r>
              <a:rPr lang="hr-HR" sz="4400" dirty="0" smtClean="0"/>
              <a:t>učenja s jasnim </a:t>
            </a:r>
            <a:r>
              <a:rPr lang="hr-HR" sz="4400" dirty="0"/>
              <a:t>i nejasnim </a:t>
            </a:r>
            <a:r>
              <a:rPr lang="hr-HR" sz="4400" dirty="0" smtClean="0"/>
              <a:t>tumačenjem modela</a:t>
            </a:r>
            <a:endParaRPr lang="hr-HR" sz="4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Ardian Pantina</a:t>
            </a:r>
          </a:p>
          <a:p>
            <a:endParaRPr lang="hr-HR" dirty="0"/>
          </a:p>
          <a:p>
            <a:r>
              <a:rPr lang="hr-HR" dirty="0" smtClean="0"/>
              <a:t>Mentor: Alan Jović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9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Učenje i testiranje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709" y="1819746"/>
            <a:ext cx="8456965" cy="4651332"/>
          </a:xfrm>
        </p:spPr>
      </p:pic>
    </p:spTree>
    <p:extLst>
      <p:ext uri="{BB962C8B-B14F-4D97-AF65-F5344CB8AC3E}">
        <p14:creationId xmlns:p14="http://schemas.microsoft.com/office/powerpoint/2010/main" val="4776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Interpretabilnost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Kako definiramo interpretabilnost? </a:t>
            </a:r>
          </a:p>
          <a:p>
            <a:r>
              <a:rPr lang="hr-HR" dirty="0" smtClean="0"/>
              <a:t>Zašto je ona važna?</a:t>
            </a:r>
          </a:p>
          <a:p>
            <a:r>
              <a:rPr lang="hr-HR" dirty="0" smtClean="0"/>
              <a:t>Kako ju vrednovati?</a:t>
            </a:r>
          </a:p>
          <a:p>
            <a:r>
              <a:rPr lang="hr-HR" dirty="0" smtClean="0"/>
              <a:t>Veza između interpretabilnosti i performansi</a:t>
            </a:r>
          </a:p>
        </p:txBody>
      </p:sp>
    </p:spTree>
    <p:extLst>
      <p:ext uri="{BB962C8B-B14F-4D97-AF65-F5344CB8AC3E}">
        <p14:creationId xmlns:p14="http://schemas.microsoft.com/office/powerpoint/2010/main" val="220659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Praktični dio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Aplikacija za vrednovanje algoritama strojnog učenja</a:t>
            </a:r>
          </a:p>
          <a:p>
            <a:r>
              <a:rPr lang="hr-HR" dirty="0" smtClean="0"/>
              <a:t>Implementacije algoritama - knjižnica scikit-learn</a:t>
            </a:r>
          </a:p>
          <a:p>
            <a:r>
              <a:rPr lang="en-US" dirty="0" err="1" smtClean="0"/>
              <a:t>Korisničko</a:t>
            </a:r>
            <a:r>
              <a:rPr lang="en-US" dirty="0" smtClean="0"/>
              <a:t> </a:t>
            </a:r>
            <a:r>
              <a:rPr lang="en-US" dirty="0" err="1" smtClean="0"/>
              <a:t>sučelje</a:t>
            </a:r>
            <a:r>
              <a:rPr lang="hr-HR" dirty="0"/>
              <a:t> </a:t>
            </a:r>
            <a:r>
              <a:rPr lang="hr-HR" dirty="0" smtClean="0"/>
              <a:t>- knjižnica Tkinter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0613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 i motivacija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Zašto strojno učenje? </a:t>
            </a:r>
          </a:p>
          <a:p>
            <a:r>
              <a:rPr lang="hr-HR" dirty="0" smtClean="0"/>
              <a:t>Osnovni principi</a:t>
            </a:r>
          </a:p>
          <a:p>
            <a:r>
              <a:rPr lang="hr-HR" dirty="0" smtClean="0"/>
              <a:t>Jasnost tumačenja modela</a:t>
            </a:r>
          </a:p>
          <a:p>
            <a:r>
              <a:rPr lang="hr-HR" dirty="0" smtClean="0"/>
              <a:t>Praktični dio</a:t>
            </a:r>
          </a:p>
        </p:txBody>
      </p:sp>
    </p:spTree>
    <p:extLst>
      <p:ext uri="{BB962C8B-B14F-4D97-AF65-F5344CB8AC3E}">
        <p14:creationId xmlns:p14="http://schemas.microsoft.com/office/powerpoint/2010/main" val="120336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Stablo odluke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13" y="1691322"/>
            <a:ext cx="5641157" cy="492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10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Algoritam k-najbližih susjeda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580" y="1691322"/>
            <a:ext cx="5913224" cy="4875149"/>
          </a:xfrm>
        </p:spPr>
      </p:pic>
    </p:spTree>
    <p:extLst>
      <p:ext uri="{BB962C8B-B14F-4D97-AF65-F5344CB8AC3E}">
        <p14:creationId xmlns:p14="http://schemas.microsoft.com/office/powerpoint/2010/main" val="109656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Ansambl stabala odluke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Uklanjanje </a:t>
            </a:r>
            <a:r>
              <a:rPr lang="hr-HR" sz="2400" dirty="0" smtClean="0"/>
              <a:t>nedostataka stabala odluke</a:t>
            </a:r>
          </a:p>
          <a:p>
            <a:r>
              <a:rPr lang="hr-HR" dirty="0" smtClean="0"/>
              <a:t>Princip „podijeli pa vladaj”</a:t>
            </a:r>
          </a:p>
          <a:p>
            <a:r>
              <a:rPr lang="hr-HR" dirty="0" smtClean="0"/>
              <a:t>Odabir nasumičnih podskupova</a:t>
            </a:r>
          </a:p>
          <a:p>
            <a:endParaRPr lang="hr-H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878" y="3356478"/>
            <a:ext cx="695325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2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Strojevi s potpornim vektorima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Separacija podataka hiperravninom</a:t>
            </a:r>
          </a:p>
          <a:p>
            <a:r>
              <a:rPr lang="hr-HR" dirty="0" smtClean="0"/>
              <a:t>Jezgrene metode</a:t>
            </a:r>
          </a:p>
          <a:p>
            <a:endParaRPr lang="hr-HR" dirty="0" smtClean="0"/>
          </a:p>
          <a:p>
            <a:endParaRPr lang="hr-H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109" y="2773016"/>
            <a:ext cx="5158165" cy="37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75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Neuronske mreže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Inspirirane ljudskim mozgom</a:t>
            </a:r>
          </a:p>
          <a:p>
            <a:r>
              <a:rPr lang="hr-HR" dirty="0" smtClean="0"/>
              <a:t>Slojevita struktura</a:t>
            </a:r>
          </a:p>
          <a:p>
            <a:r>
              <a:rPr lang="hr-HR" dirty="0" smtClean="0"/>
              <a:t>Učenje – propagacija pogreške unatrag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51424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Neuronske mreže</a:t>
            </a:r>
            <a:endParaRPr lang="hr-H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537" y="1828800"/>
            <a:ext cx="7821776" cy="4351338"/>
          </a:xfrm>
        </p:spPr>
      </p:pic>
    </p:spTree>
    <p:extLst>
      <p:ext uri="{BB962C8B-B14F-4D97-AF65-F5344CB8AC3E}">
        <p14:creationId xmlns:p14="http://schemas.microsoft.com/office/powerpoint/2010/main" val="6572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Učenje i testiranje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Učenje na temelju postojećih podataka</a:t>
            </a:r>
          </a:p>
          <a:p>
            <a:r>
              <a:rPr lang="hr-HR" dirty="0" smtClean="0"/>
              <a:t>Instance ili modeli</a:t>
            </a:r>
          </a:p>
          <a:p>
            <a:r>
              <a:rPr lang="hr-HR" dirty="0" smtClean="0"/>
              <a:t>Skupovi za učenje i testiranje, generalizacija</a:t>
            </a:r>
          </a:p>
          <a:p>
            <a:r>
              <a:rPr lang="hr-HR" dirty="0" smtClean="0"/>
              <a:t>Unakrsna validacija, matrica konfuzije</a:t>
            </a:r>
          </a:p>
        </p:txBody>
      </p:sp>
    </p:spTree>
    <p:extLst>
      <p:ext uri="{BB962C8B-B14F-4D97-AF65-F5344CB8AC3E}">
        <p14:creationId xmlns:p14="http://schemas.microsoft.com/office/powerpoint/2010/main" val="328971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660</TotalTime>
  <Words>130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Schoolbook</vt:lpstr>
      <vt:lpstr>Wingdings 2</vt:lpstr>
      <vt:lpstr>View</vt:lpstr>
      <vt:lpstr>Prezentacija završnog rada  Usporedba metoda strojnog učenja s jasnim i nejasnim tumačenjem modela</vt:lpstr>
      <vt:lpstr>Uvod i motivacija</vt:lpstr>
      <vt:lpstr>Stablo odluke</vt:lpstr>
      <vt:lpstr>Algoritam k-najbližih susjeda</vt:lpstr>
      <vt:lpstr>Ansambl stabala odluke</vt:lpstr>
      <vt:lpstr>Strojevi s potpornim vektorima</vt:lpstr>
      <vt:lpstr>Neuronske mreže</vt:lpstr>
      <vt:lpstr>Neuronske mreže</vt:lpstr>
      <vt:lpstr>Učenje i testiranje</vt:lpstr>
      <vt:lpstr>Učenje i testiranje</vt:lpstr>
      <vt:lpstr>Interpretabilnost</vt:lpstr>
      <vt:lpstr>Praktični dio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Prezentacija završnog rada  Usporedba metoda strojnog učenja s jasnim i nejasnim tumačenjem modela</dc:title>
  <dc:creator>Ardian Pantina</dc:creator>
  <cp:lastModifiedBy>Tin Ivan Kriz</cp:lastModifiedBy>
  <cp:revision>15</cp:revision>
  <dcterms:created xsi:type="dcterms:W3CDTF">2019-07-01T20:36:00Z</dcterms:created>
  <dcterms:modified xsi:type="dcterms:W3CDTF">2019-07-02T07:36:22Z</dcterms:modified>
</cp:coreProperties>
</file>