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256" r:id="rId2"/>
    <p:sldId id="259" r:id="rId3"/>
    <p:sldId id="315" r:id="rId4"/>
    <p:sldId id="316" r:id="rId5"/>
    <p:sldId id="317" r:id="rId6"/>
    <p:sldId id="319" r:id="rId7"/>
    <p:sldId id="318" r:id="rId8"/>
    <p:sldId id="320" r:id="rId9"/>
    <p:sldId id="321" r:id="rId10"/>
    <p:sldId id="322" r:id="rId11"/>
    <p:sldId id="266" r:id="rId12"/>
    <p:sldId id="324" r:id="rId13"/>
    <p:sldId id="325" r:id="rId14"/>
    <p:sldId id="326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Dosis" pitchFamily="2" charset="0"/>
      <p:regular r:id="rId21"/>
      <p:bold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Nunito Sans" pitchFamily="2" charset="0"/>
      <p:regular r:id="rId27"/>
      <p:bold r:id="rId28"/>
      <p:italic r:id="rId29"/>
      <p:boldItalic r:id="rId30"/>
    </p:embeddedFont>
    <p:embeddedFont>
      <p:font typeface="Nunito Sans Black" pitchFamily="2" charset="0"/>
      <p:bold r:id="rId31"/>
      <p:bold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A7162B-5DF5-42BA-B6EF-AF9353625E2D}">
  <a:tblStyle styleId="{D0A7162B-5DF5-42BA-B6EF-AF9353625E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173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Accuracy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dPt>
            <c:idx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99-42A3-B3DE-73A616FC51B5}"/>
              </c:ext>
            </c:extLst>
          </c:dPt>
          <c:dPt>
            <c:idx val="1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F99-42A3-B3DE-73A616FC51B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  <c:extLst/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9-42A3-B3DE-73A616FC51B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Accuracy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dPt>
            <c:idx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DE4-4E97-A89A-BB064B08D4BF}"/>
              </c:ext>
            </c:extLst>
          </c:dPt>
          <c:dPt>
            <c:idx val="1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DE4-4E97-A89A-BB064B08D4BF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  <c:extLst/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93.27</c:v>
                </c:pt>
                <c:pt idx="1">
                  <c:v>6.730000000000004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CDE4-4E97-A89A-BB064B08D4B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Accuracy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dPt>
            <c:idx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D7B-45EE-8B5D-49785F8F6029}"/>
              </c:ext>
            </c:extLst>
          </c:dPt>
          <c:dPt>
            <c:idx val="1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D7B-45EE-8B5D-49785F8F602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solidFill>
                  <a:schemeClr val="accent3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F19-4B15-9C84-189C1FFD6DA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solidFill>
                  <a:schemeClr val="accent3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F19-4B15-9C84-189C1FFD6DA7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97.7</c:v>
                </c:pt>
                <c:pt idx="1">
                  <c:v>2.2999999999999972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7B-45EE-8B5D-49785F8F602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Accuracy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dPt>
            <c:idx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13-488F-96EA-36F01B07DEF6}"/>
              </c:ext>
            </c:extLst>
          </c:dPt>
          <c:dPt>
            <c:idx val="1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13-488F-96EA-36F01B07DEF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solidFill>
                  <a:schemeClr val="accent3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E43-485B-B9D7-A6D93129081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solidFill>
                  <a:schemeClr val="accent3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E43-485B-B9D7-A6D93129081D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94.7</c:v>
                </c:pt>
                <c:pt idx="1">
                  <c:v>5.2999999999999972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13-488F-96EA-36F01B07DE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6" name="Google Shape;2016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gd94c4ad4b1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4" name="Google Shape;2234;gd94c4ad4b1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735450" y="1404700"/>
            <a:ext cx="6346200" cy="19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hr-HR" dirty="0"/>
              <a:t>Detekcija upale pluća na rendgenskim snimkama uporabom tehnika dubokog učenja</a:t>
            </a:r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35452" y="353630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4285105">
            <a:off x="2750184" y="497757"/>
            <a:ext cx="296559" cy="256335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3337925" y="269463"/>
            <a:ext cx="892900" cy="888725"/>
            <a:chOff x="3655725" y="3261075"/>
            <a:chExt cx="892900" cy="888725"/>
          </a:xfrm>
        </p:grpSpPr>
        <p:sp>
          <p:nvSpPr>
            <p:cNvPr id="13" name="Google Shape;13;p2"/>
            <p:cNvSpPr/>
            <p:nvPr/>
          </p:nvSpPr>
          <p:spPr>
            <a:xfrm>
              <a:off x="3925250" y="3578675"/>
              <a:ext cx="321100" cy="271650"/>
            </a:xfrm>
            <a:custGeom>
              <a:avLst/>
              <a:gdLst/>
              <a:ahLst/>
              <a:cxnLst/>
              <a:rect l="l" t="t" r="r" b="b"/>
              <a:pathLst>
                <a:path w="12844" h="10866" extrusionOk="0">
                  <a:moveTo>
                    <a:pt x="1" y="0"/>
                  </a:moveTo>
                  <a:lnTo>
                    <a:pt x="8637" y="9835"/>
                  </a:lnTo>
                  <a:lnTo>
                    <a:pt x="12844" y="10865"/>
                  </a:lnTo>
                  <a:lnTo>
                    <a:pt x="4180" y="10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925250" y="3483250"/>
              <a:ext cx="415825" cy="121225"/>
            </a:xfrm>
            <a:custGeom>
              <a:avLst/>
              <a:gdLst/>
              <a:ahLst/>
              <a:cxnLst/>
              <a:rect l="l" t="t" r="r" b="b"/>
              <a:pathLst>
                <a:path w="16633" h="4849" extrusionOk="0">
                  <a:moveTo>
                    <a:pt x="12454" y="1"/>
                  </a:moveTo>
                  <a:lnTo>
                    <a:pt x="1" y="3817"/>
                  </a:lnTo>
                  <a:lnTo>
                    <a:pt x="4180" y="4848"/>
                  </a:lnTo>
                  <a:lnTo>
                    <a:pt x="16633" y="1059"/>
                  </a:lnTo>
                  <a:lnTo>
                    <a:pt x="124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55725" y="3261075"/>
              <a:ext cx="788425" cy="862950"/>
            </a:xfrm>
            <a:custGeom>
              <a:avLst/>
              <a:gdLst/>
              <a:ahLst/>
              <a:cxnLst/>
              <a:rect l="l" t="t" r="r" b="b"/>
              <a:pathLst>
                <a:path w="31537" h="34518" extrusionOk="0">
                  <a:moveTo>
                    <a:pt x="23235" y="8888"/>
                  </a:moveTo>
                  <a:lnTo>
                    <a:pt x="19418" y="22539"/>
                  </a:lnTo>
                  <a:lnTo>
                    <a:pt x="10782" y="12704"/>
                  </a:lnTo>
                  <a:lnTo>
                    <a:pt x="23235" y="8888"/>
                  </a:lnTo>
                  <a:close/>
                  <a:moveTo>
                    <a:pt x="31537" y="1"/>
                  </a:moveTo>
                  <a:lnTo>
                    <a:pt x="0" y="9612"/>
                  </a:lnTo>
                  <a:lnTo>
                    <a:pt x="21897" y="34518"/>
                  </a:lnTo>
                  <a:lnTo>
                    <a:pt x="315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55725" y="3261075"/>
              <a:ext cx="788425" cy="862950"/>
            </a:xfrm>
            <a:custGeom>
              <a:avLst/>
              <a:gdLst/>
              <a:ahLst/>
              <a:cxnLst/>
              <a:rect l="l" t="t" r="r" b="b"/>
              <a:pathLst>
                <a:path w="31537" h="34518" fill="none" extrusionOk="0">
                  <a:moveTo>
                    <a:pt x="31537" y="1"/>
                  </a:moveTo>
                  <a:lnTo>
                    <a:pt x="21897" y="34518"/>
                  </a:lnTo>
                  <a:lnTo>
                    <a:pt x="0" y="9612"/>
                  </a:lnTo>
                  <a:lnTo>
                    <a:pt x="31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25250" y="3483250"/>
              <a:ext cx="311350" cy="341300"/>
            </a:xfrm>
            <a:custGeom>
              <a:avLst/>
              <a:gdLst/>
              <a:ahLst/>
              <a:cxnLst/>
              <a:rect l="l" t="t" r="r" b="b"/>
              <a:pathLst>
                <a:path w="12454" h="13652" fill="none" extrusionOk="0">
                  <a:moveTo>
                    <a:pt x="12454" y="1"/>
                  </a:moveTo>
                  <a:lnTo>
                    <a:pt x="1" y="3817"/>
                  </a:lnTo>
                  <a:lnTo>
                    <a:pt x="8637" y="13652"/>
                  </a:lnTo>
                  <a:lnTo>
                    <a:pt x="124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203150" y="3261075"/>
              <a:ext cx="345475" cy="888725"/>
            </a:xfrm>
            <a:custGeom>
              <a:avLst/>
              <a:gdLst/>
              <a:ahLst/>
              <a:cxnLst/>
              <a:rect l="l" t="t" r="r" b="b"/>
              <a:pathLst>
                <a:path w="13819" h="35549" extrusionOk="0">
                  <a:moveTo>
                    <a:pt x="9640" y="1"/>
                  </a:moveTo>
                  <a:lnTo>
                    <a:pt x="0" y="34518"/>
                  </a:lnTo>
                  <a:lnTo>
                    <a:pt x="4207" y="35549"/>
                  </a:lnTo>
                  <a:lnTo>
                    <a:pt x="13819" y="1059"/>
                  </a:lnTo>
                  <a:lnTo>
                    <a:pt x="9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5470450" y="477700"/>
            <a:ext cx="378900" cy="472250"/>
            <a:chOff x="2459875" y="3181675"/>
            <a:chExt cx="378900" cy="472250"/>
          </a:xfrm>
        </p:grpSpPr>
        <p:sp>
          <p:nvSpPr>
            <p:cNvPr id="20" name="Google Shape;20;p2"/>
            <p:cNvSpPr/>
            <p:nvPr/>
          </p:nvSpPr>
          <p:spPr>
            <a:xfrm>
              <a:off x="2459875" y="3188650"/>
              <a:ext cx="289050" cy="465275"/>
            </a:xfrm>
            <a:custGeom>
              <a:avLst/>
              <a:gdLst/>
              <a:ahLst/>
              <a:cxnLst/>
              <a:rect l="l" t="t" r="r" b="b"/>
              <a:pathLst>
                <a:path w="11562" h="18611" extrusionOk="0">
                  <a:moveTo>
                    <a:pt x="0" y="0"/>
                  </a:moveTo>
                  <a:lnTo>
                    <a:pt x="530" y="18610"/>
                  </a:lnTo>
                  <a:lnTo>
                    <a:pt x="11562" y="9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459875" y="3181675"/>
              <a:ext cx="378900" cy="244500"/>
            </a:xfrm>
            <a:custGeom>
              <a:avLst/>
              <a:gdLst/>
              <a:ahLst/>
              <a:cxnLst/>
              <a:rect l="l" t="t" r="r" b="b"/>
              <a:pathLst>
                <a:path w="15156" h="9780" extrusionOk="0">
                  <a:moveTo>
                    <a:pt x="3594" y="1"/>
                  </a:moveTo>
                  <a:lnTo>
                    <a:pt x="0" y="279"/>
                  </a:lnTo>
                  <a:lnTo>
                    <a:pt x="11562" y="9779"/>
                  </a:lnTo>
                  <a:lnTo>
                    <a:pt x="15156" y="9529"/>
                  </a:lnTo>
                  <a:lnTo>
                    <a:pt x="35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73100" y="3419875"/>
              <a:ext cx="365675" cy="234050"/>
            </a:xfrm>
            <a:custGeom>
              <a:avLst/>
              <a:gdLst/>
              <a:ahLst/>
              <a:cxnLst/>
              <a:rect l="l" t="t" r="r" b="b"/>
              <a:pathLst>
                <a:path w="14627" h="9362" extrusionOk="0">
                  <a:moveTo>
                    <a:pt x="14627" y="1"/>
                  </a:moveTo>
                  <a:lnTo>
                    <a:pt x="11033" y="251"/>
                  </a:lnTo>
                  <a:lnTo>
                    <a:pt x="1" y="9361"/>
                  </a:lnTo>
                  <a:lnTo>
                    <a:pt x="3594" y="9110"/>
                  </a:lnTo>
                  <a:lnTo>
                    <a:pt x="146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/>
          <p:nvPr/>
        </p:nvSpPr>
        <p:spPr>
          <a:xfrm rot="-1005388">
            <a:off x="6669674" y="216622"/>
            <a:ext cx="489066" cy="422258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5479628" y="694239"/>
            <a:ext cx="3646522" cy="4007720"/>
            <a:chOff x="5348750" y="2347100"/>
            <a:chExt cx="1108500" cy="1218300"/>
          </a:xfrm>
        </p:grpSpPr>
        <p:sp>
          <p:nvSpPr>
            <p:cNvPr id="25" name="Google Shape;25;p2"/>
            <p:cNvSpPr/>
            <p:nvPr/>
          </p:nvSpPr>
          <p:spPr>
            <a:xfrm>
              <a:off x="5810525" y="2568600"/>
              <a:ext cx="437875" cy="703975"/>
            </a:xfrm>
            <a:custGeom>
              <a:avLst/>
              <a:gdLst/>
              <a:ahLst/>
              <a:cxnLst/>
              <a:rect l="l" t="t" r="r" b="b"/>
              <a:pathLst>
                <a:path w="17515" h="28159" extrusionOk="0">
                  <a:moveTo>
                    <a:pt x="9781" y="1"/>
                  </a:moveTo>
                  <a:lnTo>
                    <a:pt x="1" y="24554"/>
                  </a:lnTo>
                  <a:lnTo>
                    <a:pt x="7754" y="28158"/>
                  </a:lnTo>
                  <a:lnTo>
                    <a:pt x="17515" y="3605"/>
                  </a:lnTo>
                  <a:lnTo>
                    <a:pt x="97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810525" y="2568600"/>
              <a:ext cx="437875" cy="703975"/>
            </a:xfrm>
            <a:custGeom>
              <a:avLst/>
              <a:gdLst/>
              <a:ahLst/>
              <a:cxnLst/>
              <a:rect l="l" t="t" r="r" b="b"/>
              <a:pathLst>
                <a:path w="17515" h="28159" fill="none" extrusionOk="0">
                  <a:moveTo>
                    <a:pt x="7754" y="28158"/>
                  </a:moveTo>
                  <a:lnTo>
                    <a:pt x="1" y="24554"/>
                  </a:lnTo>
                  <a:lnTo>
                    <a:pt x="9781" y="1"/>
                  </a:lnTo>
                  <a:lnTo>
                    <a:pt x="17515" y="3605"/>
                  </a:lnTo>
                  <a:lnTo>
                    <a:pt x="7754" y="281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542100" y="2437675"/>
              <a:ext cx="912325" cy="1123975"/>
            </a:xfrm>
            <a:custGeom>
              <a:avLst/>
              <a:gdLst/>
              <a:ahLst/>
              <a:cxnLst/>
              <a:rect l="l" t="t" r="r" b="b"/>
              <a:pathLst>
                <a:path w="36493" h="44959" extrusionOk="0">
                  <a:moveTo>
                    <a:pt x="28252" y="8842"/>
                  </a:moveTo>
                  <a:lnTo>
                    <a:pt x="18491" y="33395"/>
                  </a:lnTo>
                  <a:lnTo>
                    <a:pt x="8335" y="16219"/>
                  </a:lnTo>
                  <a:lnTo>
                    <a:pt x="28252" y="8842"/>
                  </a:lnTo>
                  <a:close/>
                  <a:moveTo>
                    <a:pt x="36493" y="0"/>
                  </a:moveTo>
                  <a:lnTo>
                    <a:pt x="1" y="13497"/>
                  </a:lnTo>
                  <a:lnTo>
                    <a:pt x="18585" y="44959"/>
                  </a:lnTo>
                  <a:lnTo>
                    <a:pt x="364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42100" y="2437675"/>
              <a:ext cx="912325" cy="1123975"/>
            </a:xfrm>
            <a:custGeom>
              <a:avLst/>
              <a:gdLst/>
              <a:ahLst/>
              <a:cxnLst/>
              <a:rect l="l" t="t" r="r" b="b"/>
              <a:pathLst>
                <a:path w="36493" h="44959" fill="none" extrusionOk="0">
                  <a:moveTo>
                    <a:pt x="1" y="13497"/>
                  </a:moveTo>
                  <a:lnTo>
                    <a:pt x="36493" y="0"/>
                  </a:lnTo>
                  <a:lnTo>
                    <a:pt x="18585" y="44959"/>
                  </a:lnTo>
                  <a:lnTo>
                    <a:pt x="1" y="134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50475" y="2658700"/>
              <a:ext cx="497925" cy="613875"/>
            </a:xfrm>
            <a:custGeom>
              <a:avLst/>
              <a:gdLst/>
              <a:ahLst/>
              <a:cxnLst/>
              <a:rect l="l" t="t" r="r" b="b"/>
              <a:pathLst>
                <a:path w="19917" h="24555" fill="none" extrusionOk="0">
                  <a:moveTo>
                    <a:pt x="0" y="7378"/>
                  </a:moveTo>
                  <a:lnTo>
                    <a:pt x="10156" y="24554"/>
                  </a:lnTo>
                  <a:lnTo>
                    <a:pt x="19917" y="1"/>
                  </a:lnTo>
                  <a:lnTo>
                    <a:pt x="0" y="73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48750" y="2347100"/>
              <a:ext cx="1105675" cy="428025"/>
            </a:xfrm>
            <a:custGeom>
              <a:avLst/>
              <a:gdLst/>
              <a:ahLst/>
              <a:cxnLst/>
              <a:rect l="l" t="t" r="r" b="b"/>
              <a:pathLst>
                <a:path w="44227" h="17121" extrusionOk="0">
                  <a:moveTo>
                    <a:pt x="36493" y="0"/>
                  </a:moveTo>
                  <a:lnTo>
                    <a:pt x="1" y="13516"/>
                  </a:lnTo>
                  <a:lnTo>
                    <a:pt x="7735" y="17120"/>
                  </a:lnTo>
                  <a:lnTo>
                    <a:pt x="44227" y="3623"/>
                  </a:lnTo>
                  <a:lnTo>
                    <a:pt x="36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348750" y="2347100"/>
              <a:ext cx="1105675" cy="428025"/>
            </a:xfrm>
            <a:custGeom>
              <a:avLst/>
              <a:gdLst/>
              <a:ahLst/>
              <a:cxnLst/>
              <a:rect l="l" t="t" r="r" b="b"/>
              <a:pathLst>
                <a:path w="44227" h="17121" fill="none" extrusionOk="0">
                  <a:moveTo>
                    <a:pt x="7735" y="17120"/>
                  </a:moveTo>
                  <a:lnTo>
                    <a:pt x="1" y="13516"/>
                  </a:lnTo>
                  <a:lnTo>
                    <a:pt x="36493" y="0"/>
                  </a:lnTo>
                  <a:lnTo>
                    <a:pt x="44227" y="3623"/>
                  </a:lnTo>
                  <a:lnTo>
                    <a:pt x="7735" y="171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48750" y="2685000"/>
              <a:ext cx="657975" cy="876650"/>
            </a:xfrm>
            <a:custGeom>
              <a:avLst/>
              <a:gdLst/>
              <a:ahLst/>
              <a:cxnLst/>
              <a:rect l="l" t="t" r="r" b="b"/>
              <a:pathLst>
                <a:path w="26319" h="35066" extrusionOk="0">
                  <a:moveTo>
                    <a:pt x="1" y="0"/>
                  </a:moveTo>
                  <a:lnTo>
                    <a:pt x="18585" y="31462"/>
                  </a:lnTo>
                  <a:lnTo>
                    <a:pt x="26319" y="35066"/>
                  </a:lnTo>
                  <a:lnTo>
                    <a:pt x="7735" y="36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348750" y="2685000"/>
              <a:ext cx="657975" cy="876650"/>
            </a:xfrm>
            <a:custGeom>
              <a:avLst/>
              <a:gdLst/>
              <a:ahLst/>
              <a:cxnLst/>
              <a:rect l="l" t="t" r="r" b="b"/>
              <a:pathLst>
                <a:path w="26319" h="35066" fill="none" extrusionOk="0">
                  <a:moveTo>
                    <a:pt x="26319" y="35066"/>
                  </a:moveTo>
                  <a:lnTo>
                    <a:pt x="18585" y="31462"/>
                  </a:lnTo>
                  <a:lnTo>
                    <a:pt x="1" y="0"/>
                  </a:lnTo>
                  <a:lnTo>
                    <a:pt x="7735" y="3604"/>
                  </a:lnTo>
                  <a:lnTo>
                    <a:pt x="26319" y="350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539750" y="2434375"/>
              <a:ext cx="917500" cy="1131025"/>
            </a:xfrm>
            <a:custGeom>
              <a:avLst/>
              <a:gdLst/>
              <a:ahLst/>
              <a:cxnLst/>
              <a:rect l="l" t="t" r="r" b="b"/>
              <a:pathLst>
                <a:path w="36700" h="45241" extrusionOk="0">
                  <a:moveTo>
                    <a:pt x="36455" y="245"/>
                  </a:moveTo>
                  <a:lnTo>
                    <a:pt x="18660" y="44941"/>
                  </a:lnTo>
                  <a:lnTo>
                    <a:pt x="188" y="13667"/>
                  </a:lnTo>
                  <a:lnTo>
                    <a:pt x="36455" y="245"/>
                  </a:lnTo>
                  <a:close/>
                  <a:moveTo>
                    <a:pt x="36699" y="1"/>
                  </a:moveTo>
                  <a:lnTo>
                    <a:pt x="76" y="13573"/>
                  </a:lnTo>
                  <a:lnTo>
                    <a:pt x="1" y="13592"/>
                  </a:lnTo>
                  <a:lnTo>
                    <a:pt x="18697" y="45241"/>
                  </a:lnTo>
                  <a:lnTo>
                    <a:pt x="36643" y="151"/>
                  </a:lnTo>
                  <a:lnTo>
                    <a:pt x="36699" y="1"/>
                  </a:lnTo>
                  <a:close/>
                </a:path>
              </a:pathLst>
            </a:custGeom>
            <a:solidFill>
              <a:srgbClr val="1F3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581050" y="2478975"/>
              <a:ext cx="834900" cy="1028725"/>
            </a:xfrm>
            <a:custGeom>
              <a:avLst/>
              <a:gdLst/>
              <a:ahLst/>
              <a:cxnLst/>
              <a:rect l="l" t="t" r="r" b="b"/>
              <a:pathLst>
                <a:path w="33396" h="41149" extrusionOk="0">
                  <a:moveTo>
                    <a:pt x="33170" y="225"/>
                  </a:moveTo>
                  <a:lnTo>
                    <a:pt x="16989" y="40829"/>
                  </a:lnTo>
                  <a:lnTo>
                    <a:pt x="207" y="12427"/>
                  </a:lnTo>
                  <a:lnTo>
                    <a:pt x="33170" y="225"/>
                  </a:lnTo>
                  <a:close/>
                  <a:moveTo>
                    <a:pt x="33395" y="0"/>
                  </a:moveTo>
                  <a:lnTo>
                    <a:pt x="76" y="12333"/>
                  </a:lnTo>
                  <a:lnTo>
                    <a:pt x="1" y="12352"/>
                  </a:lnTo>
                  <a:lnTo>
                    <a:pt x="17027" y="41148"/>
                  </a:lnTo>
                  <a:lnTo>
                    <a:pt x="25211" y="20574"/>
                  </a:lnTo>
                  <a:lnTo>
                    <a:pt x="33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622825" y="2523075"/>
              <a:ext cx="752300" cy="926425"/>
            </a:xfrm>
            <a:custGeom>
              <a:avLst/>
              <a:gdLst/>
              <a:ahLst/>
              <a:cxnLst/>
              <a:rect l="l" t="t" r="r" b="b"/>
              <a:pathLst>
                <a:path w="30092" h="37057" extrusionOk="0">
                  <a:moveTo>
                    <a:pt x="29847" y="226"/>
                  </a:moveTo>
                  <a:lnTo>
                    <a:pt x="15299" y="36756"/>
                  </a:lnTo>
                  <a:lnTo>
                    <a:pt x="207" y="11208"/>
                  </a:lnTo>
                  <a:lnTo>
                    <a:pt x="29847" y="226"/>
                  </a:lnTo>
                  <a:close/>
                  <a:moveTo>
                    <a:pt x="30091" y="1"/>
                  </a:moveTo>
                  <a:lnTo>
                    <a:pt x="75" y="11114"/>
                  </a:lnTo>
                  <a:lnTo>
                    <a:pt x="0" y="11132"/>
                  </a:lnTo>
                  <a:lnTo>
                    <a:pt x="15318" y="37056"/>
                  </a:lnTo>
                  <a:lnTo>
                    <a:pt x="22695" y="18547"/>
                  </a:lnTo>
                  <a:lnTo>
                    <a:pt x="300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664575" y="2567200"/>
              <a:ext cx="669250" cy="824575"/>
            </a:xfrm>
            <a:custGeom>
              <a:avLst/>
              <a:gdLst/>
              <a:ahLst/>
              <a:cxnLst/>
              <a:rect l="l" t="t" r="r" b="b"/>
              <a:pathLst>
                <a:path w="26770" h="32983" extrusionOk="0">
                  <a:moveTo>
                    <a:pt x="26525" y="226"/>
                  </a:moveTo>
                  <a:lnTo>
                    <a:pt x="13610" y="32682"/>
                  </a:lnTo>
                  <a:lnTo>
                    <a:pt x="189" y="9987"/>
                  </a:lnTo>
                  <a:lnTo>
                    <a:pt x="26525" y="226"/>
                  </a:lnTo>
                  <a:close/>
                  <a:moveTo>
                    <a:pt x="26769" y="0"/>
                  </a:moveTo>
                  <a:lnTo>
                    <a:pt x="76" y="9874"/>
                  </a:lnTo>
                  <a:lnTo>
                    <a:pt x="1" y="9912"/>
                  </a:lnTo>
                  <a:lnTo>
                    <a:pt x="13629" y="32982"/>
                  </a:lnTo>
                  <a:lnTo>
                    <a:pt x="20199" y="16501"/>
                  </a:lnTo>
                  <a:lnTo>
                    <a:pt x="26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06350" y="2611300"/>
              <a:ext cx="586175" cy="722750"/>
            </a:xfrm>
            <a:custGeom>
              <a:avLst/>
              <a:gdLst/>
              <a:ahLst/>
              <a:cxnLst/>
              <a:rect l="l" t="t" r="r" b="b"/>
              <a:pathLst>
                <a:path w="23447" h="28910" extrusionOk="0">
                  <a:moveTo>
                    <a:pt x="23221" y="245"/>
                  </a:moveTo>
                  <a:lnTo>
                    <a:pt x="11921" y="28609"/>
                  </a:lnTo>
                  <a:lnTo>
                    <a:pt x="188" y="8767"/>
                  </a:lnTo>
                  <a:lnTo>
                    <a:pt x="23221" y="245"/>
                  </a:lnTo>
                  <a:close/>
                  <a:moveTo>
                    <a:pt x="23447" y="1"/>
                  </a:moveTo>
                  <a:lnTo>
                    <a:pt x="1" y="8692"/>
                  </a:lnTo>
                  <a:lnTo>
                    <a:pt x="11939" y="28909"/>
                  </a:lnTo>
                  <a:lnTo>
                    <a:pt x="17702" y="14474"/>
                  </a:lnTo>
                  <a:lnTo>
                    <a:pt x="234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748125" y="2655900"/>
              <a:ext cx="503575" cy="620425"/>
            </a:xfrm>
            <a:custGeom>
              <a:avLst/>
              <a:gdLst/>
              <a:ahLst/>
              <a:cxnLst/>
              <a:rect l="l" t="t" r="r" b="b"/>
              <a:pathLst>
                <a:path w="20143" h="24817" extrusionOk="0">
                  <a:moveTo>
                    <a:pt x="19898" y="225"/>
                  </a:moveTo>
                  <a:lnTo>
                    <a:pt x="10231" y="24516"/>
                  </a:lnTo>
                  <a:lnTo>
                    <a:pt x="188" y="7528"/>
                  </a:lnTo>
                  <a:lnTo>
                    <a:pt x="19898" y="225"/>
                  </a:lnTo>
                  <a:close/>
                  <a:moveTo>
                    <a:pt x="20142" y="0"/>
                  </a:moveTo>
                  <a:lnTo>
                    <a:pt x="0" y="7453"/>
                  </a:lnTo>
                  <a:lnTo>
                    <a:pt x="10250" y="24817"/>
                  </a:lnTo>
                  <a:lnTo>
                    <a:pt x="20142" y="0"/>
                  </a:lnTo>
                  <a:close/>
                </a:path>
              </a:pathLst>
            </a:custGeom>
            <a:solidFill>
              <a:srgbClr val="1F3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 rot="1266272">
            <a:off x="385985" y="154304"/>
            <a:ext cx="902323" cy="780091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2"/>
          <p:cNvGrpSpPr/>
          <p:nvPr/>
        </p:nvGrpSpPr>
        <p:grpSpPr>
          <a:xfrm rot="-5400000">
            <a:off x="11825" y="3579125"/>
            <a:ext cx="2289250" cy="3059825"/>
            <a:chOff x="2215325" y="2417050"/>
            <a:chExt cx="2289250" cy="3059825"/>
          </a:xfrm>
        </p:grpSpPr>
        <p:sp>
          <p:nvSpPr>
            <p:cNvPr id="42" name="Google Shape;42;p2"/>
            <p:cNvSpPr/>
            <p:nvPr/>
          </p:nvSpPr>
          <p:spPr>
            <a:xfrm>
              <a:off x="3038950" y="2525450"/>
              <a:ext cx="1387250" cy="2515000"/>
            </a:xfrm>
            <a:custGeom>
              <a:avLst/>
              <a:gdLst/>
              <a:ahLst/>
              <a:cxnLst/>
              <a:rect l="l" t="t" r="r" b="b"/>
              <a:pathLst>
                <a:path w="55490" h="100600" extrusionOk="0">
                  <a:moveTo>
                    <a:pt x="7828" y="31688"/>
                  </a:moveTo>
                  <a:lnTo>
                    <a:pt x="4768" y="53538"/>
                  </a:lnTo>
                  <a:lnTo>
                    <a:pt x="4937" y="53501"/>
                  </a:lnTo>
                  <a:lnTo>
                    <a:pt x="5106" y="53501"/>
                  </a:lnTo>
                  <a:lnTo>
                    <a:pt x="8147" y="31725"/>
                  </a:lnTo>
                  <a:lnTo>
                    <a:pt x="7978" y="31725"/>
                  </a:lnTo>
                  <a:lnTo>
                    <a:pt x="7828" y="31688"/>
                  </a:lnTo>
                  <a:close/>
                  <a:moveTo>
                    <a:pt x="9592" y="31369"/>
                  </a:moveTo>
                  <a:lnTo>
                    <a:pt x="9442" y="31444"/>
                  </a:lnTo>
                  <a:lnTo>
                    <a:pt x="9292" y="31519"/>
                  </a:lnTo>
                  <a:lnTo>
                    <a:pt x="31987" y="72836"/>
                  </a:lnTo>
                  <a:lnTo>
                    <a:pt x="32118" y="72723"/>
                  </a:lnTo>
                  <a:lnTo>
                    <a:pt x="32250" y="72629"/>
                  </a:lnTo>
                  <a:lnTo>
                    <a:pt x="9592" y="31369"/>
                  </a:lnTo>
                  <a:close/>
                  <a:moveTo>
                    <a:pt x="7133" y="57180"/>
                  </a:moveTo>
                  <a:lnTo>
                    <a:pt x="7039" y="57311"/>
                  </a:lnTo>
                  <a:lnTo>
                    <a:pt x="6946" y="57443"/>
                  </a:lnTo>
                  <a:lnTo>
                    <a:pt x="31368" y="73718"/>
                  </a:lnTo>
                  <a:lnTo>
                    <a:pt x="31443" y="73568"/>
                  </a:lnTo>
                  <a:lnTo>
                    <a:pt x="31518" y="73418"/>
                  </a:lnTo>
                  <a:lnTo>
                    <a:pt x="7133" y="57180"/>
                  </a:lnTo>
                  <a:close/>
                  <a:moveTo>
                    <a:pt x="282" y="1"/>
                  </a:moveTo>
                  <a:lnTo>
                    <a:pt x="150" y="95"/>
                  </a:lnTo>
                  <a:lnTo>
                    <a:pt x="0" y="170"/>
                  </a:lnTo>
                  <a:lnTo>
                    <a:pt x="55170" y="100599"/>
                  </a:lnTo>
                  <a:lnTo>
                    <a:pt x="55320" y="100524"/>
                  </a:lnTo>
                  <a:lnTo>
                    <a:pt x="55489" y="100468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212575" y="3954925"/>
              <a:ext cx="614325" cy="413475"/>
            </a:xfrm>
            <a:custGeom>
              <a:avLst/>
              <a:gdLst/>
              <a:ahLst/>
              <a:cxnLst/>
              <a:rect l="l" t="t" r="r" b="b"/>
              <a:pathLst>
                <a:path w="24573" h="16539" fill="none" extrusionOk="0">
                  <a:moveTo>
                    <a:pt x="188" y="1"/>
                  </a:moveTo>
                  <a:lnTo>
                    <a:pt x="188" y="1"/>
                  </a:lnTo>
                  <a:lnTo>
                    <a:pt x="94" y="132"/>
                  </a:lnTo>
                  <a:lnTo>
                    <a:pt x="1" y="264"/>
                  </a:lnTo>
                  <a:lnTo>
                    <a:pt x="24423" y="16539"/>
                  </a:lnTo>
                  <a:lnTo>
                    <a:pt x="24423" y="16539"/>
                  </a:lnTo>
                  <a:lnTo>
                    <a:pt x="24498" y="16389"/>
                  </a:lnTo>
                  <a:lnTo>
                    <a:pt x="24573" y="16239"/>
                  </a:lnTo>
                  <a:lnTo>
                    <a:pt x="188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158150" y="3317625"/>
              <a:ext cx="84475" cy="546300"/>
            </a:xfrm>
            <a:custGeom>
              <a:avLst/>
              <a:gdLst/>
              <a:ahLst/>
              <a:cxnLst/>
              <a:rect l="l" t="t" r="r" b="b"/>
              <a:pathLst>
                <a:path w="3379" h="21852" fill="none" extrusionOk="0">
                  <a:moveTo>
                    <a:pt x="3060" y="1"/>
                  </a:moveTo>
                  <a:lnTo>
                    <a:pt x="0" y="21851"/>
                  </a:lnTo>
                  <a:lnTo>
                    <a:pt x="0" y="21851"/>
                  </a:lnTo>
                  <a:lnTo>
                    <a:pt x="169" y="21814"/>
                  </a:lnTo>
                  <a:lnTo>
                    <a:pt x="338" y="21814"/>
                  </a:lnTo>
                  <a:lnTo>
                    <a:pt x="3379" y="38"/>
                  </a:lnTo>
                  <a:lnTo>
                    <a:pt x="3379" y="38"/>
                  </a:lnTo>
                  <a:lnTo>
                    <a:pt x="3210" y="38"/>
                  </a:lnTo>
                  <a:lnTo>
                    <a:pt x="3060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271250" y="3309650"/>
              <a:ext cx="573950" cy="1036700"/>
            </a:xfrm>
            <a:custGeom>
              <a:avLst/>
              <a:gdLst/>
              <a:ahLst/>
              <a:cxnLst/>
              <a:rect l="l" t="t" r="r" b="b"/>
              <a:pathLst>
                <a:path w="22958" h="41468" fill="none" extrusionOk="0">
                  <a:moveTo>
                    <a:pt x="300" y="1"/>
                  </a:moveTo>
                  <a:lnTo>
                    <a:pt x="300" y="1"/>
                  </a:lnTo>
                  <a:lnTo>
                    <a:pt x="150" y="76"/>
                  </a:lnTo>
                  <a:lnTo>
                    <a:pt x="0" y="151"/>
                  </a:lnTo>
                  <a:lnTo>
                    <a:pt x="22695" y="41468"/>
                  </a:lnTo>
                  <a:lnTo>
                    <a:pt x="22695" y="41468"/>
                  </a:lnTo>
                  <a:lnTo>
                    <a:pt x="22826" y="41355"/>
                  </a:lnTo>
                  <a:lnTo>
                    <a:pt x="22958" y="41261"/>
                  </a:lnTo>
                  <a:lnTo>
                    <a:pt x="300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38950" y="2525450"/>
              <a:ext cx="1387250" cy="2515000"/>
            </a:xfrm>
            <a:custGeom>
              <a:avLst/>
              <a:gdLst/>
              <a:ahLst/>
              <a:cxnLst/>
              <a:rect l="l" t="t" r="r" b="b"/>
              <a:pathLst>
                <a:path w="55490" h="100600" fill="none" extrusionOk="0">
                  <a:moveTo>
                    <a:pt x="282" y="1"/>
                  </a:moveTo>
                  <a:lnTo>
                    <a:pt x="282" y="1"/>
                  </a:lnTo>
                  <a:lnTo>
                    <a:pt x="150" y="95"/>
                  </a:lnTo>
                  <a:lnTo>
                    <a:pt x="0" y="170"/>
                  </a:lnTo>
                  <a:lnTo>
                    <a:pt x="55170" y="100599"/>
                  </a:lnTo>
                  <a:lnTo>
                    <a:pt x="55170" y="100599"/>
                  </a:lnTo>
                  <a:lnTo>
                    <a:pt x="55320" y="100524"/>
                  </a:lnTo>
                  <a:lnTo>
                    <a:pt x="55489" y="100468"/>
                  </a:lnTo>
                  <a:lnTo>
                    <a:pt x="282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20925" y="4032375"/>
              <a:ext cx="2083675" cy="1359575"/>
            </a:xfrm>
            <a:custGeom>
              <a:avLst/>
              <a:gdLst/>
              <a:ahLst/>
              <a:cxnLst/>
              <a:rect l="l" t="t" r="r" b="b"/>
              <a:pathLst>
                <a:path w="83347" h="54383" extrusionOk="0">
                  <a:moveTo>
                    <a:pt x="21607" y="0"/>
                  </a:moveTo>
                  <a:lnTo>
                    <a:pt x="21513" y="132"/>
                  </a:lnTo>
                  <a:lnTo>
                    <a:pt x="21381" y="244"/>
                  </a:lnTo>
                  <a:lnTo>
                    <a:pt x="82934" y="41242"/>
                  </a:lnTo>
                  <a:lnTo>
                    <a:pt x="83028" y="41111"/>
                  </a:lnTo>
                  <a:lnTo>
                    <a:pt x="83122" y="40960"/>
                  </a:lnTo>
                  <a:lnTo>
                    <a:pt x="21607" y="0"/>
                  </a:lnTo>
                  <a:close/>
                  <a:moveTo>
                    <a:pt x="188" y="12502"/>
                  </a:moveTo>
                  <a:lnTo>
                    <a:pt x="94" y="12653"/>
                  </a:lnTo>
                  <a:lnTo>
                    <a:pt x="0" y="12784"/>
                  </a:lnTo>
                  <a:lnTo>
                    <a:pt x="62172" y="54195"/>
                  </a:lnTo>
                  <a:lnTo>
                    <a:pt x="62266" y="54063"/>
                  </a:lnTo>
                  <a:lnTo>
                    <a:pt x="62360" y="53932"/>
                  </a:lnTo>
                  <a:lnTo>
                    <a:pt x="188" y="12502"/>
                  </a:lnTo>
                  <a:close/>
                  <a:moveTo>
                    <a:pt x="83122" y="43833"/>
                  </a:moveTo>
                  <a:lnTo>
                    <a:pt x="66133" y="54101"/>
                  </a:lnTo>
                  <a:lnTo>
                    <a:pt x="66227" y="54232"/>
                  </a:lnTo>
                  <a:lnTo>
                    <a:pt x="66302" y="54382"/>
                  </a:lnTo>
                  <a:lnTo>
                    <a:pt x="83347" y="44095"/>
                  </a:lnTo>
                  <a:lnTo>
                    <a:pt x="83215" y="43964"/>
                  </a:lnTo>
                  <a:lnTo>
                    <a:pt x="83122" y="4383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74250" y="5128175"/>
              <a:ext cx="430350" cy="263775"/>
            </a:xfrm>
            <a:custGeom>
              <a:avLst/>
              <a:gdLst/>
              <a:ahLst/>
              <a:cxnLst/>
              <a:rect l="l" t="t" r="r" b="b"/>
              <a:pathLst>
                <a:path w="17214" h="10551" fill="none" extrusionOk="0">
                  <a:moveTo>
                    <a:pt x="16989" y="1"/>
                  </a:moveTo>
                  <a:lnTo>
                    <a:pt x="0" y="10269"/>
                  </a:lnTo>
                  <a:lnTo>
                    <a:pt x="0" y="10269"/>
                  </a:lnTo>
                  <a:lnTo>
                    <a:pt x="94" y="10400"/>
                  </a:lnTo>
                  <a:lnTo>
                    <a:pt x="169" y="10550"/>
                  </a:lnTo>
                  <a:lnTo>
                    <a:pt x="17214" y="263"/>
                  </a:lnTo>
                  <a:lnTo>
                    <a:pt x="17214" y="263"/>
                  </a:lnTo>
                  <a:lnTo>
                    <a:pt x="17082" y="132"/>
                  </a:lnTo>
                  <a:lnTo>
                    <a:pt x="16989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20925" y="4344925"/>
              <a:ext cx="1559000" cy="1042325"/>
            </a:xfrm>
            <a:custGeom>
              <a:avLst/>
              <a:gdLst/>
              <a:ahLst/>
              <a:cxnLst/>
              <a:rect l="l" t="t" r="r" b="b"/>
              <a:pathLst>
                <a:path w="62360" h="41693" fill="none" extrusionOk="0">
                  <a:moveTo>
                    <a:pt x="188" y="0"/>
                  </a:moveTo>
                  <a:lnTo>
                    <a:pt x="188" y="0"/>
                  </a:lnTo>
                  <a:lnTo>
                    <a:pt x="94" y="151"/>
                  </a:lnTo>
                  <a:lnTo>
                    <a:pt x="0" y="282"/>
                  </a:lnTo>
                  <a:lnTo>
                    <a:pt x="62172" y="41693"/>
                  </a:lnTo>
                  <a:lnTo>
                    <a:pt x="62172" y="41693"/>
                  </a:lnTo>
                  <a:lnTo>
                    <a:pt x="62266" y="41561"/>
                  </a:lnTo>
                  <a:lnTo>
                    <a:pt x="62360" y="41430"/>
                  </a:lnTo>
                  <a:lnTo>
                    <a:pt x="188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5450" y="4032375"/>
              <a:ext cx="1543525" cy="1031075"/>
            </a:xfrm>
            <a:custGeom>
              <a:avLst/>
              <a:gdLst/>
              <a:ahLst/>
              <a:cxnLst/>
              <a:rect l="l" t="t" r="r" b="b"/>
              <a:pathLst>
                <a:path w="61741" h="41243" fill="none" extrusionOk="0">
                  <a:moveTo>
                    <a:pt x="226" y="0"/>
                  </a:moveTo>
                  <a:lnTo>
                    <a:pt x="226" y="0"/>
                  </a:lnTo>
                  <a:lnTo>
                    <a:pt x="132" y="132"/>
                  </a:lnTo>
                  <a:lnTo>
                    <a:pt x="0" y="244"/>
                  </a:lnTo>
                  <a:lnTo>
                    <a:pt x="61553" y="41242"/>
                  </a:lnTo>
                  <a:lnTo>
                    <a:pt x="61553" y="41242"/>
                  </a:lnTo>
                  <a:lnTo>
                    <a:pt x="61647" y="41111"/>
                  </a:lnTo>
                  <a:lnTo>
                    <a:pt x="61741" y="40960"/>
                  </a:lnTo>
                  <a:lnTo>
                    <a:pt x="22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278675" y="2502925"/>
              <a:ext cx="731650" cy="1786175"/>
            </a:xfrm>
            <a:custGeom>
              <a:avLst/>
              <a:gdLst/>
              <a:ahLst/>
              <a:cxnLst/>
              <a:rect l="l" t="t" r="r" b="b"/>
              <a:pathLst>
                <a:path w="29266" h="71447" extrusionOk="0">
                  <a:moveTo>
                    <a:pt x="27332" y="1"/>
                  </a:moveTo>
                  <a:lnTo>
                    <a:pt x="10269" y="10307"/>
                  </a:lnTo>
                  <a:lnTo>
                    <a:pt x="10344" y="10438"/>
                  </a:lnTo>
                  <a:lnTo>
                    <a:pt x="10438" y="10588"/>
                  </a:lnTo>
                  <a:lnTo>
                    <a:pt x="27501" y="282"/>
                  </a:lnTo>
                  <a:lnTo>
                    <a:pt x="27408" y="151"/>
                  </a:lnTo>
                  <a:lnTo>
                    <a:pt x="27332" y="1"/>
                  </a:lnTo>
                  <a:close/>
                  <a:moveTo>
                    <a:pt x="28928" y="1240"/>
                  </a:moveTo>
                  <a:lnTo>
                    <a:pt x="21081" y="57386"/>
                  </a:lnTo>
                  <a:lnTo>
                    <a:pt x="21250" y="57368"/>
                  </a:lnTo>
                  <a:lnTo>
                    <a:pt x="21419" y="57349"/>
                  </a:lnTo>
                  <a:lnTo>
                    <a:pt x="29266" y="1277"/>
                  </a:lnTo>
                  <a:lnTo>
                    <a:pt x="29097" y="1259"/>
                  </a:lnTo>
                  <a:lnTo>
                    <a:pt x="28928" y="1240"/>
                  </a:lnTo>
                  <a:close/>
                  <a:moveTo>
                    <a:pt x="7847" y="13967"/>
                  </a:moveTo>
                  <a:lnTo>
                    <a:pt x="1" y="70170"/>
                  </a:lnTo>
                  <a:lnTo>
                    <a:pt x="151" y="70189"/>
                  </a:lnTo>
                  <a:lnTo>
                    <a:pt x="320" y="70208"/>
                  </a:lnTo>
                  <a:lnTo>
                    <a:pt x="8167" y="14005"/>
                  </a:lnTo>
                  <a:lnTo>
                    <a:pt x="8016" y="14005"/>
                  </a:lnTo>
                  <a:lnTo>
                    <a:pt x="7847" y="13967"/>
                  </a:lnTo>
                  <a:close/>
                  <a:moveTo>
                    <a:pt x="19261" y="60596"/>
                  </a:moveTo>
                  <a:lnTo>
                    <a:pt x="1765" y="71165"/>
                  </a:lnTo>
                  <a:lnTo>
                    <a:pt x="1840" y="71296"/>
                  </a:lnTo>
                  <a:lnTo>
                    <a:pt x="1934" y="71446"/>
                  </a:lnTo>
                  <a:lnTo>
                    <a:pt x="19411" y="60897"/>
                  </a:lnTo>
                  <a:lnTo>
                    <a:pt x="19336" y="60747"/>
                  </a:lnTo>
                  <a:lnTo>
                    <a:pt x="19261" y="6059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22800" y="4017825"/>
              <a:ext cx="441150" cy="271275"/>
            </a:xfrm>
            <a:custGeom>
              <a:avLst/>
              <a:gdLst/>
              <a:ahLst/>
              <a:cxnLst/>
              <a:rect l="l" t="t" r="r" b="b"/>
              <a:pathLst>
                <a:path w="17646" h="10851" fill="none" extrusionOk="0">
                  <a:moveTo>
                    <a:pt x="17496" y="0"/>
                  </a:moveTo>
                  <a:lnTo>
                    <a:pt x="0" y="10569"/>
                  </a:lnTo>
                  <a:lnTo>
                    <a:pt x="0" y="10569"/>
                  </a:lnTo>
                  <a:lnTo>
                    <a:pt x="75" y="10700"/>
                  </a:lnTo>
                  <a:lnTo>
                    <a:pt x="169" y="10850"/>
                  </a:lnTo>
                  <a:lnTo>
                    <a:pt x="17646" y="301"/>
                  </a:lnTo>
                  <a:lnTo>
                    <a:pt x="17646" y="301"/>
                  </a:lnTo>
                  <a:lnTo>
                    <a:pt x="17571" y="151"/>
                  </a:lnTo>
                  <a:lnTo>
                    <a:pt x="1749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278675" y="2852100"/>
              <a:ext cx="204175" cy="1406025"/>
            </a:xfrm>
            <a:custGeom>
              <a:avLst/>
              <a:gdLst/>
              <a:ahLst/>
              <a:cxnLst/>
              <a:rect l="l" t="t" r="r" b="b"/>
              <a:pathLst>
                <a:path w="8167" h="56241" fill="none" extrusionOk="0">
                  <a:moveTo>
                    <a:pt x="7847" y="0"/>
                  </a:moveTo>
                  <a:lnTo>
                    <a:pt x="1" y="56203"/>
                  </a:lnTo>
                  <a:lnTo>
                    <a:pt x="1" y="56203"/>
                  </a:lnTo>
                  <a:lnTo>
                    <a:pt x="151" y="56222"/>
                  </a:lnTo>
                  <a:lnTo>
                    <a:pt x="320" y="56241"/>
                  </a:lnTo>
                  <a:lnTo>
                    <a:pt x="8167" y="38"/>
                  </a:lnTo>
                  <a:lnTo>
                    <a:pt x="8167" y="38"/>
                  </a:lnTo>
                  <a:lnTo>
                    <a:pt x="8016" y="38"/>
                  </a:lnTo>
                  <a:lnTo>
                    <a:pt x="7847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805700" y="2533900"/>
              <a:ext cx="204625" cy="1403700"/>
            </a:xfrm>
            <a:custGeom>
              <a:avLst/>
              <a:gdLst/>
              <a:ahLst/>
              <a:cxnLst/>
              <a:rect l="l" t="t" r="r" b="b"/>
              <a:pathLst>
                <a:path w="8185" h="56148" fill="none" extrusionOk="0">
                  <a:moveTo>
                    <a:pt x="7847" y="1"/>
                  </a:moveTo>
                  <a:lnTo>
                    <a:pt x="0" y="56147"/>
                  </a:lnTo>
                  <a:lnTo>
                    <a:pt x="0" y="56147"/>
                  </a:lnTo>
                  <a:lnTo>
                    <a:pt x="169" y="56129"/>
                  </a:lnTo>
                  <a:lnTo>
                    <a:pt x="338" y="56110"/>
                  </a:lnTo>
                  <a:lnTo>
                    <a:pt x="8185" y="38"/>
                  </a:lnTo>
                  <a:lnTo>
                    <a:pt x="8185" y="38"/>
                  </a:lnTo>
                  <a:lnTo>
                    <a:pt x="8016" y="20"/>
                  </a:lnTo>
                  <a:lnTo>
                    <a:pt x="7847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35375" y="2502925"/>
              <a:ext cx="430850" cy="264725"/>
            </a:xfrm>
            <a:custGeom>
              <a:avLst/>
              <a:gdLst/>
              <a:ahLst/>
              <a:cxnLst/>
              <a:rect l="l" t="t" r="r" b="b"/>
              <a:pathLst>
                <a:path w="17234" h="10589" fill="none" extrusionOk="0">
                  <a:moveTo>
                    <a:pt x="17064" y="1"/>
                  </a:moveTo>
                  <a:lnTo>
                    <a:pt x="1" y="10307"/>
                  </a:lnTo>
                  <a:lnTo>
                    <a:pt x="1" y="10307"/>
                  </a:lnTo>
                  <a:lnTo>
                    <a:pt x="76" y="10438"/>
                  </a:lnTo>
                  <a:lnTo>
                    <a:pt x="170" y="10588"/>
                  </a:lnTo>
                  <a:lnTo>
                    <a:pt x="17233" y="282"/>
                  </a:lnTo>
                  <a:lnTo>
                    <a:pt x="17233" y="282"/>
                  </a:lnTo>
                  <a:lnTo>
                    <a:pt x="17140" y="151"/>
                  </a:lnTo>
                  <a:lnTo>
                    <a:pt x="17064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755950" y="3936625"/>
              <a:ext cx="118300" cy="118300"/>
            </a:xfrm>
            <a:custGeom>
              <a:avLst/>
              <a:gdLst/>
              <a:ahLst/>
              <a:cxnLst/>
              <a:rect l="l" t="t" r="r" b="b"/>
              <a:pathLst>
                <a:path w="4732" h="4732" extrusionOk="0">
                  <a:moveTo>
                    <a:pt x="2328" y="1"/>
                  </a:moveTo>
                  <a:lnTo>
                    <a:pt x="2159" y="20"/>
                  </a:lnTo>
                  <a:lnTo>
                    <a:pt x="1990" y="38"/>
                  </a:lnTo>
                  <a:lnTo>
                    <a:pt x="1915" y="57"/>
                  </a:lnTo>
                  <a:lnTo>
                    <a:pt x="1671" y="113"/>
                  </a:lnTo>
                  <a:lnTo>
                    <a:pt x="1446" y="189"/>
                  </a:lnTo>
                  <a:lnTo>
                    <a:pt x="1240" y="301"/>
                  </a:lnTo>
                  <a:lnTo>
                    <a:pt x="1052" y="414"/>
                  </a:lnTo>
                  <a:lnTo>
                    <a:pt x="864" y="545"/>
                  </a:lnTo>
                  <a:lnTo>
                    <a:pt x="695" y="714"/>
                  </a:lnTo>
                  <a:lnTo>
                    <a:pt x="545" y="883"/>
                  </a:lnTo>
                  <a:lnTo>
                    <a:pt x="414" y="1052"/>
                  </a:lnTo>
                  <a:lnTo>
                    <a:pt x="282" y="1259"/>
                  </a:lnTo>
                  <a:lnTo>
                    <a:pt x="188" y="1446"/>
                  </a:lnTo>
                  <a:lnTo>
                    <a:pt x="113" y="1672"/>
                  </a:lnTo>
                  <a:lnTo>
                    <a:pt x="57" y="1897"/>
                  </a:lnTo>
                  <a:lnTo>
                    <a:pt x="19" y="2122"/>
                  </a:lnTo>
                  <a:lnTo>
                    <a:pt x="1" y="2347"/>
                  </a:lnTo>
                  <a:lnTo>
                    <a:pt x="19" y="2591"/>
                  </a:lnTo>
                  <a:lnTo>
                    <a:pt x="57" y="2817"/>
                  </a:lnTo>
                  <a:lnTo>
                    <a:pt x="113" y="3042"/>
                  </a:lnTo>
                  <a:lnTo>
                    <a:pt x="170" y="3248"/>
                  </a:lnTo>
                  <a:lnTo>
                    <a:pt x="245" y="3399"/>
                  </a:lnTo>
                  <a:lnTo>
                    <a:pt x="320" y="3549"/>
                  </a:lnTo>
                  <a:lnTo>
                    <a:pt x="489" y="3793"/>
                  </a:lnTo>
                  <a:lnTo>
                    <a:pt x="695" y="4037"/>
                  </a:lnTo>
                  <a:lnTo>
                    <a:pt x="920" y="4225"/>
                  </a:lnTo>
                  <a:lnTo>
                    <a:pt x="1183" y="4412"/>
                  </a:lnTo>
                  <a:lnTo>
                    <a:pt x="1446" y="4544"/>
                  </a:lnTo>
                  <a:lnTo>
                    <a:pt x="1746" y="4637"/>
                  </a:lnTo>
                  <a:lnTo>
                    <a:pt x="2047" y="4713"/>
                  </a:lnTo>
                  <a:lnTo>
                    <a:pt x="2366" y="4731"/>
                  </a:lnTo>
                  <a:lnTo>
                    <a:pt x="2591" y="4713"/>
                  </a:lnTo>
                  <a:lnTo>
                    <a:pt x="2816" y="4675"/>
                  </a:lnTo>
                  <a:lnTo>
                    <a:pt x="2985" y="4637"/>
                  </a:lnTo>
                  <a:lnTo>
                    <a:pt x="3154" y="4581"/>
                  </a:lnTo>
                  <a:lnTo>
                    <a:pt x="3305" y="4525"/>
                  </a:lnTo>
                  <a:lnTo>
                    <a:pt x="3455" y="4450"/>
                  </a:lnTo>
                  <a:lnTo>
                    <a:pt x="3605" y="4375"/>
                  </a:lnTo>
                  <a:lnTo>
                    <a:pt x="3736" y="4281"/>
                  </a:lnTo>
                  <a:lnTo>
                    <a:pt x="3868" y="4187"/>
                  </a:lnTo>
                  <a:lnTo>
                    <a:pt x="3980" y="4074"/>
                  </a:lnTo>
                  <a:lnTo>
                    <a:pt x="4112" y="3962"/>
                  </a:lnTo>
                  <a:lnTo>
                    <a:pt x="4206" y="3830"/>
                  </a:lnTo>
                  <a:lnTo>
                    <a:pt x="4356" y="3624"/>
                  </a:lnTo>
                  <a:lnTo>
                    <a:pt x="4487" y="3417"/>
                  </a:lnTo>
                  <a:lnTo>
                    <a:pt x="4581" y="3173"/>
                  </a:lnTo>
                  <a:lnTo>
                    <a:pt x="4656" y="2948"/>
                  </a:lnTo>
                  <a:lnTo>
                    <a:pt x="4694" y="2685"/>
                  </a:lnTo>
                  <a:lnTo>
                    <a:pt x="4731" y="2441"/>
                  </a:lnTo>
                  <a:lnTo>
                    <a:pt x="4712" y="2178"/>
                  </a:lnTo>
                  <a:lnTo>
                    <a:pt x="4675" y="1916"/>
                  </a:lnTo>
                  <a:lnTo>
                    <a:pt x="4619" y="1709"/>
                  </a:lnTo>
                  <a:lnTo>
                    <a:pt x="4562" y="1503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49" y="808"/>
                  </a:lnTo>
                  <a:lnTo>
                    <a:pt x="3999" y="677"/>
                  </a:lnTo>
                  <a:lnTo>
                    <a:pt x="3849" y="545"/>
                  </a:lnTo>
                  <a:lnTo>
                    <a:pt x="3699" y="414"/>
                  </a:lnTo>
                  <a:lnTo>
                    <a:pt x="3530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7" y="95"/>
                  </a:lnTo>
                  <a:lnTo>
                    <a:pt x="2779" y="38"/>
                  </a:lnTo>
                  <a:lnTo>
                    <a:pt x="2572" y="20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55950" y="3936625"/>
              <a:ext cx="118300" cy="118300"/>
            </a:xfrm>
            <a:custGeom>
              <a:avLst/>
              <a:gdLst/>
              <a:ahLst/>
              <a:cxnLst/>
              <a:rect l="l" t="t" r="r" b="b"/>
              <a:pathLst>
                <a:path w="4732" h="4732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328" y="1"/>
                  </a:lnTo>
                  <a:lnTo>
                    <a:pt x="2328" y="1"/>
                  </a:lnTo>
                  <a:lnTo>
                    <a:pt x="2159" y="20"/>
                  </a:lnTo>
                  <a:lnTo>
                    <a:pt x="1990" y="38"/>
                  </a:lnTo>
                  <a:lnTo>
                    <a:pt x="1990" y="38"/>
                  </a:lnTo>
                  <a:lnTo>
                    <a:pt x="1915" y="57"/>
                  </a:lnTo>
                  <a:lnTo>
                    <a:pt x="1915" y="57"/>
                  </a:lnTo>
                  <a:lnTo>
                    <a:pt x="1671" y="113"/>
                  </a:lnTo>
                  <a:lnTo>
                    <a:pt x="1446" y="189"/>
                  </a:lnTo>
                  <a:lnTo>
                    <a:pt x="1240" y="301"/>
                  </a:lnTo>
                  <a:lnTo>
                    <a:pt x="1052" y="414"/>
                  </a:lnTo>
                  <a:lnTo>
                    <a:pt x="864" y="545"/>
                  </a:lnTo>
                  <a:lnTo>
                    <a:pt x="695" y="714"/>
                  </a:lnTo>
                  <a:lnTo>
                    <a:pt x="545" y="883"/>
                  </a:lnTo>
                  <a:lnTo>
                    <a:pt x="414" y="1052"/>
                  </a:lnTo>
                  <a:lnTo>
                    <a:pt x="282" y="1259"/>
                  </a:lnTo>
                  <a:lnTo>
                    <a:pt x="188" y="1446"/>
                  </a:lnTo>
                  <a:lnTo>
                    <a:pt x="113" y="1672"/>
                  </a:lnTo>
                  <a:lnTo>
                    <a:pt x="57" y="1897"/>
                  </a:lnTo>
                  <a:lnTo>
                    <a:pt x="19" y="2122"/>
                  </a:lnTo>
                  <a:lnTo>
                    <a:pt x="1" y="2347"/>
                  </a:lnTo>
                  <a:lnTo>
                    <a:pt x="19" y="2591"/>
                  </a:lnTo>
                  <a:lnTo>
                    <a:pt x="57" y="2817"/>
                  </a:lnTo>
                  <a:lnTo>
                    <a:pt x="57" y="2817"/>
                  </a:lnTo>
                  <a:lnTo>
                    <a:pt x="113" y="3042"/>
                  </a:lnTo>
                  <a:lnTo>
                    <a:pt x="170" y="3248"/>
                  </a:lnTo>
                  <a:lnTo>
                    <a:pt x="170" y="3248"/>
                  </a:lnTo>
                  <a:lnTo>
                    <a:pt x="245" y="3399"/>
                  </a:lnTo>
                  <a:lnTo>
                    <a:pt x="320" y="3549"/>
                  </a:lnTo>
                  <a:lnTo>
                    <a:pt x="320" y="3549"/>
                  </a:lnTo>
                  <a:lnTo>
                    <a:pt x="489" y="3793"/>
                  </a:lnTo>
                  <a:lnTo>
                    <a:pt x="695" y="4037"/>
                  </a:lnTo>
                  <a:lnTo>
                    <a:pt x="920" y="4225"/>
                  </a:lnTo>
                  <a:lnTo>
                    <a:pt x="1183" y="4412"/>
                  </a:lnTo>
                  <a:lnTo>
                    <a:pt x="1446" y="4544"/>
                  </a:lnTo>
                  <a:lnTo>
                    <a:pt x="1746" y="4637"/>
                  </a:lnTo>
                  <a:lnTo>
                    <a:pt x="2047" y="4713"/>
                  </a:lnTo>
                  <a:lnTo>
                    <a:pt x="2366" y="4731"/>
                  </a:lnTo>
                  <a:lnTo>
                    <a:pt x="2366" y="4731"/>
                  </a:lnTo>
                  <a:lnTo>
                    <a:pt x="2591" y="4713"/>
                  </a:lnTo>
                  <a:lnTo>
                    <a:pt x="2816" y="4675"/>
                  </a:lnTo>
                  <a:lnTo>
                    <a:pt x="2816" y="4675"/>
                  </a:lnTo>
                  <a:lnTo>
                    <a:pt x="2985" y="4637"/>
                  </a:lnTo>
                  <a:lnTo>
                    <a:pt x="3154" y="4581"/>
                  </a:lnTo>
                  <a:lnTo>
                    <a:pt x="3305" y="4525"/>
                  </a:lnTo>
                  <a:lnTo>
                    <a:pt x="3455" y="4450"/>
                  </a:lnTo>
                  <a:lnTo>
                    <a:pt x="3605" y="4375"/>
                  </a:lnTo>
                  <a:lnTo>
                    <a:pt x="3736" y="4281"/>
                  </a:lnTo>
                  <a:lnTo>
                    <a:pt x="3868" y="4187"/>
                  </a:lnTo>
                  <a:lnTo>
                    <a:pt x="3980" y="4074"/>
                  </a:lnTo>
                  <a:lnTo>
                    <a:pt x="3980" y="4074"/>
                  </a:lnTo>
                  <a:lnTo>
                    <a:pt x="4112" y="3962"/>
                  </a:lnTo>
                  <a:lnTo>
                    <a:pt x="4206" y="3830"/>
                  </a:lnTo>
                  <a:lnTo>
                    <a:pt x="4206" y="3830"/>
                  </a:lnTo>
                  <a:lnTo>
                    <a:pt x="4356" y="3624"/>
                  </a:lnTo>
                  <a:lnTo>
                    <a:pt x="4487" y="3417"/>
                  </a:lnTo>
                  <a:lnTo>
                    <a:pt x="4581" y="3173"/>
                  </a:lnTo>
                  <a:lnTo>
                    <a:pt x="4656" y="2948"/>
                  </a:lnTo>
                  <a:lnTo>
                    <a:pt x="4694" y="2685"/>
                  </a:lnTo>
                  <a:lnTo>
                    <a:pt x="4731" y="2441"/>
                  </a:lnTo>
                  <a:lnTo>
                    <a:pt x="4712" y="2178"/>
                  </a:lnTo>
                  <a:lnTo>
                    <a:pt x="4675" y="1916"/>
                  </a:lnTo>
                  <a:lnTo>
                    <a:pt x="4675" y="1916"/>
                  </a:lnTo>
                  <a:lnTo>
                    <a:pt x="4619" y="1709"/>
                  </a:lnTo>
                  <a:lnTo>
                    <a:pt x="4562" y="1503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49" y="808"/>
                  </a:lnTo>
                  <a:lnTo>
                    <a:pt x="3999" y="677"/>
                  </a:lnTo>
                  <a:lnTo>
                    <a:pt x="3849" y="545"/>
                  </a:lnTo>
                  <a:lnTo>
                    <a:pt x="3699" y="414"/>
                  </a:lnTo>
                  <a:lnTo>
                    <a:pt x="3530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7" y="95"/>
                  </a:lnTo>
                  <a:lnTo>
                    <a:pt x="2779" y="38"/>
                  </a:lnTo>
                  <a:lnTo>
                    <a:pt x="2572" y="20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955400" y="24170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66" y="1"/>
                  </a:moveTo>
                  <a:lnTo>
                    <a:pt x="2122" y="19"/>
                  </a:lnTo>
                  <a:lnTo>
                    <a:pt x="1897" y="38"/>
                  </a:lnTo>
                  <a:lnTo>
                    <a:pt x="1671" y="113"/>
                  </a:lnTo>
                  <a:lnTo>
                    <a:pt x="1446" y="188"/>
                  </a:lnTo>
                  <a:lnTo>
                    <a:pt x="1221" y="282"/>
                  </a:lnTo>
                  <a:lnTo>
                    <a:pt x="1033" y="414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52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95" y="1653"/>
                  </a:lnTo>
                  <a:lnTo>
                    <a:pt x="38" y="1878"/>
                  </a:lnTo>
                  <a:lnTo>
                    <a:pt x="19" y="2103"/>
                  </a:lnTo>
                  <a:lnTo>
                    <a:pt x="1" y="2347"/>
                  </a:lnTo>
                  <a:lnTo>
                    <a:pt x="1" y="2572"/>
                  </a:lnTo>
                  <a:lnTo>
                    <a:pt x="38" y="2816"/>
                  </a:lnTo>
                  <a:lnTo>
                    <a:pt x="76" y="2985"/>
                  </a:lnTo>
                  <a:lnTo>
                    <a:pt x="132" y="3136"/>
                  </a:lnTo>
                  <a:lnTo>
                    <a:pt x="188" y="3286"/>
                  </a:lnTo>
                  <a:lnTo>
                    <a:pt x="263" y="3436"/>
                  </a:lnTo>
                  <a:lnTo>
                    <a:pt x="339" y="3586"/>
                  </a:lnTo>
                  <a:lnTo>
                    <a:pt x="432" y="3717"/>
                  </a:lnTo>
                  <a:lnTo>
                    <a:pt x="564" y="3886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18"/>
                  </a:lnTo>
                  <a:lnTo>
                    <a:pt x="1240" y="4431"/>
                  </a:lnTo>
                  <a:lnTo>
                    <a:pt x="1446" y="4525"/>
                  </a:lnTo>
                  <a:lnTo>
                    <a:pt x="1653" y="4619"/>
                  </a:lnTo>
                  <a:lnTo>
                    <a:pt x="1859" y="4675"/>
                  </a:lnTo>
                  <a:lnTo>
                    <a:pt x="2028" y="4694"/>
                  </a:lnTo>
                  <a:lnTo>
                    <a:pt x="2197" y="4712"/>
                  </a:lnTo>
                  <a:lnTo>
                    <a:pt x="2572" y="4712"/>
                  </a:lnTo>
                  <a:lnTo>
                    <a:pt x="2816" y="4675"/>
                  </a:lnTo>
                  <a:lnTo>
                    <a:pt x="3079" y="4600"/>
                  </a:lnTo>
                  <a:lnTo>
                    <a:pt x="3342" y="4506"/>
                  </a:lnTo>
                  <a:lnTo>
                    <a:pt x="3492" y="4431"/>
                  </a:lnTo>
                  <a:lnTo>
                    <a:pt x="3624" y="4337"/>
                  </a:lnTo>
                  <a:lnTo>
                    <a:pt x="3774" y="4243"/>
                  </a:lnTo>
                  <a:lnTo>
                    <a:pt x="3905" y="4130"/>
                  </a:lnTo>
                  <a:lnTo>
                    <a:pt x="4037" y="4018"/>
                  </a:lnTo>
                  <a:lnTo>
                    <a:pt x="4149" y="3886"/>
                  </a:lnTo>
                  <a:lnTo>
                    <a:pt x="4262" y="3755"/>
                  </a:lnTo>
                  <a:lnTo>
                    <a:pt x="4356" y="3605"/>
                  </a:lnTo>
                  <a:lnTo>
                    <a:pt x="4450" y="3455"/>
                  </a:lnTo>
                  <a:lnTo>
                    <a:pt x="4525" y="3304"/>
                  </a:lnTo>
                  <a:lnTo>
                    <a:pt x="4581" y="3136"/>
                  </a:lnTo>
                  <a:lnTo>
                    <a:pt x="4637" y="2967"/>
                  </a:lnTo>
                  <a:lnTo>
                    <a:pt x="4675" y="2798"/>
                  </a:lnTo>
                  <a:lnTo>
                    <a:pt x="4694" y="2629"/>
                  </a:lnTo>
                  <a:lnTo>
                    <a:pt x="4712" y="2441"/>
                  </a:lnTo>
                  <a:lnTo>
                    <a:pt x="4712" y="2272"/>
                  </a:lnTo>
                  <a:lnTo>
                    <a:pt x="4694" y="2084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80" y="414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60" y="38"/>
                  </a:lnTo>
                  <a:lnTo>
                    <a:pt x="2554" y="19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955400" y="24170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122" y="19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113"/>
                  </a:lnTo>
                  <a:lnTo>
                    <a:pt x="1446" y="188"/>
                  </a:lnTo>
                  <a:lnTo>
                    <a:pt x="1221" y="282"/>
                  </a:lnTo>
                  <a:lnTo>
                    <a:pt x="1033" y="414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52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95" y="1653"/>
                  </a:lnTo>
                  <a:lnTo>
                    <a:pt x="38" y="1878"/>
                  </a:lnTo>
                  <a:lnTo>
                    <a:pt x="19" y="2103"/>
                  </a:lnTo>
                  <a:lnTo>
                    <a:pt x="1" y="2347"/>
                  </a:lnTo>
                  <a:lnTo>
                    <a:pt x="1" y="2572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76" y="2985"/>
                  </a:lnTo>
                  <a:lnTo>
                    <a:pt x="132" y="3136"/>
                  </a:lnTo>
                  <a:lnTo>
                    <a:pt x="188" y="3286"/>
                  </a:lnTo>
                  <a:lnTo>
                    <a:pt x="263" y="3436"/>
                  </a:lnTo>
                  <a:lnTo>
                    <a:pt x="263" y="3436"/>
                  </a:lnTo>
                  <a:lnTo>
                    <a:pt x="339" y="3586"/>
                  </a:lnTo>
                  <a:lnTo>
                    <a:pt x="432" y="3717"/>
                  </a:lnTo>
                  <a:lnTo>
                    <a:pt x="432" y="3717"/>
                  </a:lnTo>
                  <a:lnTo>
                    <a:pt x="564" y="3886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18"/>
                  </a:lnTo>
                  <a:lnTo>
                    <a:pt x="1240" y="4431"/>
                  </a:lnTo>
                  <a:lnTo>
                    <a:pt x="1446" y="4525"/>
                  </a:lnTo>
                  <a:lnTo>
                    <a:pt x="1653" y="4619"/>
                  </a:lnTo>
                  <a:lnTo>
                    <a:pt x="1859" y="4675"/>
                  </a:lnTo>
                  <a:lnTo>
                    <a:pt x="1859" y="4675"/>
                  </a:lnTo>
                  <a:lnTo>
                    <a:pt x="2028" y="4694"/>
                  </a:lnTo>
                  <a:lnTo>
                    <a:pt x="2197" y="4712"/>
                  </a:lnTo>
                  <a:lnTo>
                    <a:pt x="2197" y="4712"/>
                  </a:lnTo>
                  <a:lnTo>
                    <a:pt x="2347" y="4712"/>
                  </a:lnTo>
                  <a:lnTo>
                    <a:pt x="2347" y="4712"/>
                  </a:lnTo>
                  <a:lnTo>
                    <a:pt x="2572" y="4712"/>
                  </a:lnTo>
                  <a:lnTo>
                    <a:pt x="2816" y="4675"/>
                  </a:lnTo>
                  <a:lnTo>
                    <a:pt x="2816" y="4675"/>
                  </a:lnTo>
                  <a:lnTo>
                    <a:pt x="3079" y="4600"/>
                  </a:lnTo>
                  <a:lnTo>
                    <a:pt x="3342" y="4506"/>
                  </a:lnTo>
                  <a:lnTo>
                    <a:pt x="3342" y="4506"/>
                  </a:lnTo>
                  <a:lnTo>
                    <a:pt x="3492" y="4431"/>
                  </a:lnTo>
                  <a:lnTo>
                    <a:pt x="3624" y="4337"/>
                  </a:lnTo>
                  <a:lnTo>
                    <a:pt x="3624" y="4337"/>
                  </a:lnTo>
                  <a:lnTo>
                    <a:pt x="3774" y="4243"/>
                  </a:lnTo>
                  <a:lnTo>
                    <a:pt x="3905" y="4130"/>
                  </a:lnTo>
                  <a:lnTo>
                    <a:pt x="4037" y="4018"/>
                  </a:lnTo>
                  <a:lnTo>
                    <a:pt x="4149" y="3886"/>
                  </a:lnTo>
                  <a:lnTo>
                    <a:pt x="4262" y="3755"/>
                  </a:lnTo>
                  <a:lnTo>
                    <a:pt x="4356" y="3605"/>
                  </a:lnTo>
                  <a:lnTo>
                    <a:pt x="4450" y="3455"/>
                  </a:lnTo>
                  <a:lnTo>
                    <a:pt x="4525" y="3304"/>
                  </a:lnTo>
                  <a:lnTo>
                    <a:pt x="4581" y="3136"/>
                  </a:lnTo>
                  <a:lnTo>
                    <a:pt x="4637" y="2967"/>
                  </a:lnTo>
                  <a:lnTo>
                    <a:pt x="4675" y="2798"/>
                  </a:lnTo>
                  <a:lnTo>
                    <a:pt x="4694" y="2629"/>
                  </a:lnTo>
                  <a:lnTo>
                    <a:pt x="4712" y="2441"/>
                  </a:lnTo>
                  <a:lnTo>
                    <a:pt x="4712" y="2272"/>
                  </a:lnTo>
                  <a:lnTo>
                    <a:pt x="4694" y="2084"/>
                  </a:lnTo>
                  <a:lnTo>
                    <a:pt x="4675" y="1897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80" y="414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60" y="38"/>
                  </a:lnTo>
                  <a:lnTo>
                    <a:pt x="2554" y="19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386750" y="5033375"/>
              <a:ext cx="117825" cy="118300"/>
            </a:xfrm>
            <a:custGeom>
              <a:avLst/>
              <a:gdLst/>
              <a:ahLst/>
              <a:cxnLst/>
              <a:rect l="l" t="t" r="r" b="b"/>
              <a:pathLst>
                <a:path w="4713" h="4732" extrusionOk="0">
                  <a:moveTo>
                    <a:pt x="2366" y="1"/>
                  </a:moveTo>
                  <a:lnTo>
                    <a:pt x="2140" y="19"/>
                  </a:lnTo>
                  <a:lnTo>
                    <a:pt x="1896" y="57"/>
                  </a:lnTo>
                  <a:lnTo>
                    <a:pt x="1727" y="94"/>
                  </a:lnTo>
                  <a:lnTo>
                    <a:pt x="1577" y="151"/>
                  </a:lnTo>
                  <a:lnTo>
                    <a:pt x="1408" y="207"/>
                  </a:lnTo>
                  <a:lnTo>
                    <a:pt x="1258" y="282"/>
                  </a:lnTo>
                  <a:lnTo>
                    <a:pt x="1052" y="414"/>
                  </a:lnTo>
                  <a:lnTo>
                    <a:pt x="845" y="564"/>
                  </a:lnTo>
                  <a:lnTo>
                    <a:pt x="657" y="733"/>
                  </a:lnTo>
                  <a:lnTo>
                    <a:pt x="489" y="920"/>
                  </a:lnTo>
                  <a:lnTo>
                    <a:pt x="395" y="1071"/>
                  </a:lnTo>
                  <a:lnTo>
                    <a:pt x="301" y="1202"/>
                  </a:lnTo>
                  <a:lnTo>
                    <a:pt x="207" y="1390"/>
                  </a:lnTo>
                  <a:lnTo>
                    <a:pt x="132" y="1577"/>
                  </a:lnTo>
                  <a:lnTo>
                    <a:pt x="76" y="1765"/>
                  </a:lnTo>
                  <a:lnTo>
                    <a:pt x="38" y="1972"/>
                  </a:lnTo>
                  <a:lnTo>
                    <a:pt x="0" y="2178"/>
                  </a:lnTo>
                  <a:lnTo>
                    <a:pt x="0" y="2403"/>
                  </a:lnTo>
                  <a:lnTo>
                    <a:pt x="19" y="2610"/>
                  </a:lnTo>
                  <a:lnTo>
                    <a:pt x="38" y="2816"/>
                  </a:lnTo>
                  <a:lnTo>
                    <a:pt x="113" y="3098"/>
                  </a:lnTo>
                  <a:lnTo>
                    <a:pt x="207" y="3342"/>
                  </a:lnTo>
                  <a:lnTo>
                    <a:pt x="338" y="3586"/>
                  </a:lnTo>
                  <a:lnTo>
                    <a:pt x="489" y="3793"/>
                  </a:lnTo>
                  <a:lnTo>
                    <a:pt x="582" y="3924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37"/>
                  </a:lnTo>
                  <a:lnTo>
                    <a:pt x="1258" y="4450"/>
                  </a:lnTo>
                  <a:lnTo>
                    <a:pt x="1465" y="4543"/>
                  </a:lnTo>
                  <a:lnTo>
                    <a:pt x="1671" y="4618"/>
                  </a:lnTo>
                  <a:lnTo>
                    <a:pt x="1896" y="4675"/>
                  </a:lnTo>
                  <a:lnTo>
                    <a:pt x="2122" y="4712"/>
                  </a:lnTo>
                  <a:lnTo>
                    <a:pt x="2347" y="4731"/>
                  </a:lnTo>
                  <a:lnTo>
                    <a:pt x="2591" y="4712"/>
                  </a:lnTo>
                  <a:lnTo>
                    <a:pt x="2816" y="4675"/>
                  </a:lnTo>
                  <a:lnTo>
                    <a:pt x="3041" y="4618"/>
                  </a:lnTo>
                  <a:lnTo>
                    <a:pt x="3267" y="4543"/>
                  </a:lnTo>
                  <a:lnTo>
                    <a:pt x="3492" y="4431"/>
                  </a:lnTo>
                  <a:lnTo>
                    <a:pt x="3680" y="4318"/>
                  </a:lnTo>
                  <a:lnTo>
                    <a:pt x="3867" y="4187"/>
                  </a:lnTo>
                  <a:lnTo>
                    <a:pt x="4036" y="4037"/>
                  </a:lnTo>
                  <a:lnTo>
                    <a:pt x="4187" y="3868"/>
                  </a:lnTo>
                  <a:lnTo>
                    <a:pt x="4318" y="3680"/>
                  </a:lnTo>
                  <a:lnTo>
                    <a:pt x="4431" y="3492"/>
                  </a:lnTo>
                  <a:lnTo>
                    <a:pt x="4524" y="3286"/>
                  </a:lnTo>
                  <a:lnTo>
                    <a:pt x="4618" y="3060"/>
                  </a:lnTo>
                  <a:lnTo>
                    <a:pt x="4675" y="2854"/>
                  </a:lnTo>
                  <a:lnTo>
                    <a:pt x="4693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915"/>
                  </a:lnTo>
                  <a:lnTo>
                    <a:pt x="4618" y="1709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30" y="808"/>
                  </a:lnTo>
                  <a:lnTo>
                    <a:pt x="3999" y="676"/>
                  </a:lnTo>
                  <a:lnTo>
                    <a:pt x="3849" y="545"/>
                  </a:lnTo>
                  <a:lnTo>
                    <a:pt x="3680" y="414"/>
                  </a:lnTo>
                  <a:lnTo>
                    <a:pt x="3511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6" y="94"/>
                  </a:lnTo>
                  <a:lnTo>
                    <a:pt x="2760" y="38"/>
                  </a:lnTo>
                  <a:lnTo>
                    <a:pt x="2572" y="19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386750" y="5033375"/>
              <a:ext cx="117825" cy="118300"/>
            </a:xfrm>
            <a:custGeom>
              <a:avLst/>
              <a:gdLst/>
              <a:ahLst/>
              <a:cxnLst/>
              <a:rect l="l" t="t" r="r" b="b"/>
              <a:pathLst>
                <a:path w="4713" h="4732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140" y="19"/>
                  </a:lnTo>
                  <a:lnTo>
                    <a:pt x="1896" y="57"/>
                  </a:lnTo>
                  <a:lnTo>
                    <a:pt x="1896" y="57"/>
                  </a:lnTo>
                  <a:lnTo>
                    <a:pt x="1727" y="94"/>
                  </a:lnTo>
                  <a:lnTo>
                    <a:pt x="1577" y="151"/>
                  </a:lnTo>
                  <a:lnTo>
                    <a:pt x="1577" y="151"/>
                  </a:lnTo>
                  <a:lnTo>
                    <a:pt x="1408" y="207"/>
                  </a:lnTo>
                  <a:lnTo>
                    <a:pt x="1258" y="282"/>
                  </a:lnTo>
                  <a:lnTo>
                    <a:pt x="1258" y="282"/>
                  </a:lnTo>
                  <a:lnTo>
                    <a:pt x="1052" y="414"/>
                  </a:lnTo>
                  <a:lnTo>
                    <a:pt x="845" y="564"/>
                  </a:lnTo>
                  <a:lnTo>
                    <a:pt x="657" y="733"/>
                  </a:lnTo>
                  <a:lnTo>
                    <a:pt x="489" y="920"/>
                  </a:lnTo>
                  <a:lnTo>
                    <a:pt x="489" y="920"/>
                  </a:lnTo>
                  <a:lnTo>
                    <a:pt x="395" y="1071"/>
                  </a:lnTo>
                  <a:lnTo>
                    <a:pt x="301" y="1202"/>
                  </a:lnTo>
                  <a:lnTo>
                    <a:pt x="301" y="1202"/>
                  </a:lnTo>
                  <a:lnTo>
                    <a:pt x="207" y="1390"/>
                  </a:lnTo>
                  <a:lnTo>
                    <a:pt x="132" y="1577"/>
                  </a:lnTo>
                  <a:lnTo>
                    <a:pt x="76" y="1765"/>
                  </a:lnTo>
                  <a:lnTo>
                    <a:pt x="38" y="1972"/>
                  </a:lnTo>
                  <a:lnTo>
                    <a:pt x="0" y="2178"/>
                  </a:lnTo>
                  <a:lnTo>
                    <a:pt x="0" y="2403"/>
                  </a:lnTo>
                  <a:lnTo>
                    <a:pt x="19" y="2610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113" y="3098"/>
                  </a:lnTo>
                  <a:lnTo>
                    <a:pt x="207" y="3342"/>
                  </a:lnTo>
                  <a:lnTo>
                    <a:pt x="338" y="3586"/>
                  </a:lnTo>
                  <a:lnTo>
                    <a:pt x="489" y="3793"/>
                  </a:lnTo>
                  <a:lnTo>
                    <a:pt x="489" y="3793"/>
                  </a:lnTo>
                  <a:lnTo>
                    <a:pt x="582" y="3924"/>
                  </a:lnTo>
                  <a:lnTo>
                    <a:pt x="714" y="4055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37"/>
                  </a:lnTo>
                  <a:lnTo>
                    <a:pt x="1258" y="4450"/>
                  </a:lnTo>
                  <a:lnTo>
                    <a:pt x="1465" y="4543"/>
                  </a:lnTo>
                  <a:lnTo>
                    <a:pt x="1671" y="4618"/>
                  </a:lnTo>
                  <a:lnTo>
                    <a:pt x="1896" y="4675"/>
                  </a:lnTo>
                  <a:lnTo>
                    <a:pt x="2122" y="4712"/>
                  </a:lnTo>
                  <a:lnTo>
                    <a:pt x="2347" y="4731"/>
                  </a:lnTo>
                  <a:lnTo>
                    <a:pt x="2347" y="4731"/>
                  </a:lnTo>
                  <a:lnTo>
                    <a:pt x="2591" y="4712"/>
                  </a:lnTo>
                  <a:lnTo>
                    <a:pt x="2816" y="4675"/>
                  </a:lnTo>
                  <a:lnTo>
                    <a:pt x="2816" y="4675"/>
                  </a:lnTo>
                  <a:lnTo>
                    <a:pt x="3041" y="4618"/>
                  </a:lnTo>
                  <a:lnTo>
                    <a:pt x="3267" y="4543"/>
                  </a:lnTo>
                  <a:lnTo>
                    <a:pt x="3492" y="4431"/>
                  </a:lnTo>
                  <a:lnTo>
                    <a:pt x="3680" y="4318"/>
                  </a:lnTo>
                  <a:lnTo>
                    <a:pt x="3867" y="4187"/>
                  </a:lnTo>
                  <a:lnTo>
                    <a:pt x="4036" y="4037"/>
                  </a:lnTo>
                  <a:lnTo>
                    <a:pt x="4187" y="3868"/>
                  </a:lnTo>
                  <a:lnTo>
                    <a:pt x="4318" y="3680"/>
                  </a:lnTo>
                  <a:lnTo>
                    <a:pt x="4431" y="3492"/>
                  </a:lnTo>
                  <a:lnTo>
                    <a:pt x="4524" y="3286"/>
                  </a:lnTo>
                  <a:lnTo>
                    <a:pt x="4618" y="3060"/>
                  </a:lnTo>
                  <a:lnTo>
                    <a:pt x="4675" y="2854"/>
                  </a:lnTo>
                  <a:lnTo>
                    <a:pt x="4693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915"/>
                  </a:lnTo>
                  <a:lnTo>
                    <a:pt x="4675" y="1915"/>
                  </a:lnTo>
                  <a:lnTo>
                    <a:pt x="4618" y="1709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30" y="808"/>
                  </a:lnTo>
                  <a:lnTo>
                    <a:pt x="3999" y="676"/>
                  </a:lnTo>
                  <a:lnTo>
                    <a:pt x="3849" y="545"/>
                  </a:lnTo>
                  <a:lnTo>
                    <a:pt x="3680" y="414"/>
                  </a:lnTo>
                  <a:lnTo>
                    <a:pt x="3511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6" y="94"/>
                  </a:lnTo>
                  <a:lnTo>
                    <a:pt x="2760" y="38"/>
                  </a:lnTo>
                  <a:lnTo>
                    <a:pt x="2572" y="19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66775" y="5359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122" y="0"/>
                  </a:moveTo>
                  <a:lnTo>
                    <a:pt x="1896" y="38"/>
                  </a:lnTo>
                  <a:lnTo>
                    <a:pt x="1690" y="94"/>
                  </a:lnTo>
                  <a:lnTo>
                    <a:pt x="1502" y="150"/>
                  </a:lnTo>
                  <a:lnTo>
                    <a:pt x="1314" y="244"/>
                  </a:lnTo>
                  <a:lnTo>
                    <a:pt x="1127" y="338"/>
                  </a:lnTo>
                  <a:lnTo>
                    <a:pt x="958" y="451"/>
                  </a:lnTo>
                  <a:lnTo>
                    <a:pt x="808" y="563"/>
                  </a:lnTo>
                  <a:lnTo>
                    <a:pt x="657" y="714"/>
                  </a:lnTo>
                  <a:lnTo>
                    <a:pt x="526" y="864"/>
                  </a:lnTo>
                  <a:lnTo>
                    <a:pt x="432" y="995"/>
                  </a:lnTo>
                  <a:lnTo>
                    <a:pt x="338" y="1127"/>
                  </a:lnTo>
                  <a:lnTo>
                    <a:pt x="244" y="1314"/>
                  </a:lnTo>
                  <a:lnTo>
                    <a:pt x="151" y="1502"/>
                  </a:lnTo>
                  <a:lnTo>
                    <a:pt x="94" y="1709"/>
                  </a:lnTo>
                  <a:lnTo>
                    <a:pt x="38" y="1915"/>
                  </a:lnTo>
                  <a:lnTo>
                    <a:pt x="0" y="2140"/>
                  </a:lnTo>
                  <a:lnTo>
                    <a:pt x="0" y="2366"/>
                  </a:lnTo>
                  <a:lnTo>
                    <a:pt x="0" y="2591"/>
                  </a:lnTo>
                  <a:lnTo>
                    <a:pt x="38" y="2816"/>
                  </a:lnTo>
                  <a:lnTo>
                    <a:pt x="94" y="3023"/>
                  </a:lnTo>
                  <a:lnTo>
                    <a:pt x="169" y="3210"/>
                  </a:lnTo>
                  <a:lnTo>
                    <a:pt x="244" y="3398"/>
                  </a:lnTo>
                  <a:lnTo>
                    <a:pt x="338" y="3586"/>
                  </a:lnTo>
                  <a:lnTo>
                    <a:pt x="451" y="3755"/>
                  </a:lnTo>
                  <a:lnTo>
                    <a:pt x="582" y="3905"/>
                  </a:lnTo>
                  <a:lnTo>
                    <a:pt x="714" y="4055"/>
                  </a:lnTo>
                  <a:lnTo>
                    <a:pt x="864" y="4186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8" y="4562"/>
                  </a:lnTo>
                  <a:lnTo>
                    <a:pt x="1746" y="4637"/>
                  </a:lnTo>
                  <a:lnTo>
                    <a:pt x="1953" y="4674"/>
                  </a:lnTo>
                  <a:lnTo>
                    <a:pt x="2140" y="4693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3041" y="4599"/>
                  </a:lnTo>
                  <a:lnTo>
                    <a:pt x="3267" y="4524"/>
                  </a:lnTo>
                  <a:lnTo>
                    <a:pt x="3473" y="4430"/>
                  </a:lnTo>
                  <a:lnTo>
                    <a:pt x="3680" y="4299"/>
                  </a:lnTo>
                  <a:lnTo>
                    <a:pt x="3867" y="4168"/>
                  </a:lnTo>
                  <a:lnTo>
                    <a:pt x="4036" y="4017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31" y="3473"/>
                  </a:lnTo>
                  <a:lnTo>
                    <a:pt x="4524" y="3267"/>
                  </a:lnTo>
                  <a:lnTo>
                    <a:pt x="4599" y="3060"/>
                  </a:lnTo>
                  <a:lnTo>
                    <a:pt x="4656" y="2835"/>
                  </a:lnTo>
                  <a:lnTo>
                    <a:pt x="4693" y="2610"/>
                  </a:lnTo>
                  <a:lnTo>
                    <a:pt x="4712" y="2366"/>
                  </a:lnTo>
                  <a:lnTo>
                    <a:pt x="4693" y="2140"/>
                  </a:lnTo>
                  <a:lnTo>
                    <a:pt x="4675" y="1896"/>
                  </a:lnTo>
                  <a:lnTo>
                    <a:pt x="4581" y="1596"/>
                  </a:lnTo>
                  <a:lnTo>
                    <a:pt x="4468" y="1314"/>
                  </a:lnTo>
                  <a:lnTo>
                    <a:pt x="4393" y="1164"/>
                  </a:lnTo>
                  <a:lnTo>
                    <a:pt x="4299" y="1033"/>
                  </a:lnTo>
                  <a:lnTo>
                    <a:pt x="4130" y="807"/>
                  </a:lnTo>
                  <a:lnTo>
                    <a:pt x="3924" y="601"/>
                  </a:lnTo>
                  <a:lnTo>
                    <a:pt x="3698" y="413"/>
                  </a:lnTo>
                  <a:lnTo>
                    <a:pt x="3454" y="263"/>
                  </a:lnTo>
                  <a:lnTo>
                    <a:pt x="3210" y="150"/>
                  </a:lnTo>
                  <a:lnTo>
                    <a:pt x="2929" y="57"/>
                  </a:lnTo>
                  <a:lnTo>
                    <a:pt x="2647" y="19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866775" y="5359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2366" y="0"/>
                  </a:moveTo>
                  <a:lnTo>
                    <a:pt x="2366" y="0"/>
                  </a:lnTo>
                  <a:lnTo>
                    <a:pt x="2122" y="0"/>
                  </a:lnTo>
                  <a:lnTo>
                    <a:pt x="1896" y="38"/>
                  </a:lnTo>
                  <a:lnTo>
                    <a:pt x="1896" y="38"/>
                  </a:lnTo>
                  <a:lnTo>
                    <a:pt x="1690" y="94"/>
                  </a:lnTo>
                  <a:lnTo>
                    <a:pt x="1502" y="150"/>
                  </a:lnTo>
                  <a:lnTo>
                    <a:pt x="1314" y="244"/>
                  </a:lnTo>
                  <a:lnTo>
                    <a:pt x="1127" y="338"/>
                  </a:lnTo>
                  <a:lnTo>
                    <a:pt x="958" y="451"/>
                  </a:lnTo>
                  <a:lnTo>
                    <a:pt x="808" y="563"/>
                  </a:lnTo>
                  <a:lnTo>
                    <a:pt x="657" y="714"/>
                  </a:lnTo>
                  <a:lnTo>
                    <a:pt x="526" y="864"/>
                  </a:lnTo>
                  <a:lnTo>
                    <a:pt x="526" y="864"/>
                  </a:lnTo>
                  <a:lnTo>
                    <a:pt x="432" y="995"/>
                  </a:lnTo>
                  <a:lnTo>
                    <a:pt x="338" y="1127"/>
                  </a:lnTo>
                  <a:lnTo>
                    <a:pt x="338" y="1127"/>
                  </a:lnTo>
                  <a:lnTo>
                    <a:pt x="244" y="1314"/>
                  </a:lnTo>
                  <a:lnTo>
                    <a:pt x="151" y="1502"/>
                  </a:lnTo>
                  <a:lnTo>
                    <a:pt x="94" y="1709"/>
                  </a:lnTo>
                  <a:lnTo>
                    <a:pt x="38" y="1915"/>
                  </a:lnTo>
                  <a:lnTo>
                    <a:pt x="0" y="2140"/>
                  </a:lnTo>
                  <a:lnTo>
                    <a:pt x="0" y="2366"/>
                  </a:lnTo>
                  <a:lnTo>
                    <a:pt x="0" y="2591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94" y="3023"/>
                  </a:lnTo>
                  <a:lnTo>
                    <a:pt x="169" y="3210"/>
                  </a:lnTo>
                  <a:lnTo>
                    <a:pt x="244" y="3398"/>
                  </a:lnTo>
                  <a:lnTo>
                    <a:pt x="338" y="3586"/>
                  </a:lnTo>
                  <a:lnTo>
                    <a:pt x="451" y="3755"/>
                  </a:lnTo>
                  <a:lnTo>
                    <a:pt x="582" y="3905"/>
                  </a:lnTo>
                  <a:lnTo>
                    <a:pt x="714" y="4055"/>
                  </a:lnTo>
                  <a:lnTo>
                    <a:pt x="864" y="4186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8" y="4562"/>
                  </a:lnTo>
                  <a:lnTo>
                    <a:pt x="1746" y="4637"/>
                  </a:lnTo>
                  <a:lnTo>
                    <a:pt x="1953" y="4674"/>
                  </a:lnTo>
                  <a:lnTo>
                    <a:pt x="2140" y="4693"/>
                  </a:lnTo>
                  <a:lnTo>
                    <a:pt x="2347" y="4712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41" y="4599"/>
                  </a:lnTo>
                  <a:lnTo>
                    <a:pt x="3267" y="4524"/>
                  </a:lnTo>
                  <a:lnTo>
                    <a:pt x="3473" y="4430"/>
                  </a:lnTo>
                  <a:lnTo>
                    <a:pt x="3680" y="4299"/>
                  </a:lnTo>
                  <a:lnTo>
                    <a:pt x="3867" y="4168"/>
                  </a:lnTo>
                  <a:lnTo>
                    <a:pt x="4036" y="4017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31" y="3473"/>
                  </a:lnTo>
                  <a:lnTo>
                    <a:pt x="4524" y="3267"/>
                  </a:lnTo>
                  <a:lnTo>
                    <a:pt x="4599" y="3060"/>
                  </a:lnTo>
                  <a:lnTo>
                    <a:pt x="4656" y="2835"/>
                  </a:lnTo>
                  <a:lnTo>
                    <a:pt x="4693" y="2610"/>
                  </a:lnTo>
                  <a:lnTo>
                    <a:pt x="4712" y="2366"/>
                  </a:lnTo>
                  <a:lnTo>
                    <a:pt x="4693" y="2140"/>
                  </a:lnTo>
                  <a:lnTo>
                    <a:pt x="4675" y="1896"/>
                  </a:lnTo>
                  <a:lnTo>
                    <a:pt x="4675" y="1896"/>
                  </a:lnTo>
                  <a:lnTo>
                    <a:pt x="4581" y="1596"/>
                  </a:lnTo>
                  <a:lnTo>
                    <a:pt x="4468" y="1314"/>
                  </a:lnTo>
                  <a:lnTo>
                    <a:pt x="4468" y="1314"/>
                  </a:lnTo>
                  <a:lnTo>
                    <a:pt x="4393" y="1164"/>
                  </a:lnTo>
                  <a:lnTo>
                    <a:pt x="4299" y="1033"/>
                  </a:lnTo>
                  <a:lnTo>
                    <a:pt x="4299" y="1033"/>
                  </a:lnTo>
                  <a:lnTo>
                    <a:pt x="4130" y="807"/>
                  </a:lnTo>
                  <a:lnTo>
                    <a:pt x="3924" y="601"/>
                  </a:lnTo>
                  <a:lnTo>
                    <a:pt x="3698" y="413"/>
                  </a:lnTo>
                  <a:lnTo>
                    <a:pt x="3454" y="263"/>
                  </a:lnTo>
                  <a:lnTo>
                    <a:pt x="3210" y="150"/>
                  </a:lnTo>
                  <a:lnTo>
                    <a:pt x="2929" y="57"/>
                  </a:lnTo>
                  <a:lnTo>
                    <a:pt x="2647" y="19"/>
                  </a:lnTo>
                  <a:lnTo>
                    <a:pt x="236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215325" y="42571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141" y="0"/>
                  </a:moveTo>
                  <a:lnTo>
                    <a:pt x="1897" y="38"/>
                  </a:lnTo>
                  <a:lnTo>
                    <a:pt x="1671" y="94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4"/>
                  </a:lnTo>
                  <a:lnTo>
                    <a:pt x="864" y="544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2"/>
                  </a:lnTo>
                  <a:lnTo>
                    <a:pt x="282" y="1239"/>
                  </a:lnTo>
                  <a:lnTo>
                    <a:pt x="188" y="1445"/>
                  </a:lnTo>
                  <a:lnTo>
                    <a:pt x="113" y="1652"/>
                  </a:lnTo>
                  <a:lnTo>
                    <a:pt x="57" y="1877"/>
                  </a:lnTo>
                  <a:lnTo>
                    <a:pt x="19" y="2102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94" y="3022"/>
                  </a:lnTo>
                  <a:lnTo>
                    <a:pt x="170" y="3210"/>
                  </a:lnTo>
                  <a:lnTo>
                    <a:pt x="245" y="3398"/>
                  </a:lnTo>
                  <a:lnTo>
                    <a:pt x="357" y="3585"/>
                  </a:lnTo>
                  <a:lnTo>
                    <a:pt x="470" y="3754"/>
                  </a:lnTo>
                  <a:lnTo>
                    <a:pt x="583" y="3905"/>
                  </a:lnTo>
                  <a:lnTo>
                    <a:pt x="733" y="4055"/>
                  </a:lnTo>
                  <a:lnTo>
                    <a:pt x="883" y="4186"/>
                  </a:lnTo>
                  <a:lnTo>
                    <a:pt x="1033" y="4299"/>
                  </a:lnTo>
                  <a:lnTo>
                    <a:pt x="1202" y="4411"/>
                  </a:lnTo>
                  <a:lnTo>
                    <a:pt x="1390" y="4505"/>
                  </a:lnTo>
                  <a:lnTo>
                    <a:pt x="1559" y="4580"/>
                  </a:lnTo>
                  <a:lnTo>
                    <a:pt x="1765" y="4637"/>
                  </a:lnTo>
                  <a:lnTo>
                    <a:pt x="1953" y="4674"/>
                  </a:lnTo>
                  <a:lnTo>
                    <a:pt x="2159" y="4693"/>
                  </a:lnTo>
                  <a:lnTo>
                    <a:pt x="2366" y="4712"/>
                  </a:lnTo>
                  <a:lnTo>
                    <a:pt x="2591" y="4693"/>
                  </a:lnTo>
                  <a:lnTo>
                    <a:pt x="2816" y="4674"/>
                  </a:lnTo>
                  <a:lnTo>
                    <a:pt x="3042" y="4618"/>
                  </a:lnTo>
                  <a:lnTo>
                    <a:pt x="3248" y="4543"/>
                  </a:lnTo>
                  <a:lnTo>
                    <a:pt x="3436" y="4449"/>
                  </a:lnTo>
                  <a:lnTo>
                    <a:pt x="3624" y="4355"/>
                  </a:lnTo>
                  <a:lnTo>
                    <a:pt x="3793" y="4224"/>
                  </a:lnTo>
                  <a:lnTo>
                    <a:pt x="3943" y="4092"/>
                  </a:lnTo>
                  <a:lnTo>
                    <a:pt x="4093" y="3942"/>
                  </a:lnTo>
                  <a:lnTo>
                    <a:pt x="4224" y="3792"/>
                  </a:lnTo>
                  <a:lnTo>
                    <a:pt x="4318" y="3661"/>
                  </a:lnTo>
                  <a:lnTo>
                    <a:pt x="4412" y="3510"/>
                  </a:lnTo>
                  <a:lnTo>
                    <a:pt x="4506" y="3341"/>
                  </a:lnTo>
                  <a:lnTo>
                    <a:pt x="4581" y="3154"/>
                  </a:lnTo>
                  <a:lnTo>
                    <a:pt x="4637" y="2947"/>
                  </a:lnTo>
                  <a:lnTo>
                    <a:pt x="4694" y="2741"/>
                  </a:lnTo>
                  <a:lnTo>
                    <a:pt x="4712" y="2534"/>
                  </a:lnTo>
                  <a:lnTo>
                    <a:pt x="4712" y="2328"/>
                  </a:lnTo>
                  <a:lnTo>
                    <a:pt x="4712" y="2102"/>
                  </a:lnTo>
                  <a:lnTo>
                    <a:pt x="4675" y="1896"/>
                  </a:lnTo>
                  <a:lnTo>
                    <a:pt x="4637" y="1727"/>
                  </a:lnTo>
                  <a:lnTo>
                    <a:pt x="4581" y="1577"/>
                  </a:lnTo>
                  <a:lnTo>
                    <a:pt x="4525" y="1427"/>
                  </a:lnTo>
                  <a:lnTo>
                    <a:pt x="4468" y="1276"/>
                  </a:lnTo>
                  <a:lnTo>
                    <a:pt x="4374" y="1126"/>
                  </a:lnTo>
                  <a:lnTo>
                    <a:pt x="4299" y="995"/>
                  </a:lnTo>
                  <a:lnTo>
                    <a:pt x="4149" y="826"/>
                  </a:lnTo>
                  <a:lnTo>
                    <a:pt x="3999" y="657"/>
                  </a:lnTo>
                  <a:lnTo>
                    <a:pt x="3830" y="507"/>
                  </a:lnTo>
                  <a:lnTo>
                    <a:pt x="3661" y="394"/>
                  </a:lnTo>
                  <a:lnTo>
                    <a:pt x="3473" y="282"/>
                  </a:lnTo>
                  <a:lnTo>
                    <a:pt x="3267" y="188"/>
                  </a:lnTo>
                  <a:lnTo>
                    <a:pt x="3060" y="94"/>
                  </a:lnTo>
                  <a:lnTo>
                    <a:pt x="2854" y="38"/>
                  </a:lnTo>
                  <a:lnTo>
                    <a:pt x="2685" y="19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215325" y="42571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2366" y="0"/>
                  </a:moveTo>
                  <a:lnTo>
                    <a:pt x="2366" y="0"/>
                  </a:lnTo>
                  <a:lnTo>
                    <a:pt x="2141" y="0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94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4"/>
                  </a:lnTo>
                  <a:lnTo>
                    <a:pt x="864" y="544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2"/>
                  </a:lnTo>
                  <a:lnTo>
                    <a:pt x="282" y="1239"/>
                  </a:lnTo>
                  <a:lnTo>
                    <a:pt x="188" y="1445"/>
                  </a:lnTo>
                  <a:lnTo>
                    <a:pt x="113" y="1652"/>
                  </a:lnTo>
                  <a:lnTo>
                    <a:pt x="57" y="1877"/>
                  </a:lnTo>
                  <a:lnTo>
                    <a:pt x="19" y="2102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57" y="2816"/>
                  </a:lnTo>
                  <a:lnTo>
                    <a:pt x="94" y="3022"/>
                  </a:lnTo>
                  <a:lnTo>
                    <a:pt x="170" y="3210"/>
                  </a:lnTo>
                  <a:lnTo>
                    <a:pt x="245" y="3398"/>
                  </a:lnTo>
                  <a:lnTo>
                    <a:pt x="357" y="3585"/>
                  </a:lnTo>
                  <a:lnTo>
                    <a:pt x="470" y="3754"/>
                  </a:lnTo>
                  <a:lnTo>
                    <a:pt x="583" y="3905"/>
                  </a:lnTo>
                  <a:lnTo>
                    <a:pt x="733" y="4055"/>
                  </a:lnTo>
                  <a:lnTo>
                    <a:pt x="883" y="4186"/>
                  </a:lnTo>
                  <a:lnTo>
                    <a:pt x="1033" y="4299"/>
                  </a:lnTo>
                  <a:lnTo>
                    <a:pt x="1202" y="4411"/>
                  </a:lnTo>
                  <a:lnTo>
                    <a:pt x="1390" y="4505"/>
                  </a:lnTo>
                  <a:lnTo>
                    <a:pt x="1559" y="4580"/>
                  </a:lnTo>
                  <a:lnTo>
                    <a:pt x="1765" y="4637"/>
                  </a:lnTo>
                  <a:lnTo>
                    <a:pt x="1953" y="4674"/>
                  </a:lnTo>
                  <a:lnTo>
                    <a:pt x="2159" y="4693"/>
                  </a:lnTo>
                  <a:lnTo>
                    <a:pt x="2366" y="4712"/>
                  </a:lnTo>
                  <a:lnTo>
                    <a:pt x="2366" y="4712"/>
                  </a:lnTo>
                  <a:lnTo>
                    <a:pt x="2591" y="4693"/>
                  </a:lnTo>
                  <a:lnTo>
                    <a:pt x="2816" y="4674"/>
                  </a:lnTo>
                  <a:lnTo>
                    <a:pt x="2816" y="4674"/>
                  </a:lnTo>
                  <a:lnTo>
                    <a:pt x="3042" y="4618"/>
                  </a:lnTo>
                  <a:lnTo>
                    <a:pt x="3248" y="4543"/>
                  </a:lnTo>
                  <a:lnTo>
                    <a:pt x="3436" y="4449"/>
                  </a:lnTo>
                  <a:lnTo>
                    <a:pt x="3624" y="4355"/>
                  </a:lnTo>
                  <a:lnTo>
                    <a:pt x="3793" y="4224"/>
                  </a:lnTo>
                  <a:lnTo>
                    <a:pt x="3943" y="4092"/>
                  </a:lnTo>
                  <a:lnTo>
                    <a:pt x="4093" y="3942"/>
                  </a:lnTo>
                  <a:lnTo>
                    <a:pt x="4224" y="3792"/>
                  </a:lnTo>
                  <a:lnTo>
                    <a:pt x="4224" y="3792"/>
                  </a:lnTo>
                  <a:lnTo>
                    <a:pt x="4318" y="3661"/>
                  </a:lnTo>
                  <a:lnTo>
                    <a:pt x="4412" y="3510"/>
                  </a:lnTo>
                  <a:lnTo>
                    <a:pt x="4412" y="3510"/>
                  </a:lnTo>
                  <a:lnTo>
                    <a:pt x="4506" y="3341"/>
                  </a:lnTo>
                  <a:lnTo>
                    <a:pt x="4581" y="3154"/>
                  </a:lnTo>
                  <a:lnTo>
                    <a:pt x="4637" y="2947"/>
                  </a:lnTo>
                  <a:lnTo>
                    <a:pt x="4694" y="2741"/>
                  </a:lnTo>
                  <a:lnTo>
                    <a:pt x="4712" y="2534"/>
                  </a:lnTo>
                  <a:lnTo>
                    <a:pt x="4712" y="2328"/>
                  </a:lnTo>
                  <a:lnTo>
                    <a:pt x="4712" y="2102"/>
                  </a:lnTo>
                  <a:lnTo>
                    <a:pt x="4675" y="1896"/>
                  </a:lnTo>
                  <a:lnTo>
                    <a:pt x="4675" y="1896"/>
                  </a:lnTo>
                  <a:lnTo>
                    <a:pt x="4637" y="1727"/>
                  </a:lnTo>
                  <a:lnTo>
                    <a:pt x="4581" y="1577"/>
                  </a:lnTo>
                  <a:lnTo>
                    <a:pt x="4525" y="1427"/>
                  </a:lnTo>
                  <a:lnTo>
                    <a:pt x="4468" y="1276"/>
                  </a:lnTo>
                  <a:lnTo>
                    <a:pt x="4468" y="1276"/>
                  </a:lnTo>
                  <a:lnTo>
                    <a:pt x="4374" y="1126"/>
                  </a:lnTo>
                  <a:lnTo>
                    <a:pt x="4299" y="995"/>
                  </a:lnTo>
                  <a:lnTo>
                    <a:pt x="4299" y="995"/>
                  </a:lnTo>
                  <a:lnTo>
                    <a:pt x="4149" y="826"/>
                  </a:lnTo>
                  <a:lnTo>
                    <a:pt x="3999" y="657"/>
                  </a:lnTo>
                  <a:lnTo>
                    <a:pt x="3830" y="507"/>
                  </a:lnTo>
                  <a:lnTo>
                    <a:pt x="3661" y="394"/>
                  </a:lnTo>
                  <a:lnTo>
                    <a:pt x="3473" y="282"/>
                  </a:lnTo>
                  <a:lnTo>
                    <a:pt x="3267" y="188"/>
                  </a:lnTo>
                  <a:lnTo>
                    <a:pt x="3060" y="94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685" y="19"/>
                  </a:lnTo>
                  <a:lnTo>
                    <a:pt x="2535" y="0"/>
                  </a:lnTo>
                  <a:lnTo>
                    <a:pt x="2535" y="0"/>
                  </a:lnTo>
                  <a:lnTo>
                    <a:pt x="236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27925" y="2735700"/>
              <a:ext cx="118275" cy="117825"/>
            </a:xfrm>
            <a:custGeom>
              <a:avLst/>
              <a:gdLst/>
              <a:ahLst/>
              <a:cxnLst/>
              <a:rect l="l" t="t" r="r" b="b"/>
              <a:pathLst>
                <a:path w="4731" h="4713" extrusionOk="0">
                  <a:moveTo>
                    <a:pt x="2140" y="1"/>
                  </a:moveTo>
                  <a:lnTo>
                    <a:pt x="1915" y="38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39" y="282"/>
                  </a:lnTo>
                  <a:lnTo>
                    <a:pt x="1051" y="395"/>
                  </a:lnTo>
                  <a:lnTo>
                    <a:pt x="864" y="526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413" y="1033"/>
                  </a:lnTo>
                  <a:lnTo>
                    <a:pt x="282" y="1240"/>
                  </a:lnTo>
                  <a:lnTo>
                    <a:pt x="188" y="1427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0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94" y="2985"/>
                  </a:lnTo>
                  <a:lnTo>
                    <a:pt x="150" y="3154"/>
                  </a:lnTo>
                  <a:lnTo>
                    <a:pt x="207" y="3323"/>
                  </a:lnTo>
                  <a:lnTo>
                    <a:pt x="301" y="3474"/>
                  </a:lnTo>
                  <a:lnTo>
                    <a:pt x="376" y="3624"/>
                  </a:lnTo>
                  <a:lnTo>
                    <a:pt x="470" y="3755"/>
                  </a:lnTo>
                  <a:lnTo>
                    <a:pt x="582" y="3886"/>
                  </a:lnTo>
                  <a:lnTo>
                    <a:pt x="695" y="4018"/>
                  </a:lnTo>
                  <a:lnTo>
                    <a:pt x="826" y="4131"/>
                  </a:lnTo>
                  <a:lnTo>
                    <a:pt x="958" y="4243"/>
                  </a:lnTo>
                  <a:lnTo>
                    <a:pt x="1089" y="4337"/>
                  </a:lnTo>
                  <a:lnTo>
                    <a:pt x="1239" y="4412"/>
                  </a:lnTo>
                  <a:lnTo>
                    <a:pt x="1389" y="4487"/>
                  </a:lnTo>
                  <a:lnTo>
                    <a:pt x="1558" y="4562"/>
                  </a:lnTo>
                  <a:lnTo>
                    <a:pt x="1708" y="4619"/>
                  </a:lnTo>
                  <a:lnTo>
                    <a:pt x="1877" y="4656"/>
                  </a:lnTo>
                  <a:lnTo>
                    <a:pt x="2046" y="4694"/>
                  </a:lnTo>
                  <a:lnTo>
                    <a:pt x="2197" y="4694"/>
                  </a:lnTo>
                  <a:lnTo>
                    <a:pt x="2365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5" y="4525"/>
                  </a:lnTo>
                  <a:lnTo>
                    <a:pt x="3492" y="4431"/>
                  </a:lnTo>
                  <a:lnTo>
                    <a:pt x="3679" y="4299"/>
                  </a:lnTo>
                  <a:lnTo>
                    <a:pt x="3867" y="4168"/>
                  </a:lnTo>
                  <a:lnTo>
                    <a:pt x="4036" y="4018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49" y="3474"/>
                  </a:lnTo>
                  <a:lnTo>
                    <a:pt x="4543" y="3267"/>
                  </a:lnTo>
                  <a:lnTo>
                    <a:pt x="4618" y="3042"/>
                  </a:lnTo>
                  <a:lnTo>
                    <a:pt x="4674" y="2835"/>
                  </a:lnTo>
                  <a:lnTo>
                    <a:pt x="4712" y="2591"/>
                  </a:lnTo>
                  <a:lnTo>
                    <a:pt x="4731" y="2366"/>
                  </a:lnTo>
                  <a:lnTo>
                    <a:pt x="4712" y="2122"/>
                  </a:lnTo>
                  <a:lnTo>
                    <a:pt x="4674" y="1897"/>
                  </a:lnTo>
                  <a:lnTo>
                    <a:pt x="4637" y="1728"/>
                  </a:lnTo>
                  <a:lnTo>
                    <a:pt x="4599" y="1578"/>
                  </a:lnTo>
                  <a:lnTo>
                    <a:pt x="4524" y="1427"/>
                  </a:lnTo>
                  <a:lnTo>
                    <a:pt x="4468" y="1277"/>
                  </a:lnTo>
                  <a:lnTo>
                    <a:pt x="4374" y="1127"/>
                  </a:lnTo>
                  <a:lnTo>
                    <a:pt x="4299" y="996"/>
                  </a:lnTo>
                  <a:lnTo>
                    <a:pt x="4111" y="770"/>
                  </a:lnTo>
                  <a:lnTo>
                    <a:pt x="3924" y="583"/>
                  </a:lnTo>
                  <a:lnTo>
                    <a:pt x="3698" y="414"/>
                  </a:lnTo>
                  <a:lnTo>
                    <a:pt x="3454" y="264"/>
                  </a:lnTo>
                  <a:lnTo>
                    <a:pt x="3210" y="151"/>
                  </a:lnTo>
                  <a:lnTo>
                    <a:pt x="2929" y="57"/>
                  </a:lnTo>
                  <a:lnTo>
                    <a:pt x="26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427925" y="2735700"/>
              <a:ext cx="118275" cy="117825"/>
            </a:xfrm>
            <a:custGeom>
              <a:avLst/>
              <a:gdLst/>
              <a:ahLst/>
              <a:cxnLst/>
              <a:rect l="l" t="t" r="r" b="b"/>
              <a:pathLst>
                <a:path w="4731" h="4713" fill="none" extrusionOk="0">
                  <a:moveTo>
                    <a:pt x="2365" y="1"/>
                  </a:moveTo>
                  <a:lnTo>
                    <a:pt x="2365" y="1"/>
                  </a:lnTo>
                  <a:lnTo>
                    <a:pt x="2140" y="1"/>
                  </a:lnTo>
                  <a:lnTo>
                    <a:pt x="1915" y="38"/>
                  </a:lnTo>
                  <a:lnTo>
                    <a:pt x="1915" y="38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39" y="282"/>
                  </a:lnTo>
                  <a:lnTo>
                    <a:pt x="1051" y="395"/>
                  </a:lnTo>
                  <a:lnTo>
                    <a:pt x="864" y="526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413" y="1033"/>
                  </a:lnTo>
                  <a:lnTo>
                    <a:pt x="282" y="1240"/>
                  </a:lnTo>
                  <a:lnTo>
                    <a:pt x="188" y="1427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0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57" y="2816"/>
                  </a:lnTo>
                  <a:lnTo>
                    <a:pt x="94" y="2985"/>
                  </a:lnTo>
                  <a:lnTo>
                    <a:pt x="150" y="3154"/>
                  </a:lnTo>
                  <a:lnTo>
                    <a:pt x="207" y="3323"/>
                  </a:lnTo>
                  <a:lnTo>
                    <a:pt x="301" y="3474"/>
                  </a:lnTo>
                  <a:lnTo>
                    <a:pt x="376" y="3624"/>
                  </a:lnTo>
                  <a:lnTo>
                    <a:pt x="470" y="3755"/>
                  </a:lnTo>
                  <a:lnTo>
                    <a:pt x="582" y="3886"/>
                  </a:lnTo>
                  <a:lnTo>
                    <a:pt x="695" y="4018"/>
                  </a:lnTo>
                  <a:lnTo>
                    <a:pt x="826" y="4131"/>
                  </a:lnTo>
                  <a:lnTo>
                    <a:pt x="958" y="4243"/>
                  </a:lnTo>
                  <a:lnTo>
                    <a:pt x="1089" y="4337"/>
                  </a:lnTo>
                  <a:lnTo>
                    <a:pt x="1239" y="4412"/>
                  </a:lnTo>
                  <a:lnTo>
                    <a:pt x="1389" y="4487"/>
                  </a:lnTo>
                  <a:lnTo>
                    <a:pt x="1558" y="4562"/>
                  </a:lnTo>
                  <a:lnTo>
                    <a:pt x="1708" y="4619"/>
                  </a:lnTo>
                  <a:lnTo>
                    <a:pt x="1877" y="4656"/>
                  </a:lnTo>
                  <a:lnTo>
                    <a:pt x="1877" y="4656"/>
                  </a:lnTo>
                  <a:lnTo>
                    <a:pt x="2046" y="4694"/>
                  </a:lnTo>
                  <a:lnTo>
                    <a:pt x="2197" y="4694"/>
                  </a:lnTo>
                  <a:lnTo>
                    <a:pt x="2197" y="4694"/>
                  </a:lnTo>
                  <a:lnTo>
                    <a:pt x="2365" y="4712"/>
                  </a:lnTo>
                  <a:lnTo>
                    <a:pt x="2365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5" y="4525"/>
                  </a:lnTo>
                  <a:lnTo>
                    <a:pt x="3492" y="4431"/>
                  </a:lnTo>
                  <a:lnTo>
                    <a:pt x="3679" y="4299"/>
                  </a:lnTo>
                  <a:lnTo>
                    <a:pt x="3867" y="4168"/>
                  </a:lnTo>
                  <a:lnTo>
                    <a:pt x="4036" y="4018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49" y="3474"/>
                  </a:lnTo>
                  <a:lnTo>
                    <a:pt x="4543" y="3267"/>
                  </a:lnTo>
                  <a:lnTo>
                    <a:pt x="4618" y="3042"/>
                  </a:lnTo>
                  <a:lnTo>
                    <a:pt x="4674" y="2835"/>
                  </a:lnTo>
                  <a:lnTo>
                    <a:pt x="4712" y="2591"/>
                  </a:lnTo>
                  <a:lnTo>
                    <a:pt x="4731" y="2366"/>
                  </a:lnTo>
                  <a:lnTo>
                    <a:pt x="4712" y="2122"/>
                  </a:lnTo>
                  <a:lnTo>
                    <a:pt x="4674" y="1897"/>
                  </a:lnTo>
                  <a:lnTo>
                    <a:pt x="4674" y="1897"/>
                  </a:lnTo>
                  <a:lnTo>
                    <a:pt x="4637" y="1728"/>
                  </a:lnTo>
                  <a:lnTo>
                    <a:pt x="4599" y="1578"/>
                  </a:lnTo>
                  <a:lnTo>
                    <a:pt x="4524" y="1427"/>
                  </a:lnTo>
                  <a:lnTo>
                    <a:pt x="4468" y="1277"/>
                  </a:lnTo>
                  <a:lnTo>
                    <a:pt x="4468" y="1277"/>
                  </a:lnTo>
                  <a:lnTo>
                    <a:pt x="4374" y="1127"/>
                  </a:lnTo>
                  <a:lnTo>
                    <a:pt x="4299" y="996"/>
                  </a:lnTo>
                  <a:lnTo>
                    <a:pt x="4299" y="996"/>
                  </a:lnTo>
                  <a:lnTo>
                    <a:pt x="4111" y="770"/>
                  </a:lnTo>
                  <a:lnTo>
                    <a:pt x="3924" y="583"/>
                  </a:lnTo>
                  <a:lnTo>
                    <a:pt x="3698" y="414"/>
                  </a:lnTo>
                  <a:lnTo>
                    <a:pt x="3454" y="264"/>
                  </a:lnTo>
                  <a:lnTo>
                    <a:pt x="3210" y="151"/>
                  </a:lnTo>
                  <a:lnTo>
                    <a:pt x="2929" y="57"/>
                  </a:lnTo>
                  <a:lnTo>
                    <a:pt x="2647" y="1"/>
                  </a:lnTo>
                  <a:lnTo>
                    <a:pt x="2365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187700" y="320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122" y="0"/>
                  </a:moveTo>
                  <a:lnTo>
                    <a:pt x="1897" y="38"/>
                  </a:lnTo>
                  <a:lnTo>
                    <a:pt x="1671" y="94"/>
                  </a:lnTo>
                  <a:lnTo>
                    <a:pt x="1446" y="169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33"/>
                  </a:lnTo>
                  <a:lnTo>
                    <a:pt x="282" y="1239"/>
                  </a:lnTo>
                  <a:lnTo>
                    <a:pt x="188" y="1446"/>
                  </a:lnTo>
                  <a:lnTo>
                    <a:pt x="113" y="1652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38" y="2816"/>
                  </a:lnTo>
                  <a:lnTo>
                    <a:pt x="95" y="2985"/>
                  </a:lnTo>
                  <a:lnTo>
                    <a:pt x="132" y="3154"/>
                  </a:lnTo>
                  <a:lnTo>
                    <a:pt x="207" y="3323"/>
                  </a:lnTo>
                  <a:lnTo>
                    <a:pt x="282" y="3473"/>
                  </a:lnTo>
                  <a:lnTo>
                    <a:pt x="376" y="3623"/>
                  </a:lnTo>
                  <a:lnTo>
                    <a:pt x="470" y="3755"/>
                  </a:lnTo>
                  <a:lnTo>
                    <a:pt x="583" y="3886"/>
                  </a:lnTo>
                  <a:lnTo>
                    <a:pt x="695" y="4018"/>
                  </a:lnTo>
                  <a:lnTo>
                    <a:pt x="808" y="4130"/>
                  </a:lnTo>
                  <a:lnTo>
                    <a:pt x="939" y="4243"/>
                  </a:lnTo>
                  <a:lnTo>
                    <a:pt x="1089" y="4337"/>
                  </a:lnTo>
                  <a:lnTo>
                    <a:pt x="1240" y="4431"/>
                  </a:lnTo>
                  <a:lnTo>
                    <a:pt x="1390" y="4506"/>
                  </a:lnTo>
                  <a:lnTo>
                    <a:pt x="1540" y="4562"/>
                  </a:lnTo>
                  <a:lnTo>
                    <a:pt x="1709" y="4618"/>
                  </a:lnTo>
                  <a:lnTo>
                    <a:pt x="1878" y="4656"/>
                  </a:lnTo>
                  <a:lnTo>
                    <a:pt x="2028" y="4693"/>
                  </a:lnTo>
                  <a:lnTo>
                    <a:pt x="2197" y="4693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3079" y="4599"/>
                  </a:lnTo>
                  <a:lnTo>
                    <a:pt x="3342" y="4487"/>
                  </a:lnTo>
                  <a:lnTo>
                    <a:pt x="3492" y="4412"/>
                  </a:lnTo>
                  <a:lnTo>
                    <a:pt x="3642" y="4337"/>
                  </a:lnTo>
                  <a:lnTo>
                    <a:pt x="3774" y="4224"/>
                  </a:lnTo>
                  <a:lnTo>
                    <a:pt x="3905" y="4130"/>
                  </a:lnTo>
                  <a:lnTo>
                    <a:pt x="4037" y="3999"/>
                  </a:lnTo>
                  <a:lnTo>
                    <a:pt x="4149" y="3867"/>
                  </a:lnTo>
                  <a:lnTo>
                    <a:pt x="4262" y="3736"/>
                  </a:lnTo>
                  <a:lnTo>
                    <a:pt x="4356" y="3586"/>
                  </a:lnTo>
                  <a:lnTo>
                    <a:pt x="4450" y="3436"/>
                  </a:lnTo>
                  <a:lnTo>
                    <a:pt x="4525" y="3285"/>
                  </a:lnTo>
                  <a:lnTo>
                    <a:pt x="4581" y="3135"/>
                  </a:lnTo>
                  <a:lnTo>
                    <a:pt x="4637" y="2966"/>
                  </a:lnTo>
                  <a:lnTo>
                    <a:pt x="4675" y="2797"/>
                  </a:lnTo>
                  <a:lnTo>
                    <a:pt x="4694" y="2610"/>
                  </a:lnTo>
                  <a:lnTo>
                    <a:pt x="4712" y="2441"/>
                  </a:lnTo>
                  <a:lnTo>
                    <a:pt x="4712" y="2253"/>
                  </a:lnTo>
                  <a:lnTo>
                    <a:pt x="4694" y="2084"/>
                  </a:lnTo>
                  <a:lnTo>
                    <a:pt x="4675" y="1896"/>
                  </a:lnTo>
                  <a:lnTo>
                    <a:pt x="4619" y="1690"/>
                  </a:lnTo>
                  <a:lnTo>
                    <a:pt x="4543" y="1483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7"/>
                  </a:lnTo>
                  <a:lnTo>
                    <a:pt x="3849" y="526"/>
                  </a:lnTo>
                  <a:lnTo>
                    <a:pt x="3680" y="395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5"/>
                  </a:lnTo>
                  <a:lnTo>
                    <a:pt x="2760" y="19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187700" y="320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0"/>
                  </a:moveTo>
                  <a:lnTo>
                    <a:pt x="2366" y="0"/>
                  </a:lnTo>
                  <a:lnTo>
                    <a:pt x="2122" y="0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94"/>
                  </a:lnTo>
                  <a:lnTo>
                    <a:pt x="1446" y="169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33"/>
                  </a:lnTo>
                  <a:lnTo>
                    <a:pt x="282" y="1239"/>
                  </a:lnTo>
                  <a:lnTo>
                    <a:pt x="188" y="1446"/>
                  </a:lnTo>
                  <a:lnTo>
                    <a:pt x="113" y="1652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95" y="2985"/>
                  </a:lnTo>
                  <a:lnTo>
                    <a:pt x="132" y="3154"/>
                  </a:lnTo>
                  <a:lnTo>
                    <a:pt x="207" y="3323"/>
                  </a:lnTo>
                  <a:lnTo>
                    <a:pt x="282" y="3473"/>
                  </a:lnTo>
                  <a:lnTo>
                    <a:pt x="376" y="3623"/>
                  </a:lnTo>
                  <a:lnTo>
                    <a:pt x="470" y="3755"/>
                  </a:lnTo>
                  <a:lnTo>
                    <a:pt x="583" y="3886"/>
                  </a:lnTo>
                  <a:lnTo>
                    <a:pt x="695" y="4018"/>
                  </a:lnTo>
                  <a:lnTo>
                    <a:pt x="808" y="4130"/>
                  </a:lnTo>
                  <a:lnTo>
                    <a:pt x="939" y="4243"/>
                  </a:lnTo>
                  <a:lnTo>
                    <a:pt x="1089" y="4337"/>
                  </a:lnTo>
                  <a:lnTo>
                    <a:pt x="1240" y="4431"/>
                  </a:lnTo>
                  <a:lnTo>
                    <a:pt x="1390" y="4506"/>
                  </a:lnTo>
                  <a:lnTo>
                    <a:pt x="1540" y="4562"/>
                  </a:lnTo>
                  <a:lnTo>
                    <a:pt x="1709" y="4618"/>
                  </a:lnTo>
                  <a:lnTo>
                    <a:pt x="1878" y="4656"/>
                  </a:lnTo>
                  <a:lnTo>
                    <a:pt x="1878" y="4656"/>
                  </a:lnTo>
                  <a:lnTo>
                    <a:pt x="2028" y="4693"/>
                  </a:lnTo>
                  <a:lnTo>
                    <a:pt x="2197" y="4693"/>
                  </a:lnTo>
                  <a:lnTo>
                    <a:pt x="2197" y="4693"/>
                  </a:lnTo>
                  <a:lnTo>
                    <a:pt x="2347" y="4712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79" y="4599"/>
                  </a:lnTo>
                  <a:lnTo>
                    <a:pt x="3342" y="4487"/>
                  </a:lnTo>
                  <a:lnTo>
                    <a:pt x="3342" y="4487"/>
                  </a:lnTo>
                  <a:lnTo>
                    <a:pt x="3492" y="4412"/>
                  </a:lnTo>
                  <a:lnTo>
                    <a:pt x="3642" y="4337"/>
                  </a:lnTo>
                  <a:lnTo>
                    <a:pt x="3642" y="4337"/>
                  </a:lnTo>
                  <a:lnTo>
                    <a:pt x="3774" y="4224"/>
                  </a:lnTo>
                  <a:lnTo>
                    <a:pt x="3905" y="4130"/>
                  </a:lnTo>
                  <a:lnTo>
                    <a:pt x="4037" y="3999"/>
                  </a:lnTo>
                  <a:lnTo>
                    <a:pt x="4149" y="3867"/>
                  </a:lnTo>
                  <a:lnTo>
                    <a:pt x="4262" y="3736"/>
                  </a:lnTo>
                  <a:lnTo>
                    <a:pt x="4356" y="3586"/>
                  </a:lnTo>
                  <a:lnTo>
                    <a:pt x="4450" y="3436"/>
                  </a:lnTo>
                  <a:lnTo>
                    <a:pt x="4525" y="3285"/>
                  </a:lnTo>
                  <a:lnTo>
                    <a:pt x="4581" y="3135"/>
                  </a:lnTo>
                  <a:lnTo>
                    <a:pt x="4637" y="2966"/>
                  </a:lnTo>
                  <a:lnTo>
                    <a:pt x="4675" y="2797"/>
                  </a:lnTo>
                  <a:lnTo>
                    <a:pt x="4694" y="2610"/>
                  </a:lnTo>
                  <a:lnTo>
                    <a:pt x="4712" y="2441"/>
                  </a:lnTo>
                  <a:lnTo>
                    <a:pt x="4712" y="2253"/>
                  </a:lnTo>
                  <a:lnTo>
                    <a:pt x="4694" y="2084"/>
                  </a:lnTo>
                  <a:lnTo>
                    <a:pt x="4675" y="1896"/>
                  </a:lnTo>
                  <a:lnTo>
                    <a:pt x="4675" y="1896"/>
                  </a:lnTo>
                  <a:lnTo>
                    <a:pt x="4619" y="1690"/>
                  </a:lnTo>
                  <a:lnTo>
                    <a:pt x="4543" y="1483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7"/>
                  </a:lnTo>
                  <a:lnTo>
                    <a:pt x="3849" y="526"/>
                  </a:lnTo>
                  <a:lnTo>
                    <a:pt x="3680" y="395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5"/>
                  </a:lnTo>
                  <a:lnTo>
                    <a:pt x="2760" y="19"/>
                  </a:lnTo>
                  <a:lnTo>
                    <a:pt x="2572" y="0"/>
                  </a:lnTo>
                  <a:lnTo>
                    <a:pt x="236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18900" y="433130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141" y="1"/>
                  </a:moveTo>
                  <a:lnTo>
                    <a:pt x="1897" y="39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40" y="264"/>
                  </a:lnTo>
                  <a:lnTo>
                    <a:pt x="1052" y="395"/>
                  </a:lnTo>
                  <a:lnTo>
                    <a:pt x="920" y="489"/>
                  </a:lnTo>
                  <a:lnTo>
                    <a:pt x="789" y="602"/>
                  </a:lnTo>
                  <a:lnTo>
                    <a:pt x="658" y="733"/>
                  </a:lnTo>
                  <a:lnTo>
                    <a:pt x="526" y="864"/>
                  </a:lnTo>
                  <a:lnTo>
                    <a:pt x="414" y="1015"/>
                  </a:lnTo>
                  <a:lnTo>
                    <a:pt x="320" y="1184"/>
                  </a:lnTo>
                  <a:lnTo>
                    <a:pt x="245" y="1334"/>
                  </a:lnTo>
                  <a:lnTo>
                    <a:pt x="170" y="1484"/>
                  </a:lnTo>
                  <a:lnTo>
                    <a:pt x="113" y="1634"/>
                  </a:lnTo>
                  <a:lnTo>
                    <a:pt x="76" y="1803"/>
                  </a:lnTo>
                  <a:lnTo>
                    <a:pt x="38" y="1953"/>
                  </a:lnTo>
                  <a:lnTo>
                    <a:pt x="19" y="2122"/>
                  </a:lnTo>
                  <a:lnTo>
                    <a:pt x="1" y="2291"/>
                  </a:lnTo>
                  <a:lnTo>
                    <a:pt x="1" y="2460"/>
                  </a:lnTo>
                  <a:lnTo>
                    <a:pt x="19" y="2629"/>
                  </a:lnTo>
                  <a:lnTo>
                    <a:pt x="57" y="2817"/>
                  </a:lnTo>
                  <a:lnTo>
                    <a:pt x="95" y="3023"/>
                  </a:lnTo>
                  <a:lnTo>
                    <a:pt x="170" y="3211"/>
                  </a:lnTo>
                  <a:lnTo>
                    <a:pt x="245" y="3399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3" y="3905"/>
                  </a:lnTo>
                  <a:lnTo>
                    <a:pt x="733" y="4056"/>
                  </a:lnTo>
                  <a:lnTo>
                    <a:pt x="883" y="4187"/>
                  </a:lnTo>
                  <a:lnTo>
                    <a:pt x="1033" y="4300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9" y="4563"/>
                  </a:lnTo>
                  <a:lnTo>
                    <a:pt x="1765" y="4638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3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6" y="4525"/>
                  </a:lnTo>
                  <a:lnTo>
                    <a:pt x="3492" y="4431"/>
                  </a:lnTo>
                  <a:lnTo>
                    <a:pt x="3680" y="4300"/>
                  </a:lnTo>
                  <a:lnTo>
                    <a:pt x="3868" y="4168"/>
                  </a:lnTo>
                  <a:lnTo>
                    <a:pt x="4037" y="4018"/>
                  </a:lnTo>
                  <a:lnTo>
                    <a:pt x="4187" y="3849"/>
                  </a:lnTo>
                  <a:lnTo>
                    <a:pt x="4318" y="3661"/>
                  </a:lnTo>
                  <a:lnTo>
                    <a:pt x="4431" y="3474"/>
                  </a:lnTo>
                  <a:lnTo>
                    <a:pt x="4543" y="3267"/>
                  </a:lnTo>
                  <a:lnTo>
                    <a:pt x="4619" y="3042"/>
                  </a:lnTo>
                  <a:lnTo>
                    <a:pt x="4675" y="2836"/>
                  </a:lnTo>
                  <a:lnTo>
                    <a:pt x="4712" y="2610"/>
                  </a:lnTo>
                  <a:lnTo>
                    <a:pt x="4712" y="2366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7"/>
                  </a:lnTo>
                  <a:lnTo>
                    <a:pt x="3699" y="395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20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818900" y="433130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141" y="1"/>
                  </a:lnTo>
                  <a:lnTo>
                    <a:pt x="1897" y="39"/>
                  </a:lnTo>
                  <a:lnTo>
                    <a:pt x="1897" y="39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40" y="264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920" y="489"/>
                  </a:lnTo>
                  <a:lnTo>
                    <a:pt x="789" y="602"/>
                  </a:lnTo>
                  <a:lnTo>
                    <a:pt x="789" y="602"/>
                  </a:lnTo>
                  <a:lnTo>
                    <a:pt x="658" y="733"/>
                  </a:lnTo>
                  <a:lnTo>
                    <a:pt x="526" y="864"/>
                  </a:lnTo>
                  <a:lnTo>
                    <a:pt x="414" y="1015"/>
                  </a:lnTo>
                  <a:lnTo>
                    <a:pt x="320" y="1184"/>
                  </a:lnTo>
                  <a:lnTo>
                    <a:pt x="320" y="1184"/>
                  </a:lnTo>
                  <a:lnTo>
                    <a:pt x="245" y="1334"/>
                  </a:lnTo>
                  <a:lnTo>
                    <a:pt x="170" y="1484"/>
                  </a:lnTo>
                  <a:lnTo>
                    <a:pt x="170" y="1484"/>
                  </a:lnTo>
                  <a:lnTo>
                    <a:pt x="113" y="1634"/>
                  </a:lnTo>
                  <a:lnTo>
                    <a:pt x="76" y="1803"/>
                  </a:lnTo>
                  <a:lnTo>
                    <a:pt x="38" y="1953"/>
                  </a:lnTo>
                  <a:lnTo>
                    <a:pt x="19" y="2122"/>
                  </a:lnTo>
                  <a:lnTo>
                    <a:pt x="1" y="2291"/>
                  </a:lnTo>
                  <a:lnTo>
                    <a:pt x="1" y="2460"/>
                  </a:lnTo>
                  <a:lnTo>
                    <a:pt x="19" y="2629"/>
                  </a:lnTo>
                  <a:lnTo>
                    <a:pt x="57" y="2817"/>
                  </a:lnTo>
                  <a:lnTo>
                    <a:pt x="57" y="2817"/>
                  </a:lnTo>
                  <a:lnTo>
                    <a:pt x="95" y="3023"/>
                  </a:lnTo>
                  <a:lnTo>
                    <a:pt x="170" y="3211"/>
                  </a:lnTo>
                  <a:lnTo>
                    <a:pt x="245" y="3399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3" y="3905"/>
                  </a:lnTo>
                  <a:lnTo>
                    <a:pt x="733" y="4056"/>
                  </a:lnTo>
                  <a:lnTo>
                    <a:pt x="883" y="4187"/>
                  </a:lnTo>
                  <a:lnTo>
                    <a:pt x="1033" y="4300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9" y="4563"/>
                  </a:lnTo>
                  <a:lnTo>
                    <a:pt x="1765" y="4638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3"/>
                  </a:lnTo>
                  <a:lnTo>
                    <a:pt x="2366" y="4713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6" y="4525"/>
                  </a:lnTo>
                  <a:lnTo>
                    <a:pt x="3492" y="4431"/>
                  </a:lnTo>
                  <a:lnTo>
                    <a:pt x="3680" y="4300"/>
                  </a:lnTo>
                  <a:lnTo>
                    <a:pt x="3868" y="4168"/>
                  </a:lnTo>
                  <a:lnTo>
                    <a:pt x="4037" y="4018"/>
                  </a:lnTo>
                  <a:lnTo>
                    <a:pt x="4187" y="3849"/>
                  </a:lnTo>
                  <a:lnTo>
                    <a:pt x="4318" y="3661"/>
                  </a:lnTo>
                  <a:lnTo>
                    <a:pt x="4431" y="3474"/>
                  </a:lnTo>
                  <a:lnTo>
                    <a:pt x="4543" y="3267"/>
                  </a:lnTo>
                  <a:lnTo>
                    <a:pt x="4619" y="3042"/>
                  </a:lnTo>
                  <a:lnTo>
                    <a:pt x="4675" y="2836"/>
                  </a:lnTo>
                  <a:lnTo>
                    <a:pt x="4712" y="2610"/>
                  </a:lnTo>
                  <a:lnTo>
                    <a:pt x="4712" y="2366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7"/>
                  </a:lnTo>
                  <a:lnTo>
                    <a:pt x="3699" y="395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20"/>
                  </a:lnTo>
                  <a:lnTo>
                    <a:pt x="2572" y="1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109800" y="38629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103" y="1"/>
                  </a:moveTo>
                  <a:lnTo>
                    <a:pt x="1934" y="38"/>
                  </a:lnTo>
                  <a:lnTo>
                    <a:pt x="1897" y="38"/>
                  </a:lnTo>
                  <a:lnTo>
                    <a:pt x="1671" y="95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64" y="545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3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94" y="3023"/>
                  </a:lnTo>
                  <a:lnTo>
                    <a:pt x="170" y="3211"/>
                  </a:lnTo>
                  <a:lnTo>
                    <a:pt x="245" y="3398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2" y="3905"/>
                  </a:lnTo>
                  <a:lnTo>
                    <a:pt x="733" y="4055"/>
                  </a:lnTo>
                  <a:lnTo>
                    <a:pt x="883" y="4187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90" y="4487"/>
                  </a:lnTo>
                  <a:lnTo>
                    <a:pt x="1559" y="4562"/>
                  </a:lnTo>
                  <a:lnTo>
                    <a:pt x="1765" y="4637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3004" y="4619"/>
                  </a:lnTo>
                  <a:lnTo>
                    <a:pt x="3192" y="4562"/>
                  </a:lnTo>
                  <a:lnTo>
                    <a:pt x="3361" y="4487"/>
                  </a:lnTo>
                  <a:lnTo>
                    <a:pt x="3530" y="4393"/>
                  </a:lnTo>
                  <a:lnTo>
                    <a:pt x="3680" y="4299"/>
                  </a:lnTo>
                  <a:lnTo>
                    <a:pt x="3830" y="4187"/>
                  </a:lnTo>
                  <a:lnTo>
                    <a:pt x="3980" y="4074"/>
                  </a:lnTo>
                  <a:lnTo>
                    <a:pt x="4112" y="3943"/>
                  </a:lnTo>
                  <a:lnTo>
                    <a:pt x="4205" y="3811"/>
                  </a:lnTo>
                  <a:lnTo>
                    <a:pt x="4299" y="3680"/>
                  </a:lnTo>
                  <a:lnTo>
                    <a:pt x="4431" y="3492"/>
                  </a:lnTo>
                  <a:lnTo>
                    <a:pt x="4525" y="3286"/>
                  </a:lnTo>
                  <a:lnTo>
                    <a:pt x="4618" y="3060"/>
                  </a:lnTo>
                  <a:lnTo>
                    <a:pt x="4675" y="2835"/>
                  </a:lnTo>
                  <a:lnTo>
                    <a:pt x="4712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18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99" y="414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38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109800" y="38629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272" y="1"/>
                  </a:lnTo>
                  <a:lnTo>
                    <a:pt x="2272" y="1"/>
                  </a:lnTo>
                  <a:lnTo>
                    <a:pt x="2103" y="1"/>
                  </a:lnTo>
                  <a:lnTo>
                    <a:pt x="1934" y="38"/>
                  </a:lnTo>
                  <a:lnTo>
                    <a:pt x="1934" y="38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95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64" y="545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3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57" y="2816"/>
                  </a:lnTo>
                  <a:lnTo>
                    <a:pt x="94" y="3023"/>
                  </a:lnTo>
                  <a:lnTo>
                    <a:pt x="170" y="3211"/>
                  </a:lnTo>
                  <a:lnTo>
                    <a:pt x="245" y="3398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2" y="3905"/>
                  </a:lnTo>
                  <a:lnTo>
                    <a:pt x="733" y="4055"/>
                  </a:lnTo>
                  <a:lnTo>
                    <a:pt x="883" y="4187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90" y="4487"/>
                  </a:lnTo>
                  <a:lnTo>
                    <a:pt x="1559" y="4562"/>
                  </a:lnTo>
                  <a:lnTo>
                    <a:pt x="1765" y="4637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2"/>
                  </a:lnTo>
                  <a:lnTo>
                    <a:pt x="2366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04" y="4619"/>
                  </a:lnTo>
                  <a:lnTo>
                    <a:pt x="3192" y="4562"/>
                  </a:lnTo>
                  <a:lnTo>
                    <a:pt x="3361" y="4487"/>
                  </a:lnTo>
                  <a:lnTo>
                    <a:pt x="3530" y="4393"/>
                  </a:lnTo>
                  <a:lnTo>
                    <a:pt x="3680" y="4299"/>
                  </a:lnTo>
                  <a:lnTo>
                    <a:pt x="3830" y="4187"/>
                  </a:lnTo>
                  <a:lnTo>
                    <a:pt x="3980" y="4074"/>
                  </a:lnTo>
                  <a:lnTo>
                    <a:pt x="4112" y="3943"/>
                  </a:lnTo>
                  <a:lnTo>
                    <a:pt x="4112" y="3943"/>
                  </a:lnTo>
                  <a:lnTo>
                    <a:pt x="4205" y="3811"/>
                  </a:lnTo>
                  <a:lnTo>
                    <a:pt x="4299" y="3680"/>
                  </a:lnTo>
                  <a:lnTo>
                    <a:pt x="4299" y="3680"/>
                  </a:lnTo>
                  <a:lnTo>
                    <a:pt x="4431" y="3492"/>
                  </a:lnTo>
                  <a:lnTo>
                    <a:pt x="4525" y="3286"/>
                  </a:lnTo>
                  <a:lnTo>
                    <a:pt x="4618" y="3060"/>
                  </a:lnTo>
                  <a:lnTo>
                    <a:pt x="4675" y="2835"/>
                  </a:lnTo>
                  <a:lnTo>
                    <a:pt x="4712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75" y="1897"/>
                  </a:lnTo>
                  <a:lnTo>
                    <a:pt x="4618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99" y="414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38"/>
                  </a:lnTo>
                  <a:lnTo>
                    <a:pt x="2572" y="1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 rot="-1004951">
            <a:off x="8062589" y="4041054"/>
            <a:ext cx="296687" cy="256257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2"/>
          <p:cNvGrpSpPr/>
          <p:nvPr/>
        </p:nvGrpSpPr>
        <p:grpSpPr>
          <a:xfrm>
            <a:off x="4867207" y="3738819"/>
            <a:ext cx="1253407" cy="1311078"/>
            <a:chOff x="4385625" y="4289775"/>
            <a:chExt cx="983450" cy="1028700"/>
          </a:xfrm>
        </p:grpSpPr>
        <p:sp>
          <p:nvSpPr>
            <p:cNvPr id="76" name="Google Shape;76;p2"/>
            <p:cNvSpPr/>
            <p:nvPr/>
          </p:nvSpPr>
          <p:spPr>
            <a:xfrm>
              <a:off x="4593175" y="4871325"/>
              <a:ext cx="435325" cy="204100"/>
            </a:xfrm>
            <a:custGeom>
              <a:avLst/>
              <a:gdLst/>
              <a:ahLst/>
              <a:cxnLst/>
              <a:rect l="l" t="t" r="r" b="b"/>
              <a:pathLst>
                <a:path w="17413" h="8164" extrusionOk="0">
                  <a:moveTo>
                    <a:pt x="17412" y="1"/>
                  </a:moveTo>
                  <a:lnTo>
                    <a:pt x="3093" y="4319"/>
                  </a:lnTo>
                  <a:lnTo>
                    <a:pt x="0" y="8163"/>
                  </a:lnTo>
                  <a:lnTo>
                    <a:pt x="14320" y="3845"/>
                  </a:lnTo>
                  <a:lnTo>
                    <a:pt x="174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93175" y="4610850"/>
              <a:ext cx="126075" cy="464575"/>
            </a:xfrm>
            <a:custGeom>
              <a:avLst/>
              <a:gdLst/>
              <a:ahLst/>
              <a:cxnLst/>
              <a:rect l="l" t="t" r="r" b="b"/>
              <a:pathLst>
                <a:path w="5043" h="18583" extrusionOk="0">
                  <a:moveTo>
                    <a:pt x="5043" y="0"/>
                  </a:moveTo>
                  <a:lnTo>
                    <a:pt x="1978" y="3845"/>
                  </a:lnTo>
                  <a:lnTo>
                    <a:pt x="0" y="18582"/>
                  </a:lnTo>
                  <a:lnTo>
                    <a:pt x="0" y="18582"/>
                  </a:lnTo>
                  <a:lnTo>
                    <a:pt x="3093" y="14738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385625" y="4385875"/>
              <a:ext cx="906150" cy="932600"/>
            </a:xfrm>
            <a:custGeom>
              <a:avLst/>
              <a:gdLst/>
              <a:ahLst/>
              <a:cxnLst/>
              <a:rect l="l" t="t" r="r" b="b"/>
              <a:pathLst>
                <a:path w="36246" h="37304" extrusionOk="0">
                  <a:moveTo>
                    <a:pt x="10280" y="12844"/>
                  </a:moveTo>
                  <a:lnTo>
                    <a:pt x="22622" y="23263"/>
                  </a:lnTo>
                  <a:lnTo>
                    <a:pt x="8302" y="27581"/>
                  </a:lnTo>
                  <a:lnTo>
                    <a:pt x="10280" y="12844"/>
                  </a:lnTo>
                  <a:close/>
                  <a:moveTo>
                    <a:pt x="4987" y="1"/>
                  </a:moveTo>
                  <a:lnTo>
                    <a:pt x="0" y="37304"/>
                  </a:lnTo>
                  <a:lnTo>
                    <a:pt x="0" y="37304"/>
                  </a:lnTo>
                  <a:lnTo>
                    <a:pt x="36245" y="26383"/>
                  </a:lnTo>
                  <a:lnTo>
                    <a:pt x="49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385625" y="4385875"/>
              <a:ext cx="906150" cy="932600"/>
            </a:xfrm>
            <a:custGeom>
              <a:avLst/>
              <a:gdLst/>
              <a:ahLst/>
              <a:cxnLst/>
              <a:rect l="l" t="t" r="r" b="b"/>
              <a:pathLst>
                <a:path w="36246" h="37304" fill="none" extrusionOk="0">
                  <a:moveTo>
                    <a:pt x="4987" y="1"/>
                  </a:moveTo>
                  <a:lnTo>
                    <a:pt x="36245" y="26383"/>
                  </a:lnTo>
                  <a:lnTo>
                    <a:pt x="0" y="37304"/>
                  </a:lnTo>
                  <a:lnTo>
                    <a:pt x="49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93175" y="4706950"/>
              <a:ext cx="358025" cy="368475"/>
            </a:xfrm>
            <a:custGeom>
              <a:avLst/>
              <a:gdLst/>
              <a:ahLst/>
              <a:cxnLst/>
              <a:rect l="l" t="t" r="r" b="b"/>
              <a:pathLst>
                <a:path w="14321" h="14739" fill="none" extrusionOk="0">
                  <a:moveTo>
                    <a:pt x="1978" y="1"/>
                  </a:moveTo>
                  <a:lnTo>
                    <a:pt x="0" y="14738"/>
                  </a:lnTo>
                  <a:lnTo>
                    <a:pt x="14320" y="10420"/>
                  </a:lnTo>
                  <a:lnTo>
                    <a:pt x="19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10300" y="4289775"/>
              <a:ext cx="858775" cy="755700"/>
            </a:xfrm>
            <a:custGeom>
              <a:avLst/>
              <a:gdLst/>
              <a:ahLst/>
              <a:cxnLst/>
              <a:rect l="l" t="t" r="r" b="b"/>
              <a:pathLst>
                <a:path w="34351" h="30228" extrusionOk="0">
                  <a:moveTo>
                    <a:pt x="3065" y="0"/>
                  </a:moveTo>
                  <a:lnTo>
                    <a:pt x="0" y="3845"/>
                  </a:lnTo>
                  <a:lnTo>
                    <a:pt x="31258" y="30227"/>
                  </a:lnTo>
                  <a:lnTo>
                    <a:pt x="34350" y="26383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2"/>
          <p:cNvGrpSpPr/>
          <p:nvPr/>
        </p:nvGrpSpPr>
        <p:grpSpPr>
          <a:xfrm>
            <a:off x="1398450" y="105475"/>
            <a:ext cx="481300" cy="473625"/>
            <a:chOff x="1433950" y="3130850"/>
            <a:chExt cx="481300" cy="473625"/>
          </a:xfrm>
        </p:grpSpPr>
        <p:sp>
          <p:nvSpPr>
            <p:cNvPr id="83" name="Google Shape;83;p2"/>
            <p:cNvSpPr/>
            <p:nvPr/>
          </p:nvSpPr>
          <p:spPr>
            <a:xfrm>
              <a:off x="1576050" y="3424750"/>
              <a:ext cx="223575" cy="64800"/>
            </a:xfrm>
            <a:custGeom>
              <a:avLst/>
              <a:gdLst/>
              <a:ahLst/>
              <a:cxnLst/>
              <a:rect l="l" t="t" r="r" b="b"/>
              <a:pathLst>
                <a:path w="8943" h="2592" extrusionOk="0">
                  <a:moveTo>
                    <a:pt x="2173" y="1"/>
                  </a:moveTo>
                  <a:lnTo>
                    <a:pt x="0" y="753"/>
                  </a:lnTo>
                  <a:lnTo>
                    <a:pt x="6770" y="2591"/>
                  </a:lnTo>
                  <a:lnTo>
                    <a:pt x="8943" y="1811"/>
                  </a:lnTo>
                  <a:lnTo>
                    <a:pt x="21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576050" y="3290325"/>
              <a:ext cx="165075" cy="153250"/>
            </a:xfrm>
            <a:custGeom>
              <a:avLst/>
              <a:gdLst/>
              <a:ahLst/>
              <a:cxnLst/>
              <a:rect l="l" t="t" r="r" b="b"/>
              <a:pathLst>
                <a:path w="6603" h="6130" extrusionOk="0">
                  <a:moveTo>
                    <a:pt x="6603" y="1"/>
                  </a:moveTo>
                  <a:lnTo>
                    <a:pt x="4430" y="781"/>
                  </a:lnTo>
                  <a:lnTo>
                    <a:pt x="0" y="6130"/>
                  </a:lnTo>
                  <a:lnTo>
                    <a:pt x="2173" y="5378"/>
                  </a:lnTo>
                  <a:lnTo>
                    <a:pt x="66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433950" y="3149650"/>
              <a:ext cx="426975" cy="454825"/>
            </a:xfrm>
            <a:custGeom>
              <a:avLst/>
              <a:gdLst/>
              <a:ahLst/>
              <a:cxnLst/>
              <a:rect l="l" t="t" r="r" b="b"/>
              <a:pathLst>
                <a:path w="17079" h="18193" extrusionOk="0">
                  <a:moveTo>
                    <a:pt x="10114" y="6408"/>
                  </a:moveTo>
                  <a:lnTo>
                    <a:pt x="12454" y="13595"/>
                  </a:lnTo>
                  <a:lnTo>
                    <a:pt x="12454" y="13595"/>
                  </a:lnTo>
                  <a:lnTo>
                    <a:pt x="5684" y="11757"/>
                  </a:lnTo>
                  <a:lnTo>
                    <a:pt x="10114" y="6408"/>
                  </a:lnTo>
                  <a:close/>
                  <a:moveTo>
                    <a:pt x="11200" y="0"/>
                  </a:moveTo>
                  <a:lnTo>
                    <a:pt x="1" y="13568"/>
                  </a:lnTo>
                  <a:lnTo>
                    <a:pt x="17079" y="18192"/>
                  </a:lnTo>
                  <a:lnTo>
                    <a:pt x="17079" y="18192"/>
                  </a:lnTo>
                  <a:lnTo>
                    <a:pt x="11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433950" y="3149650"/>
              <a:ext cx="426975" cy="454825"/>
            </a:xfrm>
            <a:custGeom>
              <a:avLst/>
              <a:gdLst/>
              <a:ahLst/>
              <a:cxnLst/>
              <a:rect l="l" t="t" r="r" b="b"/>
              <a:pathLst>
                <a:path w="17079" h="18193" fill="none" extrusionOk="0">
                  <a:moveTo>
                    <a:pt x="11200" y="0"/>
                  </a:moveTo>
                  <a:lnTo>
                    <a:pt x="17079" y="18192"/>
                  </a:lnTo>
                  <a:lnTo>
                    <a:pt x="1" y="13568"/>
                  </a:lnTo>
                  <a:lnTo>
                    <a:pt x="112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576050" y="3309825"/>
              <a:ext cx="169250" cy="179725"/>
            </a:xfrm>
            <a:custGeom>
              <a:avLst/>
              <a:gdLst/>
              <a:ahLst/>
              <a:cxnLst/>
              <a:rect l="l" t="t" r="r" b="b"/>
              <a:pathLst>
                <a:path w="6770" h="7189" fill="none" extrusionOk="0">
                  <a:moveTo>
                    <a:pt x="4430" y="1"/>
                  </a:moveTo>
                  <a:lnTo>
                    <a:pt x="0" y="5350"/>
                  </a:lnTo>
                  <a:lnTo>
                    <a:pt x="6770" y="7188"/>
                  </a:lnTo>
                  <a:lnTo>
                    <a:pt x="44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713950" y="3130850"/>
              <a:ext cx="201300" cy="473625"/>
            </a:xfrm>
            <a:custGeom>
              <a:avLst/>
              <a:gdLst/>
              <a:ahLst/>
              <a:cxnLst/>
              <a:rect l="l" t="t" r="r" b="b"/>
              <a:pathLst>
                <a:path w="8052" h="18945" extrusionOk="0">
                  <a:moveTo>
                    <a:pt x="2173" y="0"/>
                  </a:moveTo>
                  <a:lnTo>
                    <a:pt x="0" y="752"/>
                  </a:lnTo>
                  <a:lnTo>
                    <a:pt x="5879" y="18944"/>
                  </a:lnTo>
                  <a:lnTo>
                    <a:pt x="8052" y="18192"/>
                  </a:lnTo>
                  <a:lnTo>
                    <a:pt x="21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2"/>
          <p:cNvSpPr/>
          <p:nvPr/>
        </p:nvSpPr>
        <p:spPr>
          <a:xfrm rot="1265233">
            <a:off x="3649679" y="1552981"/>
            <a:ext cx="223465" cy="193267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2"/>
          <p:cNvGrpSpPr/>
          <p:nvPr/>
        </p:nvGrpSpPr>
        <p:grpSpPr>
          <a:xfrm rot="-5400000">
            <a:off x="11825" y="3579125"/>
            <a:ext cx="2289250" cy="3059825"/>
            <a:chOff x="2215325" y="2417050"/>
            <a:chExt cx="2289250" cy="3059825"/>
          </a:xfrm>
        </p:grpSpPr>
        <p:sp>
          <p:nvSpPr>
            <p:cNvPr id="91" name="Google Shape;91;p2"/>
            <p:cNvSpPr/>
            <p:nvPr/>
          </p:nvSpPr>
          <p:spPr>
            <a:xfrm>
              <a:off x="3038950" y="2525450"/>
              <a:ext cx="1387250" cy="2515000"/>
            </a:xfrm>
            <a:custGeom>
              <a:avLst/>
              <a:gdLst/>
              <a:ahLst/>
              <a:cxnLst/>
              <a:rect l="l" t="t" r="r" b="b"/>
              <a:pathLst>
                <a:path w="55490" h="100600" extrusionOk="0">
                  <a:moveTo>
                    <a:pt x="7828" y="31688"/>
                  </a:moveTo>
                  <a:lnTo>
                    <a:pt x="4768" y="53538"/>
                  </a:lnTo>
                  <a:lnTo>
                    <a:pt x="4937" y="53501"/>
                  </a:lnTo>
                  <a:lnTo>
                    <a:pt x="5106" y="53501"/>
                  </a:lnTo>
                  <a:lnTo>
                    <a:pt x="8147" y="31725"/>
                  </a:lnTo>
                  <a:lnTo>
                    <a:pt x="7978" y="31725"/>
                  </a:lnTo>
                  <a:lnTo>
                    <a:pt x="7828" y="31688"/>
                  </a:lnTo>
                  <a:close/>
                  <a:moveTo>
                    <a:pt x="9592" y="31369"/>
                  </a:moveTo>
                  <a:lnTo>
                    <a:pt x="9442" y="31444"/>
                  </a:lnTo>
                  <a:lnTo>
                    <a:pt x="9292" y="31519"/>
                  </a:lnTo>
                  <a:lnTo>
                    <a:pt x="31987" y="72836"/>
                  </a:lnTo>
                  <a:lnTo>
                    <a:pt x="32118" y="72723"/>
                  </a:lnTo>
                  <a:lnTo>
                    <a:pt x="32250" y="72629"/>
                  </a:lnTo>
                  <a:lnTo>
                    <a:pt x="9592" y="31369"/>
                  </a:lnTo>
                  <a:close/>
                  <a:moveTo>
                    <a:pt x="7133" y="57180"/>
                  </a:moveTo>
                  <a:lnTo>
                    <a:pt x="7039" y="57311"/>
                  </a:lnTo>
                  <a:lnTo>
                    <a:pt x="6946" y="57443"/>
                  </a:lnTo>
                  <a:lnTo>
                    <a:pt x="31368" y="73718"/>
                  </a:lnTo>
                  <a:lnTo>
                    <a:pt x="31443" y="73568"/>
                  </a:lnTo>
                  <a:lnTo>
                    <a:pt x="31518" y="73418"/>
                  </a:lnTo>
                  <a:lnTo>
                    <a:pt x="7133" y="57180"/>
                  </a:lnTo>
                  <a:close/>
                  <a:moveTo>
                    <a:pt x="282" y="1"/>
                  </a:moveTo>
                  <a:lnTo>
                    <a:pt x="150" y="95"/>
                  </a:lnTo>
                  <a:lnTo>
                    <a:pt x="0" y="170"/>
                  </a:lnTo>
                  <a:lnTo>
                    <a:pt x="55170" y="100599"/>
                  </a:lnTo>
                  <a:lnTo>
                    <a:pt x="55320" y="100524"/>
                  </a:lnTo>
                  <a:lnTo>
                    <a:pt x="55489" y="100468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12575" y="3954925"/>
              <a:ext cx="614325" cy="413475"/>
            </a:xfrm>
            <a:custGeom>
              <a:avLst/>
              <a:gdLst/>
              <a:ahLst/>
              <a:cxnLst/>
              <a:rect l="l" t="t" r="r" b="b"/>
              <a:pathLst>
                <a:path w="24573" h="16539" fill="none" extrusionOk="0">
                  <a:moveTo>
                    <a:pt x="188" y="1"/>
                  </a:moveTo>
                  <a:lnTo>
                    <a:pt x="188" y="1"/>
                  </a:lnTo>
                  <a:lnTo>
                    <a:pt x="94" y="132"/>
                  </a:lnTo>
                  <a:lnTo>
                    <a:pt x="1" y="264"/>
                  </a:lnTo>
                  <a:lnTo>
                    <a:pt x="24423" y="16539"/>
                  </a:lnTo>
                  <a:lnTo>
                    <a:pt x="24423" y="16539"/>
                  </a:lnTo>
                  <a:lnTo>
                    <a:pt x="24498" y="16389"/>
                  </a:lnTo>
                  <a:lnTo>
                    <a:pt x="24573" y="16239"/>
                  </a:lnTo>
                  <a:lnTo>
                    <a:pt x="188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158150" y="3317625"/>
              <a:ext cx="84475" cy="546300"/>
            </a:xfrm>
            <a:custGeom>
              <a:avLst/>
              <a:gdLst/>
              <a:ahLst/>
              <a:cxnLst/>
              <a:rect l="l" t="t" r="r" b="b"/>
              <a:pathLst>
                <a:path w="3379" h="21852" fill="none" extrusionOk="0">
                  <a:moveTo>
                    <a:pt x="3060" y="1"/>
                  </a:moveTo>
                  <a:lnTo>
                    <a:pt x="0" y="21851"/>
                  </a:lnTo>
                  <a:lnTo>
                    <a:pt x="0" y="21851"/>
                  </a:lnTo>
                  <a:lnTo>
                    <a:pt x="169" y="21814"/>
                  </a:lnTo>
                  <a:lnTo>
                    <a:pt x="338" y="21814"/>
                  </a:lnTo>
                  <a:lnTo>
                    <a:pt x="3379" y="38"/>
                  </a:lnTo>
                  <a:lnTo>
                    <a:pt x="3379" y="38"/>
                  </a:lnTo>
                  <a:lnTo>
                    <a:pt x="3210" y="38"/>
                  </a:lnTo>
                  <a:lnTo>
                    <a:pt x="3060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71250" y="3309650"/>
              <a:ext cx="573950" cy="1036700"/>
            </a:xfrm>
            <a:custGeom>
              <a:avLst/>
              <a:gdLst/>
              <a:ahLst/>
              <a:cxnLst/>
              <a:rect l="l" t="t" r="r" b="b"/>
              <a:pathLst>
                <a:path w="22958" h="41468" fill="none" extrusionOk="0">
                  <a:moveTo>
                    <a:pt x="300" y="1"/>
                  </a:moveTo>
                  <a:lnTo>
                    <a:pt x="300" y="1"/>
                  </a:lnTo>
                  <a:lnTo>
                    <a:pt x="150" y="76"/>
                  </a:lnTo>
                  <a:lnTo>
                    <a:pt x="0" y="151"/>
                  </a:lnTo>
                  <a:lnTo>
                    <a:pt x="22695" y="41468"/>
                  </a:lnTo>
                  <a:lnTo>
                    <a:pt x="22695" y="41468"/>
                  </a:lnTo>
                  <a:lnTo>
                    <a:pt x="22826" y="41355"/>
                  </a:lnTo>
                  <a:lnTo>
                    <a:pt x="22958" y="41261"/>
                  </a:lnTo>
                  <a:lnTo>
                    <a:pt x="300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038950" y="2525450"/>
              <a:ext cx="1387250" cy="2515000"/>
            </a:xfrm>
            <a:custGeom>
              <a:avLst/>
              <a:gdLst/>
              <a:ahLst/>
              <a:cxnLst/>
              <a:rect l="l" t="t" r="r" b="b"/>
              <a:pathLst>
                <a:path w="55490" h="100600" fill="none" extrusionOk="0">
                  <a:moveTo>
                    <a:pt x="282" y="1"/>
                  </a:moveTo>
                  <a:lnTo>
                    <a:pt x="282" y="1"/>
                  </a:lnTo>
                  <a:lnTo>
                    <a:pt x="150" y="95"/>
                  </a:lnTo>
                  <a:lnTo>
                    <a:pt x="0" y="170"/>
                  </a:lnTo>
                  <a:lnTo>
                    <a:pt x="55170" y="100599"/>
                  </a:lnTo>
                  <a:lnTo>
                    <a:pt x="55170" y="100599"/>
                  </a:lnTo>
                  <a:lnTo>
                    <a:pt x="55320" y="100524"/>
                  </a:lnTo>
                  <a:lnTo>
                    <a:pt x="55489" y="100468"/>
                  </a:lnTo>
                  <a:lnTo>
                    <a:pt x="282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20925" y="4032375"/>
              <a:ext cx="2083675" cy="1359575"/>
            </a:xfrm>
            <a:custGeom>
              <a:avLst/>
              <a:gdLst/>
              <a:ahLst/>
              <a:cxnLst/>
              <a:rect l="l" t="t" r="r" b="b"/>
              <a:pathLst>
                <a:path w="83347" h="54383" extrusionOk="0">
                  <a:moveTo>
                    <a:pt x="21607" y="0"/>
                  </a:moveTo>
                  <a:lnTo>
                    <a:pt x="21513" y="132"/>
                  </a:lnTo>
                  <a:lnTo>
                    <a:pt x="21381" y="244"/>
                  </a:lnTo>
                  <a:lnTo>
                    <a:pt x="82934" y="41242"/>
                  </a:lnTo>
                  <a:lnTo>
                    <a:pt x="83028" y="41111"/>
                  </a:lnTo>
                  <a:lnTo>
                    <a:pt x="83122" y="40960"/>
                  </a:lnTo>
                  <a:lnTo>
                    <a:pt x="21607" y="0"/>
                  </a:lnTo>
                  <a:close/>
                  <a:moveTo>
                    <a:pt x="188" y="12502"/>
                  </a:moveTo>
                  <a:lnTo>
                    <a:pt x="94" y="12653"/>
                  </a:lnTo>
                  <a:lnTo>
                    <a:pt x="0" y="12784"/>
                  </a:lnTo>
                  <a:lnTo>
                    <a:pt x="62172" y="54195"/>
                  </a:lnTo>
                  <a:lnTo>
                    <a:pt x="62266" y="54063"/>
                  </a:lnTo>
                  <a:lnTo>
                    <a:pt x="62360" y="53932"/>
                  </a:lnTo>
                  <a:lnTo>
                    <a:pt x="188" y="12502"/>
                  </a:lnTo>
                  <a:close/>
                  <a:moveTo>
                    <a:pt x="83122" y="43833"/>
                  </a:moveTo>
                  <a:lnTo>
                    <a:pt x="66133" y="54101"/>
                  </a:lnTo>
                  <a:lnTo>
                    <a:pt x="66227" y="54232"/>
                  </a:lnTo>
                  <a:lnTo>
                    <a:pt x="66302" y="54382"/>
                  </a:lnTo>
                  <a:lnTo>
                    <a:pt x="83347" y="44095"/>
                  </a:lnTo>
                  <a:lnTo>
                    <a:pt x="83215" y="43964"/>
                  </a:lnTo>
                  <a:lnTo>
                    <a:pt x="83122" y="4383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974250" y="5128175"/>
              <a:ext cx="430350" cy="263775"/>
            </a:xfrm>
            <a:custGeom>
              <a:avLst/>
              <a:gdLst/>
              <a:ahLst/>
              <a:cxnLst/>
              <a:rect l="l" t="t" r="r" b="b"/>
              <a:pathLst>
                <a:path w="17214" h="10551" fill="none" extrusionOk="0">
                  <a:moveTo>
                    <a:pt x="16989" y="1"/>
                  </a:moveTo>
                  <a:lnTo>
                    <a:pt x="0" y="10269"/>
                  </a:lnTo>
                  <a:lnTo>
                    <a:pt x="0" y="10269"/>
                  </a:lnTo>
                  <a:lnTo>
                    <a:pt x="94" y="10400"/>
                  </a:lnTo>
                  <a:lnTo>
                    <a:pt x="169" y="10550"/>
                  </a:lnTo>
                  <a:lnTo>
                    <a:pt x="17214" y="263"/>
                  </a:lnTo>
                  <a:lnTo>
                    <a:pt x="17214" y="263"/>
                  </a:lnTo>
                  <a:lnTo>
                    <a:pt x="17082" y="132"/>
                  </a:lnTo>
                  <a:lnTo>
                    <a:pt x="16989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320925" y="4344925"/>
              <a:ext cx="1559000" cy="1042325"/>
            </a:xfrm>
            <a:custGeom>
              <a:avLst/>
              <a:gdLst/>
              <a:ahLst/>
              <a:cxnLst/>
              <a:rect l="l" t="t" r="r" b="b"/>
              <a:pathLst>
                <a:path w="62360" h="41693" fill="none" extrusionOk="0">
                  <a:moveTo>
                    <a:pt x="188" y="0"/>
                  </a:moveTo>
                  <a:lnTo>
                    <a:pt x="188" y="0"/>
                  </a:lnTo>
                  <a:lnTo>
                    <a:pt x="94" y="151"/>
                  </a:lnTo>
                  <a:lnTo>
                    <a:pt x="0" y="282"/>
                  </a:lnTo>
                  <a:lnTo>
                    <a:pt x="62172" y="41693"/>
                  </a:lnTo>
                  <a:lnTo>
                    <a:pt x="62172" y="41693"/>
                  </a:lnTo>
                  <a:lnTo>
                    <a:pt x="62266" y="41561"/>
                  </a:lnTo>
                  <a:lnTo>
                    <a:pt x="62360" y="41430"/>
                  </a:lnTo>
                  <a:lnTo>
                    <a:pt x="188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855450" y="4032375"/>
              <a:ext cx="1543525" cy="1031075"/>
            </a:xfrm>
            <a:custGeom>
              <a:avLst/>
              <a:gdLst/>
              <a:ahLst/>
              <a:cxnLst/>
              <a:rect l="l" t="t" r="r" b="b"/>
              <a:pathLst>
                <a:path w="61741" h="41243" fill="none" extrusionOk="0">
                  <a:moveTo>
                    <a:pt x="226" y="0"/>
                  </a:moveTo>
                  <a:lnTo>
                    <a:pt x="226" y="0"/>
                  </a:lnTo>
                  <a:lnTo>
                    <a:pt x="132" y="132"/>
                  </a:lnTo>
                  <a:lnTo>
                    <a:pt x="0" y="244"/>
                  </a:lnTo>
                  <a:lnTo>
                    <a:pt x="61553" y="41242"/>
                  </a:lnTo>
                  <a:lnTo>
                    <a:pt x="61553" y="41242"/>
                  </a:lnTo>
                  <a:lnTo>
                    <a:pt x="61647" y="41111"/>
                  </a:lnTo>
                  <a:lnTo>
                    <a:pt x="61741" y="40960"/>
                  </a:lnTo>
                  <a:lnTo>
                    <a:pt x="22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278675" y="2502925"/>
              <a:ext cx="731650" cy="1786175"/>
            </a:xfrm>
            <a:custGeom>
              <a:avLst/>
              <a:gdLst/>
              <a:ahLst/>
              <a:cxnLst/>
              <a:rect l="l" t="t" r="r" b="b"/>
              <a:pathLst>
                <a:path w="29266" h="71447" extrusionOk="0">
                  <a:moveTo>
                    <a:pt x="27332" y="1"/>
                  </a:moveTo>
                  <a:lnTo>
                    <a:pt x="10269" y="10307"/>
                  </a:lnTo>
                  <a:lnTo>
                    <a:pt x="10344" y="10438"/>
                  </a:lnTo>
                  <a:lnTo>
                    <a:pt x="10438" y="10588"/>
                  </a:lnTo>
                  <a:lnTo>
                    <a:pt x="27501" y="282"/>
                  </a:lnTo>
                  <a:lnTo>
                    <a:pt x="27408" y="151"/>
                  </a:lnTo>
                  <a:lnTo>
                    <a:pt x="27332" y="1"/>
                  </a:lnTo>
                  <a:close/>
                  <a:moveTo>
                    <a:pt x="28928" y="1240"/>
                  </a:moveTo>
                  <a:lnTo>
                    <a:pt x="21081" y="57386"/>
                  </a:lnTo>
                  <a:lnTo>
                    <a:pt x="21250" y="57368"/>
                  </a:lnTo>
                  <a:lnTo>
                    <a:pt x="21419" y="57349"/>
                  </a:lnTo>
                  <a:lnTo>
                    <a:pt x="29266" y="1277"/>
                  </a:lnTo>
                  <a:lnTo>
                    <a:pt x="29097" y="1259"/>
                  </a:lnTo>
                  <a:lnTo>
                    <a:pt x="28928" y="1240"/>
                  </a:lnTo>
                  <a:close/>
                  <a:moveTo>
                    <a:pt x="7847" y="13967"/>
                  </a:moveTo>
                  <a:lnTo>
                    <a:pt x="1" y="70170"/>
                  </a:lnTo>
                  <a:lnTo>
                    <a:pt x="151" y="70189"/>
                  </a:lnTo>
                  <a:lnTo>
                    <a:pt x="320" y="70208"/>
                  </a:lnTo>
                  <a:lnTo>
                    <a:pt x="8167" y="14005"/>
                  </a:lnTo>
                  <a:lnTo>
                    <a:pt x="8016" y="14005"/>
                  </a:lnTo>
                  <a:lnTo>
                    <a:pt x="7847" y="13967"/>
                  </a:lnTo>
                  <a:close/>
                  <a:moveTo>
                    <a:pt x="19261" y="60596"/>
                  </a:moveTo>
                  <a:lnTo>
                    <a:pt x="1765" y="71165"/>
                  </a:lnTo>
                  <a:lnTo>
                    <a:pt x="1840" y="71296"/>
                  </a:lnTo>
                  <a:lnTo>
                    <a:pt x="1934" y="71446"/>
                  </a:lnTo>
                  <a:lnTo>
                    <a:pt x="19411" y="60897"/>
                  </a:lnTo>
                  <a:lnTo>
                    <a:pt x="19336" y="60747"/>
                  </a:lnTo>
                  <a:lnTo>
                    <a:pt x="19261" y="6059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322800" y="4017825"/>
              <a:ext cx="441150" cy="271275"/>
            </a:xfrm>
            <a:custGeom>
              <a:avLst/>
              <a:gdLst/>
              <a:ahLst/>
              <a:cxnLst/>
              <a:rect l="l" t="t" r="r" b="b"/>
              <a:pathLst>
                <a:path w="17646" h="10851" fill="none" extrusionOk="0">
                  <a:moveTo>
                    <a:pt x="17496" y="0"/>
                  </a:moveTo>
                  <a:lnTo>
                    <a:pt x="0" y="10569"/>
                  </a:lnTo>
                  <a:lnTo>
                    <a:pt x="0" y="10569"/>
                  </a:lnTo>
                  <a:lnTo>
                    <a:pt x="75" y="10700"/>
                  </a:lnTo>
                  <a:lnTo>
                    <a:pt x="169" y="10850"/>
                  </a:lnTo>
                  <a:lnTo>
                    <a:pt x="17646" y="301"/>
                  </a:lnTo>
                  <a:lnTo>
                    <a:pt x="17646" y="301"/>
                  </a:lnTo>
                  <a:lnTo>
                    <a:pt x="17571" y="151"/>
                  </a:lnTo>
                  <a:lnTo>
                    <a:pt x="1749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278675" y="2852100"/>
              <a:ext cx="204175" cy="1406025"/>
            </a:xfrm>
            <a:custGeom>
              <a:avLst/>
              <a:gdLst/>
              <a:ahLst/>
              <a:cxnLst/>
              <a:rect l="l" t="t" r="r" b="b"/>
              <a:pathLst>
                <a:path w="8167" h="56241" fill="none" extrusionOk="0">
                  <a:moveTo>
                    <a:pt x="7847" y="0"/>
                  </a:moveTo>
                  <a:lnTo>
                    <a:pt x="1" y="56203"/>
                  </a:lnTo>
                  <a:lnTo>
                    <a:pt x="1" y="56203"/>
                  </a:lnTo>
                  <a:lnTo>
                    <a:pt x="151" y="56222"/>
                  </a:lnTo>
                  <a:lnTo>
                    <a:pt x="320" y="56241"/>
                  </a:lnTo>
                  <a:lnTo>
                    <a:pt x="8167" y="38"/>
                  </a:lnTo>
                  <a:lnTo>
                    <a:pt x="8167" y="38"/>
                  </a:lnTo>
                  <a:lnTo>
                    <a:pt x="8016" y="38"/>
                  </a:lnTo>
                  <a:lnTo>
                    <a:pt x="7847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805700" y="2533900"/>
              <a:ext cx="204625" cy="1403700"/>
            </a:xfrm>
            <a:custGeom>
              <a:avLst/>
              <a:gdLst/>
              <a:ahLst/>
              <a:cxnLst/>
              <a:rect l="l" t="t" r="r" b="b"/>
              <a:pathLst>
                <a:path w="8185" h="56148" fill="none" extrusionOk="0">
                  <a:moveTo>
                    <a:pt x="7847" y="1"/>
                  </a:moveTo>
                  <a:lnTo>
                    <a:pt x="0" y="56147"/>
                  </a:lnTo>
                  <a:lnTo>
                    <a:pt x="0" y="56147"/>
                  </a:lnTo>
                  <a:lnTo>
                    <a:pt x="169" y="56129"/>
                  </a:lnTo>
                  <a:lnTo>
                    <a:pt x="338" y="56110"/>
                  </a:lnTo>
                  <a:lnTo>
                    <a:pt x="8185" y="38"/>
                  </a:lnTo>
                  <a:lnTo>
                    <a:pt x="8185" y="38"/>
                  </a:lnTo>
                  <a:lnTo>
                    <a:pt x="8016" y="20"/>
                  </a:lnTo>
                  <a:lnTo>
                    <a:pt x="7847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535375" y="2502925"/>
              <a:ext cx="430850" cy="264725"/>
            </a:xfrm>
            <a:custGeom>
              <a:avLst/>
              <a:gdLst/>
              <a:ahLst/>
              <a:cxnLst/>
              <a:rect l="l" t="t" r="r" b="b"/>
              <a:pathLst>
                <a:path w="17234" h="10589" fill="none" extrusionOk="0">
                  <a:moveTo>
                    <a:pt x="17064" y="1"/>
                  </a:moveTo>
                  <a:lnTo>
                    <a:pt x="1" y="10307"/>
                  </a:lnTo>
                  <a:lnTo>
                    <a:pt x="1" y="10307"/>
                  </a:lnTo>
                  <a:lnTo>
                    <a:pt x="76" y="10438"/>
                  </a:lnTo>
                  <a:lnTo>
                    <a:pt x="170" y="10588"/>
                  </a:lnTo>
                  <a:lnTo>
                    <a:pt x="17233" y="282"/>
                  </a:lnTo>
                  <a:lnTo>
                    <a:pt x="17233" y="282"/>
                  </a:lnTo>
                  <a:lnTo>
                    <a:pt x="17140" y="151"/>
                  </a:lnTo>
                  <a:lnTo>
                    <a:pt x="17064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755950" y="3936625"/>
              <a:ext cx="118300" cy="118300"/>
            </a:xfrm>
            <a:custGeom>
              <a:avLst/>
              <a:gdLst/>
              <a:ahLst/>
              <a:cxnLst/>
              <a:rect l="l" t="t" r="r" b="b"/>
              <a:pathLst>
                <a:path w="4732" h="4732" extrusionOk="0">
                  <a:moveTo>
                    <a:pt x="2328" y="1"/>
                  </a:moveTo>
                  <a:lnTo>
                    <a:pt x="2159" y="20"/>
                  </a:lnTo>
                  <a:lnTo>
                    <a:pt x="1990" y="38"/>
                  </a:lnTo>
                  <a:lnTo>
                    <a:pt x="1915" y="57"/>
                  </a:lnTo>
                  <a:lnTo>
                    <a:pt x="1671" y="113"/>
                  </a:lnTo>
                  <a:lnTo>
                    <a:pt x="1446" y="189"/>
                  </a:lnTo>
                  <a:lnTo>
                    <a:pt x="1240" y="301"/>
                  </a:lnTo>
                  <a:lnTo>
                    <a:pt x="1052" y="414"/>
                  </a:lnTo>
                  <a:lnTo>
                    <a:pt x="864" y="545"/>
                  </a:lnTo>
                  <a:lnTo>
                    <a:pt x="695" y="714"/>
                  </a:lnTo>
                  <a:lnTo>
                    <a:pt x="545" y="883"/>
                  </a:lnTo>
                  <a:lnTo>
                    <a:pt x="414" y="1052"/>
                  </a:lnTo>
                  <a:lnTo>
                    <a:pt x="282" y="1259"/>
                  </a:lnTo>
                  <a:lnTo>
                    <a:pt x="188" y="1446"/>
                  </a:lnTo>
                  <a:lnTo>
                    <a:pt x="113" y="1672"/>
                  </a:lnTo>
                  <a:lnTo>
                    <a:pt x="57" y="1897"/>
                  </a:lnTo>
                  <a:lnTo>
                    <a:pt x="19" y="2122"/>
                  </a:lnTo>
                  <a:lnTo>
                    <a:pt x="1" y="2347"/>
                  </a:lnTo>
                  <a:lnTo>
                    <a:pt x="19" y="2591"/>
                  </a:lnTo>
                  <a:lnTo>
                    <a:pt x="57" y="2817"/>
                  </a:lnTo>
                  <a:lnTo>
                    <a:pt x="113" y="3042"/>
                  </a:lnTo>
                  <a:lnTo>
                    <a:pt x="170" y="3248"/>
                  </a:lnTo>
                  <a:lnTo>
                    <a:pt x="245" y="3399"/>
                  </a:lnTo>
                  <a:lnTo>
                    <a:pt x="320" y="3549"/>
                  </a:lnTo>
                  <a:lnTo>
                    <a:pt x="489" y="3793"/>
                  </a:lnTo>
                  <a:lnTo>
                    <a:pt x="695" y="4037"/>
                  </a:lnTo>
                  <a:lnTo>
                    <a:pt x="920" y="4225"/>
                  </a:lnTo>
                  <a:lnTo>
                    <a:pt x="1183" y="4412"/>
                  </a:lnTo>
                  <a:lnTo>
                    <a:pt x="1446" y="4544"/>
                  </a:lnTo>
                  <a:lnTo>
                    <a:pt x="1746" y="4637"/>
                  </a:lnTo>
                  <a:lnTo>
                    <a:pt x="2047" y="4713"/>
                  </a:lnTo>
                  <a:lnTo>
                    <a:pt x="2366" y="4731"/>
                  </a:lnTo>
                  <a:lnTo>
                    <a:pt x="2591" y="4713"/>
                  </a:lnTo>
                  <a:lnTo>
                    <a:pt x="2816" y="4675"/>
                  </a:lnTo>
                  <a:lnTo>
                    <a:pt x="2985" y="4637"/>
                  </a:lnTo>
                  <a:lnTo>
                    <a:pt x="3154" y="4581"/>
                  </a:lnTo>
                  <a:lnTo>
                    <a:pt x="3305" y="4525"/>
                  </a:lnTo>
                  <a:lnTo>
                    <a:pt x="3455" y="4450"/>
                  </a:lnTo>
                  <a:lnTo>
                    <a:pt x="3605" y="4375"/>
                  </a:lnTo>
                  <a:lnTo>
                    <a:pt x="3736" y="4281"/>
                  </a:lnTo>
                  <a:lnTo>
                    <a:pt x="3868" y="4187"/>
                  </a:lnTo>
                  <a:lnTo>
                    <a:pt x="3980" y="4074"/>
                  </a:lnTo>
                  <a:lnTo>
                    <a:pt x="4112" y="3962"/>
                  </a:lnTo>
                  <a:lnTo>
                    <a:pt x="4206" y="3830"/>
                  </a:lnTo>
                  <a:lnTo>
                    <a:pt x="4356" y="3624"/>
                  </a:lnTo>
                  <a:lnTo>
                    <a:pt x="4487" y="3417"/>
                  </a:lnTo>
                  <a:lnTo>
                    <a:pt x="4581" y="3173"/>
                  </a:lnTo>
                  <a:lnTo>
                    <a:pt x="4656" y="2948"/>
                  </a:lnTo>
                  <a:lnTo>
                    <a:pt x="4694" y="2685"/>
                  </a:lnTo>
                  <a:lnTo>
                    <a:pt x="4731" y="2441"/>
                  </a:lnTo>
                  <a:lnTo>
                    <a:pt x="4712" y="2178"/>
                  </a:lnTo>
                  <a:lnTo>
                    <a:pt x="4675" y="1916"/>
                  </a:lnTo>
                  <a:lnTo>
                    <a:pt x="4619" y="1709"/>
                  </a:lnTo>
                  <a:lnTo>
                    <a:pt x="4562" y="1503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49" y="808"/>
                  </a:lnTo>
                  <a:lnTo>
                    <a:pt x="3999" y="677"/>
                  </a:lnTo>
                  <a:lnTo>
                    <a:pt x="3849" y="545"/>
                  </a:lnTo>
                  <a:lnTo>
                    <a:pt x="3699" y="414"/>
                  </a:lnTo>
                  <a:lnTo>
                    <a:pt x="3530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7" y="95"/>
                  </a:lnTo>
                  <a:lnTo>
                    <a:pt x="2779" y="38"/>
                  </a:lnTo>
                  <a:lnTo>
                    <a:pt x="2572" y="20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55950" y="3936625"/>
              <a:ext cx="118300" cy="118300"/>
            </a:xfrm>
            <a:custGeom>
              <a:avLst/>
              <a:gdLst/>
              <a:ahLst/>
              <a:cxnLst/>
              <a:rect l="l" t="t" r="r" b="b"/>
              <a:pathLst>
                <a:path w="4732" h="4732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328" y="1"/>
                  </a:lnTo>
                  <a:lnTo>
                    <a:pt x="2328" y="1"/>
                  </a:lnTo>
                  <a:lnTo>
                    <a:pt x="2159" y="20"/>
                  </a:lnTo>
                  <a:lnTo>
                    <a:pt x="1990" y="38"/>
                  </a:lnTo>
                  <a:lnTo>
                    <a:pt x="1990" y="38"/>
                  </a:lnTo>
                  <a:lnTo>
                    <a:pt x="1915" y="57"/>
                  </a:lnTo>
                  <a:lnTo>
                    <a:pt x="1915" y="57"/>
                  </a:lnTo>
                  <a:lnTo>
                    <a:pt x="1671" y="113"/>
                  </a:lnTo>
                  <a:lnTo>
                    <a:pt x="1446" y="189"/>
                  </a:lnTo>
                  <a:lnTo>
                    <a:pt x="1240" y="301"/>
                  </a:lnTo>
                  <a:lnTo>
                    <a:pt x="1052" y="414"/>
                  </a:lnTo>
                  <a:lnTo>
                    <a:pt x="864" y="545"/>
                  </a:lnTo>
                  <a:lnTo>
                    <a:pt x="695" y="714"/>
                  </a:lnTo>
                  <a:lnTo>
                    <a:pt x="545" y="883"/>
                  </a:lnTo>
                  <a:lnTo>
                    <a:pt x="414" y="1052"/>
                  </a:lnTo>
                  <a:lnTo>
                    <a:pt x="282" y="1259"/>
                  </a:lnTo>
                  <a:lnTo>
                    <a:pt x="188" y="1446"/>
                  </a:lnTo>
                  <a:lnTo>
                    <a:pt x="113" y="1672"/>
                  </a:lnTo>
                  <a:lnTo>
                    <a:pt x="57" y="1897"/>
                  </a:lnTo>
                  <a:lnTo>
                    <a:pt x="19" y="2122"/>
                  </a:lnTo>
                  <a:lnTo>
                    <a:pt x="1" y="2347"/>
                  </a:lnTo>
                  <a:lnTo>
                    <a:pt x="19" y="2591"/>
                  </a:lnTo>
                  <a:lnTo>
                    <a:pt x="57" y="2817"/>
                  </a:lnTo>
                  <a:lnTo>
                    <a:pt x="57" y="2817"/>
                  </a:lnTo>
                  <a:lnTo>
                    <a:pt x="113" y="3042"/>
                  </a:lnTo>
                  <a:lnTo>
                    <a:pt x="170" y="3248"/>
                  </a:lnTo>
                  <a:lnTo>
                    <a:pt x="170" y="3248"/>
                  </a:lnTo>
                  <a:lnTo>
                    <a:pt x="245" y="3399"/>
                  </a:lnTo>
                  <a:lnTo>
                    <a:pt x="320" y="3549"/>
                  </a:lnTo>
                  <a:lnTo>
                    <a:pt x="320" y="3549"/>
                  </a:lnTo>
                  <a:lnTo>
                    <a:pt x="489" y="3793"/>
                  </a:lnTo>
                  <a:lnTo>
                    <a:pt x="695" y="4037"/>
                  </a:lnTo>
                  <a:lnTo>
                    <a:pt x="920" y="4225"/>
                  </a:lnTo>
                  <a:lnTo>
                    <a:pt x="1183" y="4412"/>
                  </a:lnTo>
                  <a:lnTo>
                    <a:pt x="1446" y="4544"/>
                  </a:lnTo>
                  <a:lnTo>
                    <a:pt x="1746" y="4637"/>
                  </a:lnTo>
                  <a:lnTo>
                    <a:pt x="2047" y="4713"/>
                  </a:lnTo>
                  <a:lnTo>
                    <a:pt x="2366" y="4731"/>
                  </a:lnTo>
                  <a:lnTo>
                    <a:pt x="2366" y="4731"/>
                  </a:lnTo>
                  <a:lnTo>
                    <a:pt x="2591" y="4713"/>
                  </a:lnTo>
                  <a:lnTo>
                    <a:pt x="2816" y="4675"/>
                  </a:lnTo>
                  <a:lnTo>
                    <a:pt x="2816" y="4675"/>
                  </a:lnTo>
                  <a:lnTo>
                    <a:pt x="2985" y="4637"/>
                  </a:lnTo>
                  <a:lnTo>
                    <a:pt x="3154" y="4581"/>
                  </a:lnTo>
                  <a:lnTo>
                    <a:pt x="3305" y="4525"/>
                  </a:lnTo>
                  <a:lnTo>
                    <a:pt x="3455" y="4450"/>
                  </a:lnTo>
                  <a:lnTo>
                    <a:pt x="3605" y="4375"/>
                  </a:lnTo>
                  <a:lnTo>
                    <a:pt x="3736" y="4281"/>
                  </a:lnTo>
                  <a:lnTo>
                    <a:pt x="3868" y="4187"/>
                  </a:lnTo>
                  <a:lnTo>
                    <a:pt x="3980" y="4074"/>
                  </a:lnTo>
                  <a:lnTo>
                    <a:pt x="3980" y="4074"/>
                  </a:lnTo>
                  <a:lnTo>
                    <a:pt x="4112" y="3962"/>
                  </a:lnTo>
                  <a:lnTo>
                    <a:pt x="4206" y="3830"/>
                  </a:lnTo>
                  <a:lnTo>
                    <a:pt x="4206" y="3830"/>
                  </a:lnTo>
                  <a:lnTo>
                    <a:pt x="4356" y="3624"/>
                  </a:lnTo>
                  <a:lnTo>
                    <a:pt x="4487" y="3417"/>
                  </a:lnTo>
                  <a:lnTo>
                    <a:pt x="4581" y="3173"/>
                  </a:lnTo>
                  <a:lnTo>
                    <a:pt x="4656" y="2948"/>
                  </a:lnTo>
                  <a:lnTo>
                    <a:pt x="4694" y="2685"/>
                  </a:lnTo>
                  <a:lnTo>
                    <a:pt x="4731" y="2441"/>
                  </a:lnTo>
                  <a:lnTo>
                    <a:pt x="4712" y="2178"/>
                  </a:lnTo>
                  <a:lnTo>
                    <a:pt x="4675" y="1916"/>
                  </a:lnTo>
                  <a:lnTo>
                    <a:pt x="4675" y="1916"/>
                  </a:lnTo>
                  <a:lnTo>
                    <a:pt x="4619" y="1709"/>
                  </a:lnTo>
                  <a:lnTo>
                    <a:pt x="4562" y="1503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49" y="808"/>
                  </a:lnTo>
                  <a:lnTo>
                    <a:pt x="3999" y="677"/>
                  </a:lnTo>
                  <a:lnTo>
                    <a:pt x="3849" y="545"/>
                  </a:lnTo>
                  <a:lnTo>
                    <a:pt x="3699" y="414"/>
                  </a:lnTo>
                  <a:lnTo>
                    <a:pt x="3530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7" y="95"/>
                  </a:lnTo>
                  <a:lnTo>
                    <a:pt x="2779" y="38"/>
                  </a:lnTo>
                  <a:lnTo>
                    <a:pt x="2572" y="20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955400" y="24170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66" y="1"/>
                  </a:moveTo>
                  <a:lnTo>
                    <a:pt x="2122" y="19"/>
                  </a:lnTo>
                  <a:lnTo>
                    <a:pt x="1897" y="38"/>
                  </a:lnTo>
                  <a:lnTo>
                    <a:pt x="1671" y="113"/>
                  </a:lnTo>
                  <a:lnTo>
                    <a:pt x="1446" y="188"/>
                  </a:lnTo>
                  <a:lnTo>
                    <a:pt x="1221" y="282"/>
                  </a:lnTo>
                  <a:lnTo>
                    <a:pt x="1033" y="414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52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95" y="1653"/>
                  </a:lnTo>
                  <a:lnTo>
                    <a:pt x="38" y="1878"/>
                  </a:lnTo>
                  <a:lnTo>
                    <a:pt x="19" y="2103"/>
                  </a:lnTo>
                  <a:lnTo>
                    <a:pt x="1" y="2347"/>
                  </a:lnTo>
                  <a:lnTo>
                    <a:pt x="1" y="2572"/>
                  </a:lnTo>
                  <a:lnTo>
                    <a:pt x="38" y="2816"/>
                  </a:lnTo>
                  <a:lnTo>
                    <a:pt x="76" y="2985"/>
                  </a:lnTo>
                  <a:lnTo>
                    <a:pt x="132" y="3136"/>
                  </a:lnTo>
                  <a:lnTo>
                    <a:pt x="188" y="3286"/>
                  </a:lnTo>
                  <a:lnTo>
                    <a:pt x="263" y="3436"/>
                  </a:lnTo>
                  <a:lnTo>
                    <a:pt x="339" y="3586"/>
                  </a:lnTo>
                  <a:lnTo>
                    <a:pt x="432" y="3717"/>
                  </a:lnTo>
                  <a:lnTo>
                    <a:pt x="564" y="3886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18"/>
                  </a:lnTo>
                  <a:lnTo>
                    <a:pt x="1240" y="4431"/>
                  </a:lnTo>
                  <a:lnTo>
                    <a:pt x="1446" y="4525"/>
                  </a:lnTo>
                  <a:lnTo>
                    <a:pt x="1653" y="4619"/>
                  </a:lnTo>
                  <a:lnTo>
                    <a:pt x="1859" y="4675"/>
                  </a:lnTo>
                  <a:lnTo>
                    <a:pt x="2028" y="4694"/>
                  </a:lnTo>
                  <a:lnTo>
                    <a:pt x="2197" y="4712"/>
                  </a:lnTo>
                  <a:lnTo>
                    <a:pt x="2572" y="4712"/>
                  </a:lnTo>
                  <a:lnTo>
                    <a:pt x="2816" y="4675"/>
                  </a:lnTo>
                  <a:lnTo>
                    <a:pt x="3079" y="4600"/>
                  </a:lnTo>
                  <a:lnTo>
                    <a:pt x="3342" y="4506"/>
                  </a:lnTo>
                  <a:lnTo>
                    <a:pt x="3492" y="4431"/>
                  </a:lnTo>
                  <a:lnTo>
                    <a:pt x="3624" y="4337"/>
                  </a:lnTo>
                  <a:lnTo>
                    <a:pt x="3774" y="4243"/>
                  </a:lnTo>
                  <a:lnTo>
                    <a:pt x="3905" y="4130"/>
                  </a:lnTo>
                  <a:lnTo>
                    <a:pt x="4037" y="4018"/>
                  </a:lnTo>
                  <a:lnTo>
                    <a:pt x="4149" y="3886"/>
                  </a:lnTo>
                  <a:lnTo>
                    <a:pt x="4262" y="3755"/>
                  </a:lnTo>
                  <a:lnTo>
                    <a:pt x="4356" y="3605"/>
                  </a:lnTo>
                  <a:lnTo>
                    <a:pt x="4450" y="3455"/>
                  </a:lnTo>
                  <a:lnTo>
                    <a:pt x="4525" y="3304"/>
                  </a:lnTo>
                  <a:lnTo>
                    <a:pt x="4581" y="3136"/>
                  </a:lnTo>
                  <a:lnTo>
                    <a:pt x="4637" y="2967"/>
                  </a:lnTo>
                  <a:lnTo>
                    <a:pt x="4675" y="2798"/>
                  </a:lnTo>
                  <a:lnTo>
                    <a:pt x="4694" y="2629"/>
                  </a:lnTo>
                  <a:lnTo>
                    <a:pt x="4712" y="2441"/>
                  </a:lnTo>
                  <a:lnTo>
                    <a:pt x="4712" y="2272"/>
                  </a:lnTo>
                  <a:lnTo>
                    <a:pt x="4694" y="2084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80" y="414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60" y="38"/>
                  </a:lnTo>
                  <a:lnTo>
                    <a:pt x="2554" y="19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955400" y="24170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122" y="19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113"/>
                  </a:lnTo>
                  <a:lnTo>
                    <a:pt x="1446" y="188"/>
                  </a:lnTo>
                  <a:lnTo>
                    <a:pt x="1221" y="282"/>
                  </a:lnTo>
                  <a:lnTo>
                    <a:pt x="1033" y="414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52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95" y="1653"/>
                  </a:lnTo>
                  <a:lnTo>
                    <a:pt x="38" y="1878"/>
                  </a:lnTo>
                  <a:lnTo>
                    <a:pt x="19" y="2103"/>
                  </a:lnTo>
                  <a:lnTo>
                    <a:pt x="1" y="2347"/>
                  </a:lnTo>
                  <a:lnTo>
                    <a:pt x="1" y="2572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76" y="2985"/>
                  </a:lnTo>
                  <a:lnTo>
                    <a:pt x="132" y="3136"/>
                  </a:lnTo>
                  <a:lnTo>
                    <a:pt x="188" y="3286"/>
                  </a:lnTo>
                  <a:lnTo>
                    <a:pt x="263" y="3436"/>
                  </a:lnTo>
                  <a:lnTo>
                    <a:pt x="263" y="3436"/>
                  </a:lnTo>
                  <a:lnTo>
                    <a:pt x="339" y="3586"/>
                  </a:lnTo>
                  <a:lnTo>
                    <a:pt x="432" y="3717"/>
                  </a:lnTo>
                  <a:lnTo>
                    <a:pt x="432" y="3717"/>
                  </a:lnTo>
                  <a:lnTo>
                    <a:pt x="564" y="3886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18"/>
                  </a:lnTo>
                  <a:lnTo>
                    <a:pt x="1240" y="4431"/>
                  </a:lnTo>
                  <a:lnTo>
                    <a:pt x="1446" y="4525"/>
                  </a:lnTo>
                  <a:lnTo>
                    <a:pt x="1653" y="4619"/>
                  </a:lnTo>
                  <a:lnTo>
                    <a:pt x="1859" y="4675"/>
                  </a:lnTo>
                  <a:lnTo>
                    <a:pt x="1859" y="4675"/>
                  </a:lnTo>
                  <a:lnTo>
                    <a:pt x="2028" y="4694"/>
                  </a:lnTo>
                  <a:lnTo>
                    <a:pt x="2197" y="4712"/>
                  </a:lnTo>
                  <a:lnTo>
                    <a:pt x="2197" y="4712"/>
                  </a:lnTo>
                  <a:lnTo>
                    <a:pt x="2347" y="4712"/>
                  </a:lnTo>
                  <a:lnTo>
                    <a:pt x="2347" y="4712"/>
                  </a:lnTo>
                  <a:lnTo>
                    <a:pt x="2572" y="4712"/>
                  </a:lnTo>
                  <a:lnTo>
                    <a:pt x="2816" y="4675"/>
                  </a:lnTo>
                  <a:lnTo>
                    <a:pt x="2816" y="4675"/>
                  </a:lnTo>
                  <a:lnTo>
                    <a:pt x="3079" y="4600"/>
                  </a:lnTo>
                  <a:lnTo>
                    <a:pt x="3342" y="4506"/>
                  </a:lnTo>
                  <a:lnTo>
                    <a:pt x="3342" y="4506"/>
                  </a:lnTo>
                  <a:lnTo>
                    <a:pt x="3492" y="4431"/>
                  </a:lnTo>
                  <a:lnTo>
                    <a:pt x="3624" y="4337"/>
                  </a:lnTo>
                  <a:lnTo>
                    <a:pt x="3624" y="4337"/>
                  </a:lnTo>
                  <a:lnTo>
                    <a:pt x="3774" y="4243"/>
                  </a:lnTo>
                  <a:lnTo>
                    <a:pt x="3905" y="4130"/>
                  </a:lnTo>
                  <a:lnTo>
                    <a:pt x="4037" y="4018"/>
                  </a:lnTo>
                  <a:lnTo>
                    <a:pt x="4149" y="3886"/>
                  </a:lnTo>
                  <a:lnTo>
                    <a:pt x="4262" y="3755"/>
                  </a:lnTo>
                  <a:lnTo>
                    <a:pt x="4356" y="3605"/>
                  </a:lnTo>
                  <a:lnTo>
                    <a:pt x="4450" y="3455"/>
                  </a:lnTo>
                  <a:lnTo>
                    <a:pt x="4525" y="3304"/>
                  </a:lnTo>
                  <a:lnTo>
                    <a:pt x="4581" y="3136"/>
                  </a:lnTo>
                  <a:lnTo>
                    <a:pt x="4637" y="2967"/>
                  </a:lnTo>
                  <a:lnTo>
                    <a:pt x="4675" y="2798"/>
                  </a:lnTo>
                  <a:lnTo>
                    <a:pt x="4694" y="2629"/>
                  </a:lnTo>
                  <a:lnTo>
                    <a:pt x="4712" y="2441"/>
                  </a:lnTo>
                  <a:lnTo>
                    <a:pt x="4712" y="2272"/>
                  </a:lnTo>
                  <a:lnTo>
                    <a:pt x="4694" y="2084"/>
                  </a:lnTo>
                  <a:lnTo>
                    <a:pt x="4675" y="1897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80" y="414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60" y="38"/>
                  </a:lnTo>
                  <a:lnTo>
                    <a:pt x="2554" y="19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386750" y="5033375"/>
              <a:ext cx="117825" cy="118300"/>
            </a:xfrm>
            <a:custGeom>
              <a:avLst/>
              <a:gdLst/>
              <a:ahLst/>
              <a:cxnLst/>
              <a:rect l="l" t="t" r="r" b="b"/>
              <a:pathLst>
                <a:path w="4713" h="4732" extrusionOk="0">
                  <a:moveTo>
                    <a:pt x="2366" y="1"/>
                  </a:moveTo>
                  <a:lnTo>
                    <a:pt x="2140" y="19"/>
                  </a:lnTo>
                  <a:lnTo>
                    <a:pt x="1896" y="57"/>
                  </a:lnTo>
                  <a:lnTo>
                    <a:pt x="1727" y="94"/>
                  </a:lnTo>
                  <a:lnTo>
                    <a:pt x="1577" y="151"/>
                  </a:lnTo>
                  <a:lnTo>
                    <a:pt x="1408" y="207"/>
                  </a:lnTo>
                  <a:lnTo>
                    <a:pt x="1258" y="282"/>
                  </a:lnTo>
                  <a:lnTo>
                    <a:pt x="1052" y="414"/>
                  </a:lnTo>
                  <a:lnTo>
                    <a:pt x="845" y="564"/>
                  </a:lnTo>
                  <a:lnTo>
                    <a:pt x="657" y="733"/>
                  </a:lnTo>
                  <a:lnTo>
                    <a:pt x="489" y="920"/>
                  </a:lnTo>
                  <a:lnTo>
                    <a:pt x="395" y="1071"/>
                  </a:lnTo>
                  <a:lnTo>
                    <a:pt x="301" y="1202"/>
                  </a:lnTo>
                  <a:lnTo>
                    <a:pt x="207" y="1390"/>
                  </a:lnTo>
                  <a:lnTo>
                    <a:pt x="132" y="1577"/>
                  </a:lnTo>
                  <a:lnTo>
                    <a:pt x="76" y="1765"/>
                  </a:lnTo>
                  <a:lnTo>
                    <a:pt x="38" y="1972"/>
                  </a:lnTo>
                  <a:lnTo>
                    <a:pt x="0" y="2178"/>
                  </a:lnTo>
                  <a:lnTo>
                    <a:pt x="0" y="2403"/>
                  </a:lnTo>
                  <a:lnTo>
                    <a:pt x="19" y="2610"/>
                  </a:lnTo>
                  <a:lnTo>
                    <a:pt x="38" y="2816"/>
                  </a:lnTo>
                  <a:lnTo>
                    <a:pt x="113" y="3098"/>
                  </a:lnTo>
                  <a:lnTo>
                    <a:pt x="207" y="3342"/>
                  </a:lnTo>
                  <a:lnTo>
                    <a:pt x="338" y="3586"/>
                  </a:lnTo>
                  <a:lnTo>
                    <a:pt x="489" y="3793"/>
                  </a:lnTo>
                  <a:lnTo>
                    <a:pt x="582" y="3924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37"/>
                  </a:lnTo>
                  <a:lnTo>
                    <a:pt x="1258" y="4450"/>
                  </a:lnTo>
                  <a:lnTo>
                    <a:pt x="1465" y="4543"/>
                  </a:lnTo>
                  <a:lnTo>
                    <a:pt x="1671" y="4618"/>
                  </a:lnTo>
                  <a:lnTo>
                    <a:pt x="1896" y="4675"/>
                  </a:lnTo>
                  <a:lnTo>
                    <a:pt x="2122" y="4712"/>
                  </a:lnTo>
                  <a:lnTo>
                    <a:pt x="2347" y="4731"/>
                  </a:lnTo>
                  <a:lnTo>
                    <a:pt x="2591" y="4712"/>
                  </a:lnTo>
                  <a:lnTo>
                    <a:pt x="2816" y="4675"/>
                  </a:lnTo>
                  <a:lnTo>
                    <a:pt x="3041" y="4618"/>
                  </a:lnTo>
                  <a:lnTo>
                    <a:pt x="3267" y="4543"/>
                  </a:lnTo>
                  <a:lnTo>
                    <a:pt x="3492" y="4431"/>
                  </a:lnTo>
                  <a:lnTo>
                    <a:pt x="3680" y="4318"/>
                  </a:lnTo>
                  <a:lnTo>
                    <a:pt x="3867" y="4187"/>
                  </a:lnTo>
                  <a:lnTo>
                    <a:pt x="4036" y="4037"/>
                  </a:lnTo>
                  <a:lnTo>
                    <a:pt x="4187" y="3868"/>
                  </a:lnTo>
                  <a:lnTo>
                    <a:pt x="4318" y="3680"/>
                  </a:lnTo>
                  <a:lnTo>
                    <a:pt x="4431" y="3492"/>
                  </a:lnTo>
                  <a:lnTo>
                    <a:pt x="4524" y="3286"/>
                  </a:lnTo>
                  <a:lnTo>
                    <a:pt x="4618" y="3060"/>
                  </a:lnTo>
                  <a:lnTo>
                    <a:pt x="4675" y="2854"/>
                  </a:lnTo>
                  <a:lnTo>
                    <a:pt x="4693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915"/>
                  </a:lnTo>
                  <a:lnTo>
                    <a:pt x="4618" y="1709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30" y="808"/>
                  </a:lnTo>
                  <a:lnTo>
                    <a:pt x="3999" y="676"/>
                  </a:lnTo>
                  <a:lnTo>
                    <a:pt x="3849" y="545"/>
                  </a:lnTo>
                  <a:lnTo>
                    <a:pt x="3680" y="414"/>
                  </a:lnTo>
                  <a:lnTo>
                    <a:pt x="3511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6" y="94"/>
                  </a:lnTo>
                  <a:lnTo>
                    <a:pt x="2760" y="38"/>
                  </a:lnTo>
                  <a:lnTo>
                    <a:pt x="2572" y="19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386750" y="5033375"/>
              <a:ext cx="117825" cy="118300"/>
            </a:xfrm>
            <a:custGeom>
              <a:avLst/>
              <a:gdLst/>
              <a:ahLst/>
              <a:cxnLst/>
              <a:rect l="l" t="t" r="r" b="b"/>
              <a:pathLst>
                <a:path w="4713" h="4732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140" y="19"/>
                  </a:lnTo>
                  <a:lnTo>
                    <a:pt x="1896" y="57"/>
                  </a:lnTo>
                  <a:lnTo>
                    <a:pt x="1896" y="57"/>
                  </a:lnTo>
                  <a:lnTo>
                    <a:pt x="1727" y="94"/>
                  </a:lnTo>
                  <a:lnTo>
                    <a:pt x="1577" y="151"/>
                  </a:lnTo>
                  <a:lnTo>
                    <a:pt x="1577" y="151"/>
                  </a:lnTo>
                  <a:lnTo>
                    <a:pt x="1408" y="207"/>
                  </a:lnTo>
                  <a:lnTo>
                    <a:pt x="1258" y="282"/>
                  </a:lnTo>
                  <a:lnTo>
                    <a:pt x="1258" y="282"/>
                  </a:lnTo>
                  <a:lnTo>
                    <a:pt x="1052" y="414"/>
                  </a:lnTo>
                  <a:lnTo>
                    <a:pt x="845" y="564"/>
                  </a:lnTo>
                  <a:lnTo>
                    <a:pt x="657" y="733"/>
                  </a:lnTo>
                  <a:lnTo>
                    <a:pt x="489" y="920"/>
                  </a:lnTo>
                  <a:lnTo>
                    <a:pt x="489" y="920"/>
                  </a:lnTo>
                  <a:lnTo>
                    <a:pt x="395" y="1071"/>
                  </a:lnTo>
                  <a:lnTo>
                    <a:pt x="301" y="1202"/>
                  </a:lnTo>
                  <a:lnTo>
                    <a:pt x="301" y="1202"/>
                  </a:lnTo>
                  <a:lnTo>
                    <a:pt x="207" y="1390"/>
                  </a:lnTo>
                  <a:lnTo>
                    <a:pt x="132" y="1577"/>
                  </a:lnTo>
                  <a:lnTo>
                    <a:pt x="76" y="1765"/>
                  </a:lnTo>
                  <a:lnTo>
                    <a:pt x="38" y="1972"/>
                  </a:lnTo>
                  <a:lnTo>
                    <a:pt x="0" y="2178"/>
                  </a:lnTo>
                  <a:lnTo>
                    <a:pt x="0" y="2403"/>
                  </a:lnTo>
                  <a:lnTo>
                    <a:pt x="19" y="2610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113" y="3098"/>
                  </a:lnTo>
                  <a:lnTo>
                    <a:pt x="207" y="3342"/>
                  </a:lnTo>
                  <a:lnTo>
                    <a:pt x="338" y="3586"/>
                  </a:lnTo>
                  <a:lnTo>
                    <a:pt x="489" y="3793"/>
                  </a:lnTo>
                  <a:lnTo>
                    <a:pt x="489" y="3793"/>
                  </a:lnTo>
                  <a:lnTo>
                    <a:pt x="582" y="3924"/>
                  </a:lnTo>
                  <a:lnTo>
                    <a:pt x="714" y="4055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37"/>
                  </a:lnTo>
                  <a:lnTo>
                    <a:pt x="1258" y="4450"/>
                  </a:lnTo>
                  <a:lnTo>
                    <a:pt x="1465" y="4543"/>
                  </a:lnTo>
                  <a:lnTo>
                    <a:pt x="1671" y="4618"/>
                  </a:lnTo>
                  <a:lnTo>
                    <a:pt x="1896" y="4675"/>
                  </a:lnTo>
                  <a:lnTo>
                    <a:pt x="2122" y="4712"/>
                  </a:lnTo>
                  <a:lnTo>
                    <a:pt x="2347" y="4731"/>
                  </a:lnTo>
                  <a:lnTo>
                    <a:pt x="2347" y="4731"/>
                  </a:lnTo>
                  <a:lnTo>
                    <a:pt x="2591" y="4712"/>
                  </a:lnTo>
                  <a:lnTo>
                    <a:pt x="2816" y="4675"/>
                  </a:lnTo>
                  <a:lnTo>
                    <a:pt x="2816" y="4675"/>
                  </a:lnTo>
                  <a:lnTo>
                    <a:pt x="3041" y="4618"/>
                  </a:lnTo>
                  <a:lnTo>
                    <a:pt x="3267" y="4543"/>
                  </a:lnTo>
                  <a:lnTo>
                    <a:pt x="3492" y="4431"/>
                  </a:lnTo>
                  <a:lnTo>
                    <a:pt x="3680" y="4318"/>
                  </a:lnTo>
                  <a:lnTo>
                    <a:pt x="3867" y="4187"/>
                  </a:lnTo>
                  <a:lnTo>
                    <a:pt x="4036" y="4037"/>
                  </a:lnTo>
                  <a:lnTo>
                    <a:pt x="4187" y="3868"/>
                  </a:lnTo>
                  <a:lnTo>
                    <a:pt x="4318" y="3680"/>
                  </a:lnTo>
                  <a:lnTo>
                    <a:pt x="4431" y="3492"/>
                  </a:lnTo>
                  <a:lnTo>
                    <a:pt x="4524" y="3286"/>
                  </a:lnTo>
                  <a:lnTo>
                    <a:pt x="4618" y="3060"/>
                  </a:lnTo>
                  <a:lnTo>
                    <a:pt x="4675" y="2854"/>
                  </a:lnTo>
                  <a:lnTo>
                    <a:pt x="4693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915"/>
                  </a:lnTo>
                  <a:lnTo>
                    <a:pt x="4675" y="1915"/>
                  </a:lnTo>
                  <a:lnTo>
                    <a:pt x="4618" y="1709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30" y="808"/>
                  </a:lnTo>
                  <a:lnTo>
                    <a:pt x="3999" y="676"/>
                  </a:lnTo>
                  <a:lnTo>
                    <a:pt x="3849" y="545"/>
                  </a:lnTo>
                  <a:lnTo>
                    <a:pt x="3680" y="414"/>
                  </a:lnTo>
                  <a:lnTo>
                    <a:pt x="3511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6" y="94"/>
                  </a:lnTo>
                  <a:lnTo>
                    <a:pt x="2760" y="38"/>
                  </a:lnTo>
                  <a:lnTo>
                    <a:pt x="2572" y="19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866775" y="5359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122" y="0"/>
                  </a:moveTo>
                  <a:lnTo>
                    <a:pt x="1896" y="38"/>
                  </a:lnTo>
                  <a:lnTo>
                    <a:pt x="1690" y="94"/>
                  </a:lnTo>
                  <a:lnTo>
                    <a:pt x="1502" y="150"/>
                  </a:lnTo>
                  <a:lnTo>
                    <a:pt x="1314" y="244"/>
                  </a:lnTo>
                  <a:lnTo>
                    <a:pt x="1127" y="338"/>
                  </a:lnTo>
                  <a:lnTo>
                    <a:pt x="958" y="451"/>
                  </a:lnTo>
                  <a:lnTo>
                    <a:pt x="808" y="563"/>
                  </a:lnTo>
                  <a:lnTo>
                    <a:pt x="657" y="714"/>
                  </a:lnTo>
                  <a:lnTo>
                    <a:pt x="526" y="864"/>
                  </a:lnTo>
                  <a:lnTo>
                    <a:pt x="432" y="995"/>
                  </a:lnTo>
                  <a:lnTo>
                    <a:pt x="338" y="1127"/>
                  </a:lnTo>
                  <a:lnTo>
                    <a:pt x="244" y="1314"/>
                  </a:lnTo>
                  <a:lnTo>
                    <a:pt x="151" y="1502"/>
                  </a:lnTo>
                  <a:lnTo>
                    <a:pt x="94" y="1709"/>
                  </a:lnTo>
                  <a:lnTo>
                    <a:pt x="38" y="1915"/>
                  </a:lnTo>
                  <a:lnTo>
                    <a:pt x="0" y="2140"/>
                  </a:lnTo>
                  <a:lnTo>
                    <a:pt x="0" y="2366"/>
                  </a:lnTo>
                  <a:lnTo>
                    <a:pt x="0" y="2591"/>
                  </a:lnTo>
                  <a:lnTo>
                    <a:pt x="38" y="2816"/>
                  </a:lnTo>
                  <a:lnTo>
                    <a:pt x="94" y="3023"/>
                  </a:lnTo>
                  <a:lnTo>
                    <a:pt x="169" y="3210"/>
                  </a:lnTo>
                  <a:lnTo>
                    <a:pt x="244" y="3398"/>
                  </a:lnTo>
                  <a:lnTo>
                    <a:pt x="338" y="3586"/>
                  </a:lnTo>
                  <a:lnTo>
                    <a:pt x="451" y="3755"/>
                  </a:lnTo>
                  <a:lnTo>
                    <a:pt x="582" y="3905"/>
                  </a:lnTo>
                  <a:lnTo>
                    <a:pt x="714" y="4055"/>
                  </a:lnTo>
                  <a:lnTo>
                    <a:pt x="864" y="4186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8" y="4562"/>
                  </a:lnTo>
                  <a:lnTo>
                    <a:pt x="1746" y="4637"/>
                  </a:lnTo>
                  <a:lnTo>
                    <a:pt x="1953" y="4674"/>
                  </a:lnTo>
                  <a:lnTo>
                    <a:pt x="2140" y="4693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3041" y="4599"/>
                  </a:lnTo>
                  <a:lnTo>
                    <a:pt x="3267" y="4524"/>
                  </a:lnTo>
                  <a:lnTo>
                    <a:pt x="3473" y="4430"/>
                  </a:lnTo>
                  <a:lnTo>
                    <a:pt x="3680" y="4299"/>
                  </a:lnTo>
                  <a:lnTo>
                    <a:pt x="3867" y="4168"/>
                  </a:lnTo>
                  <a:lnTo>
                    <a:pt x="4036" y="4017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31" y="3473"/>
                  </a:lnTo>
                  <a:lnTo>
                    <a:pt x="4524" y="3267"/>
                  </a:lnTo>
                  <a:lnTo>
                    <a:pt x="4599" y="3060"/>
                  </a:lnTo>
                  <a:lnTo>
                    <a:pt x="4656" y="2835"/>
                  </a:lnTo>
                  <a:lnTo>
                    <a:pt x="4693" y="2610"/>
                  </a:lnTo>
                  <a:lnTo>
                    <a:pt x="4712" y="2366"/>
                  </a:lnTo>
                  <a:lnTo>
                    <a:pt x="4693" y="2140"/>
                  </a:lnTo>
                  <a:lnTo>
                    <a:pt x="4675" y="1896"/>
                  </a:lnTo>
                  <a:lnTo>
                    <a:pt x="4581" y="1596"/>
                  </a:lnTo>
                  <a:lnTo>
                    <a:pt x="4468" y="1314"/>
                  </a:lnTo>
                  <a:lnTo>
                    <a:pt x="4393" y="1164"/>
                  </a:lnTo>
                  <a:lnTo>
                    <a:pt x="4299" y="1033"/>
                  </a:lnTo>
                  <a:lnTo>
                    <a:pt x="4130" y="807"/>
                  </a:lnTo>
                  <a:lnTo>
                    <a:pt x="3924" y="601"/>
                  </a:lnTo>
                  <a:lnTo>
                    <a:pt x="3698" y="413"/>
                  </a:lnTo>
                  <a:lnTo>
                    <a:pt x="3454" y="263"/>
                  </a:lnTo>
                  <a:lnTo>
                    <a:pt x="3210" y="150"/>
                  </a:lnTo>
                  <a:lnTo>
                    <a:pt x="2929" y="57"/>
                  </a:lnTo>
                  <a:lnTo>
                    <a:pt x="2647" y="19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866775" y="5359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2366" y="0"/>
                  </a:moveTo>
                  <a:lnTo>
                    <a:pt x="2366" y="0"/>
                  </a:lnTo>
                  <a:lnTo>
                    <a:pt x="2122" y="0"/>
                  </a:lnTo>
                  <a:lnTo>
                    <a:pt x="1896" y="38"/>
                  </a:lnTo>
                  <a:lnTo>
                    <a:pt x="1896" y="38"/>
                  </a:lnTo>
                  <a:lnTo>
                    <a:pt x="1690" y="94"/>
                  </a:lnTo>
                  <a:lnTo>
                    <a:pt x="1502" y="150"/>
                  </a:lnTo>
                  <a:lnTo>
                    <a:pt x="1314" y="244"/>
                  </a:lnTo>
                  <a:lnTo>
                    <a:pt x="1127" y="338"/>
                  </a:lnTo>
                  <a:lnTo>
                    <a:pt x="958" y="451"/>
                  </a:lnTo>
                  <a:lnTo>
                    <a:pt x="808" y="563"/>
                  </a:lnTo>
                  <a:lnTo>
                    <a:pt x="657" y="714"/>
                  </a:lnTo>
                  <a:lnTo>
                    <a:pt x="526" y="864"/>
                  </a:lnTo>
                  <a:lnTo>
                    <a:pt x="526" y="864"/>
                  </a:lnTo>
                  <a:lnTo>
                    <a:pt x="432" y="995"/>
                  </a:lnTo>
                  <a:lnTo>
                    <a:pt x="338" y="1127"/>
                  </a:lnTo>
                  <a:lnTo>
                    <a:pt x="338" y="1127"/>
                  </a:lnTo>
                  <a:lnTo>
                    <a:pt x="244" y="1314"/>
                  </a:lnTo>
                  <a:lnTo>
                    <a:pt x="151" y="1502"/>
                  </a:lnTo>
                  <a:lnTo>
                    <a:pt x="94" y="1709"/>
                  </a:lnTo>
                  <a:lnTo>
                    <a:pt x="38" y="1915"/>
                  </a:lnTo>
                  <a:lnTo>
                    <a:pt x="0" y="2140"/>
                  </a:lnTo>
                  <a:lnTo>
                    <a:pt x="0" y="2366"/>
                  </a:lnTo>
                  <a:lnTo>
                    <a:pt x="0" y="2591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94" y="3023"/>
                  </a:lnTo>
                  <a:lnTo>
                    <a:pt x="169" y="3210"/>
                  </a:lnTo>
                  <a:lnTo>
                    <a:pt x="244" y="3398"/>
                  </a:lnTo>
                  <a:lnTo>
                    <a:pt x="338" y="3586"/>
                  </a:lnTo>
                  <a:lnTo>
                    <a:pt x="451" y="3755"/>
                  </a:lnTo>
                  <a:lnTo>
                    <a:pt x="582" y="3905"/>
                  </a:lnTo>
                  <a:lnTo>
                    <a:pt x="714" y="4055"/>
                  </a:lnTo>
                  <a:lnTo>
                    <a:pt x="864" y="4186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8" y="4562"/>
                  </a:lnTo>
                  <a:lnTo>
                    <a:pt x="1746" y="4637"/>
                  </a:lnTo>
                  <a:lnTo>
                    <a:pt x="1953" y="4674"/>
                  </a:lnTo>
                  <a:lnTo>
                    <a:pt x="2140" y="4693"/>
                  </a:lnTo>
                  <a:lnTo>
                    <a:pt x="2347" y="4712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41" y="4599"/>
                  </a:lnTo>
                  <a:lnTo>
                    <a:pt x="3267" y="4524"/>
                  </a:lnTo>
                  <a:lnTo>
                    <a:pt x="3473" y="4430"/>
                  </a:lnTo>
                  <a:lnTo>
                    <a:pt x="3680" y="4299"/>
                  </a:lnTo>
                  <a:lnTo>
                    <a:pt x="3867" y="4168"/>
                  </a:lnTo>
                  <a:lnTo>
                    <a:pt x="4036" y="4017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31" y="3473"/>
                  </a:lnTo>
                  <a:lnTo>
                    <a:pt x="4524" y="3267"/>
                  </a:lnTo>
                  <a:lnTo>
                    <a:pt x="4599" y="3060"/>
                  </a:lnTo>
                  <a:lnTo>
                    <a:pt x="4656" y="2835"/>
                  </a:lnTo>
                  <a:lnTo>
                    <a:pt x="4693" y="2610"/>
                  </a:lnTo>
                  <a:lnTo>
                    <a:pt x="4712" y="2366"/>
                  </a:lnTo>
                  <a:lnTo>
                    <a:pt x="4693" y="2140"/>
                  </a:lnTo>
                  <a:lnTo>
                    <a:pt x="4675" y="1896"/>
                  </a:lnTo>
                  <a:lnTo>
                    <a:pt x="4675" y="1896"/>
                  </a:lnTo>
                  <a:lnTo>
                    <a:pt x="4581" y="1596"/>
                  </a:lnTo>
                  <a:lnTo>
                    <a:pt x="4468" y="1314"/>
                  </a:lnTo>
                  <a:lnTo>
                    <a:pt x="4468" y="1314"/>
                  </a:lnTo>
                  <a:lnTo>
                    <a:pt x="4393" y="1164"/>
                  </a:lnTo>
                  <a:lnTo>
                    <a:pt x="4299" y="1033"/>
                  </a:lnTo>
                  <a:lnTo>
                    <a:pt x="4299" y="1033"/>
                  </a:lnTo>
                  <a:lnTo>
                    <a:pt x="4130" y="807"/>
                  </a:lnTo>
                  <a:lnTo>
                    <a:pt x="3924" y="601"/>
                  </a:lnTo>
                  <a:lnTo>
                    <a:pt x="3698" y="413"/>
                  </a:lnTo>
                  <a:lnTo>
                    <a:pt x="3454" y="263"/>
                  </a:lnTo>
                  <a:lnTo>
                    <a:pt x="3210" y="150"/>
                  </a:lnTo>
                  <a:lnTo>
                    <a:pt x="2929" y="57"/>
                  </a:lnTo>
                  <a:lnTo>
                    <a:pt x="2647" y="19"/>
                  </a:lnTo>
                  <a:lnTo>
                    <a:pt x="236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215325" y="42571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141" y="0"/>
                  </a:moveTo>
                  <a:lnTo>
                    <a:pt x="1897" y="38"/>
                  </a:lnTo>
                  <a:lnTo>
                    <a:pt x="1671" y="94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4"/>
                  </a:lnTo>
                  <a:lnTo>
                    <a:pt x="864" y="544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2"/>
                  </a:lnTo>
                  <a:lnTo>
                    <a:pt x="282" y="1239"/>
                  </a:lnTo>
                  <a:lnTo>
                    <a:pt x="188" y="1445"/>
                  </a:lnTo>
                  <a:lnTo>
                    <a:pt x="113" y="1652"/>
                  </a:lnTo>
                  <a:lnTo>
                    <a:pt x="57" y="1877"/>
                  </a:lnTo>
                  <a:lnTo>
                    <a:pt x="19" y="2102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94" y="3022"/>
                  </a:lnTo>
                  <a:lnTo>
                    <a:pt x="170" y="3210"/>
                  </a:lnTo>
                  <a:lnTo>
                    <a:pt x="245" y="3398"/>
                  </a:lnTo>
                  <a:lnTo>
                    <a:pt x="357" y="3585"/>
                  </a:lnTo>
                  <a:lnTo>
                    <a:pt x="470" y="3754"/>
                  </a:lnTo>
                  <a:lnTo>
                    <a:pt x="583" y="3905"/>
                  </a:lnTo>
                  <a:lnTo>
                    <a:pt x="733" y="4055"/>
                  </a:lnTo>
                  <a:lnTo>
                    <a:pt x="883" y="4186"/>
                  </a:lnTo>
                  <a:lnTo>
                    <a:pt x="1033" y="4299"/>
                  </a:lnTo>
                  <a:lnTo>
                    <a:pt x="1202" y="4411"/>
                  </a:lnTo>
                  <a:lnTo>
                    <a:pt x="1390" y="4505"/>
                  </a:lnTo>
                  <a:lnTo>
                    <a:pt x="1559" y="4580"/>
                  </a:lnTo>
                  <a:lnTo>
                    <a:pt x="1765" y="4637"/>
                  </a:lnTo>
                  <a:lnTo>
                    <a:pt x="1953" y="4674"/>
                  </a:lnTo>
                  <a:lnTo>
                    <a:pt x="2159" y="4693"/>
                  </a:lnTo>
                  <a:lnTo>
                    <a:pt x="2366" y="4712"/>
                  </a:lnTo>
                  <a:lnTo>
                    <a:pt x="2591" y="4693"/>
                  </a:lnTo>
                  <a:lnTo>
                    <a:pt x="2816" y="4674"/>
                  </a:lnTo>
                  <a:lnTo>
                    <a:pt x="3042" y="4618"/>
                  </a:lnTo>
                  <a:lnTo>
                    <a:pt x="3248" y="4543"/>
                  </a:lnTo>
                  <a:lnTo>
                    <a:pt x="3436" y="4449"/>
                  </a:lnTo>
                  <a:lnTo>
                    <a:pt x="3624" y="4355"/>
                  </a:lnTo>
                  <a:lnTo>
                    <a:pt x="3793" y="4224"/>
                  </a:lnTo>
                  <a:lnTo>
                    <a:pt x="3943" y="4092"/>
                  </a:lnTo>
                  <a:lnTo>
                    <a:pt x="4093" y="3942"/>
                  </a:lnTo>
                  <a:lnTo>
                    <a:pt x="4224" y="3792"/>
                  </a:lnTo>
                  <a:lnTo>
                    <a:pt x="4318" y="3661"/>
                  </a:lnTo>
                  <a:lnTo>
                    <a:pt x="4412" y="3510"/>
                  </a:lnTo>
                  <a:lnTo>
                    <a:pt x="4506" y="3341"/>
                  </a:lnTo>
                  <a:lnTo>
                    <a:pt x="4581" y="3154"/>
                  </a:lnTo>
                  <a:lnTo>
                    <a:pt x="4637" y="2947"/>
                  </a:lnTo>
                  <a:lnTo>
                    <a:pt x="4694" y="2741"/>
                  </a:lnTo>
                  <a:lnTo>
                    <a:pt x="4712" y="2534"/>
                  </a:lnTo>
                  <a:lnTo>
                    <a:pt x="4712" y="2328"/>
                  </a:lnTo>
                  <a:lnTo>
                    <a:pt x="4712" y="2102"/>
                  </a:lnTo>
                  <a:lnTo>
                    <a:pt x="4675" y="1896"/>
                  </a:lnTo>
                  <a:lnTo>
                    <a:pt x="4637" y="1727"/>
                  </a:lnTo>
                  <a:lnTo>
                    <a:pt x="4581" y="1577"/>
                  </a:lnTo>
                  <a:lnTo>
                    <a:pt x="4525" y="1427"/>
                  </a:lnTo>
                  <a:lnTo>
                    <a:pt x="4468" y="1276"/>
                  </a:lnTo>
                  <a:lnTo>
                    <a:pt x="4374" y="1126"/>
                  </a:lnTo>
                  <a:lnTo>
                    <a:pt x="4299" y="995"/>
                  </a:lnTo>
                  <a:lnTo>
                    <a:pt x="4149" y="826"/>
                  </a:lnTo>
                  <a:lnTo>
                    <a:pt x="3999" y="657"/>
                  </a:lnTo>
                  <a:lnTo>
                    <a:pt x="3830" y="507"/>
                  </a:lnTo>
                  <a:lnTo>
                    <a:pt x="3661" y="394"/>
                  </a:lnTo>
                  <a:lnTo>
                    <a:pt x="3473" y="282"/>
                  </a:lnTo>
                  <a:lnTo>
                    <a:pt x="3267" y="188"/>
                  </a:lnTo>
                  <a:lnTo>
                    <a:pt x="3060" y="94"/>
                  </a:lnTo>
                  <a:lnTo>
                    <a:pt x="2854" y="38"/>
                  </a:lnTo>
                  <a:lnTo>
                    <a:pt x="2685" y="19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215325" y="42571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2366" y="0"/>
                  </a:moveTo>
                  <a:lnTo>
                    <a:pt x="2366" y="0"/>
                  </a:lnTo>
                  <a:lnTo>
                    <a:pt x="2141" y="0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94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4"/>
                  </a:lnTo>
                  <a:lnTo>
                    <a:pt x="864" y="544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2"/>
                  </a:lnTo>
                  <a:lnTo>
                    <a:pt x="282" y="1239"/>
                  </a:lnTo>
                  <a:lnTo>
                    <a:pt x="188" y="1445"/>
                  </a:lnTo>
                  <a:lnTo>
                    <a:pt x="113" y="1652"/>
                  </a:lnTo>
                  <a:lnTo>
                    <a:pt x="57" y="1877"/>
                  </a:lnTo>
                  <a:lnTo>
                    <a:pt x="19" y="2102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57" y="2816"/>
                  </a:lnTo>
                  <a:lnTo>
                    <a:pt x="94" y="3022"/>
                  </a:lnTo>
                  <a:lnTo>
                    <a:pt x="170" y="3210"/>
                  </a:lnTo>
                  <a:lnTo>
                    <a:pt x="245" y="3398"/>
                  </a:lnTo>
                  <a:lnTo>
                    <a:pt x="357" y="3585"/>
                  </a:lnTo>
                  <a:lnTo>
                    <a:pt x="470" y="3754"/>
                  </a:lnTo>
                  <a:lnTo>
                    <a:pt x="583" y="3905"/>
                  </a:lnTo>
                  <a:lnTo>
                    <a:pt x="733" y="4055"/>
                  </a:lnTo>
                  <a:lnTo>
                    <a:pt x="883" y="4186"/>
                  </a:lnTo>
                  <a:lnTo>
                    <a:pt x="1033" y="4299"/>
                  </a:lnTo>
                  <a:lnTo>
                    <a:pt x="1202" y="4411"/>
                  </a:lnTo>
                  <a:lnTo>
                    <a:pt x="1390" y="4505"/>
                  </a:lnTo>
                  <a:lnTo>
                    <a:pt x="1559" y="4580"/>
                  </a:lnTo>
                  <a:lnTo>
                    <a:pt x="1765" y="4637"/>
                  </a:lnTo>
                  <a:lnTo>
                    <a:pt x="1953" y="4674"/>
                  </a:lnTo>
                  <a:lnTo>
                    <a:pt x="2159" y="4693"/>
                  </a:lnTo>
                  <a:lnTo>
                    <a:pt x="2366" y="4712"/>
                  </a:lnTo>
                  <a:lnTo>
                    <a:pt x="2366" y="4712"/>
                  </a:lnTo>
                  <a:lnTo>
                    <a:pt x="2591" y="4693"/>
                  </a:lnTo>
                  <a:lnTo>
                    <a:pt x="2816" y="4674"/>
                  </a:lnTo>
                  <a:lnTo>
                    <a:pt x="2816" y="4674"/>
                  </a:lnTo>
                  <a:lnTo>
                    <a:pt x="3042" y="4618"/>
                  </a:lnTo>
                  <a:lnTo>
                    <a:pt x="3248" y="4543"/>
                  </a:lnTo>
                  <a:lnTo>
                    <a:pt x="3436" y="4449"/>
                  </a:lnTo>
                  <a:lnTo>
                    <a:pt x="3624" y="4355"/>
                  </a:lnTo>
                  <a:lnTo>
                    <a:pt x="3793" y="4224"/>
                  </a:lnTo>
                  <a:lnTo>
                    <a:pt x="3943" y="4092"/>
                  </a:lnTo>
                  <a:lnTo>
                    <a:pt x="4093" y="3942"/>
                  </a:lnTo>
                  <a:lnTo>
                    <a:pt x="4224" y="3792"/>
                  </a:lnTo>
                  <a:lnTo>
                    <a:pt x="4224" y="3792"/>
                  </a:lnTo>
                  <a:lnTo>
                    <a:pt x="4318" y="3661"/>
                  </a:lnTo>
                  <a:lnTo>
                    <a:pt x="4412" y="3510"/>
                  </a:lnTo>
                  <a:lnTo>
                    <a:pt x="4412" y="3510"/>
                  </a:lnTo>
                  <a:lnTo>
                    <a:pt x="4506" y="3341"/>
                  </a:lnTo>
                  <a:lnTo>
                    <a:pt x="4581" y="3154"/>
                  </a:lnTo>
                  <a:lnTo>
                    <a:pt x="4637" y="2947"/>
                  </a:lnTo>
                  <a:lnTo>
                    <a:pt x="4694" y="2741"/>
                  </a:lnTo>
                  <a:lnTo>
                    <a:pt x="4712" y="2534"/>
                  </a:lnTo>
                  <a:lnTo>
                    <a:pt x="4712" y="2328"/>
                  </a:lnTo>
                  <a:lnTo>
                    <a:pt x="4712" y="2102"/>
                  </a:lnTo>
                  <a:lnTo>
                    <a:pt x="4675" y="1896"/>
                  </a:lnTo>
                  <a:lnTo>
                    <a:pt x="4675" y="1896"/>
                  </a:lnTo>
                  <a:lnTo>
                    <a:pt x="4637" y="1727"/>
                  </a:lnTo>
                  <a:lnTo>
                    <a:pt x="4581" y="1577"/>
                  </a:lnTo>
                  <a:lnTo>
                    <a:pt x="4525" y="1427"/>
                  </a:lnTo>
                  <a:lnTo>
                    <a:pt x="4468" y="1276"/>
                  </a:lnTo>
                  <a:lnTo>
                    <a:pt x="4468" y="1276"/>
                  </a:lnTo>
                  <a:lnTo>
                    <a:pt x="4374" y="1126"/>
                  </a:lnTo>
                  <a:lnTo>
                    <a:pt x="4299" y="995"/>
                  </a:lnTo>
                  <a:lnTo>
                    <a:pt x="4299" y="995"/>
                  </a:lnTo>
                  <a:lnTo>
                    <a:pt x="4149" y="826"/>
                  </a:lnTo>
                  <a:lnTo>
                    <a:pt x="3999" y="657"/>
                  </a:lnTo>
                  <a:lnTo>
                    <a:pt x="3830" y="507"/>
                  </a:lnTo>
                  <a:lnTo>
                    <a:pt x="3661" y="394"/>
                  </a:lnTo>
                  <a:lnTo>
                    <a:pt x="3473" y="282"/>
                  </a:lnTo>
                  <a:lnTo>
                    <a:pt x="3267" y="188"/>
                  </a:lnTo>
                  <a:lnTo>
                    <a:pt x="3060" y="94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685" y="19"/>
                  </a:lnTo>
                  <a:lnTo>
                    <a:pt x="2535" y="0"/>
                  </a:lnTo>
                  <a:lnTo>
                    <a:pt x="2535" y="0"/>
                  </a:lnTo>
                  <a:lnTo>
                    <a:pt x="236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27925" y="2735700"/>
              <a:ext cx="118275" cy="117825"/>
            </a:xfrm>
            <a:custGeom>
              <a:avLst/>
              <a:gdLst/>
              <a:ahLst/>
              <a:cxnLst/>
              <a:rect l="l" t="t" r="r" b="b"/>
              <a:pathLst>
                <a:path w="4731" h="4713" extrusionOk="0">
                  <a:moveTo>
                    <a:pt x="2140" y="1"/>
                  </a:moveTo>
                  <a:lnTo>
                    <a:pt x="1915" y="38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39" y="282"/>
                  </a:lnTo>
                  <a:lnTo>
                    <a:pt x="1051" y="395"/>
                  </a:lnTo>
                  <a:lnTo>
                    <a:pt x="864" y="526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413" y="1033"/>
                  </a:lnTo>
                  <a:lnTo>
                    <a:pt x="282" y="1240"/>
                  </a:lnTo>
                  <a:lnTo>
                    <a:pt x="188" y="1427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0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94" y="2985"/>
                  </a:lnTo>
                  <a:lnTo>
                    <a:pt x="150" y="3154"/>
                  </a:lnTo>
                  <a:lnTo>
                    <a:pt x="207" y="3323"/>
                  </a:lnTo>
                  <a:lnTo>
                    <a:pt x="301" y="3474"/>
                  </a:lnTo>
                  <a:lnTo>
                    <a:pt x="376" y="3624"/>
                  </a:lnTo>
                  <a:lnTo>
                    <a:pt x="470" y="3755"/>
                  </a:lnTo>
                  <a:lnTo>
                    <a:pt x="582" y="3886"/>
                  </a:lnTo>
                  <a:lnTo>
                    <a:pt x="695" y="4018"/>
                  </a:lnTo>
                  <a:lnTo>
                    <a:pt x="826" y="4131"/>
                  </a:lnTo>
                  <a:lnTo>
                    <a:pt x="958" y="4243"/>
                  </a:lnTo>
                  <a:lnTo>
                    <a:pt x="1089" y="4337"/>
                  </a:lnTo>
                  <a:lnTo>
                    <a:pt x="1239" y="4412"/>
                  </a:lnTo>
                  <a:lnTo>
                    <a:pt x="1389" y="4487"/>
                  </a:lnTo>
                  <a:lnTo>
                    <a:pt x="1558" y="4562"/>
                  </a:lnTo>
                  <a:lnTo>
                    <a:pt x="1708" y="4619"/>
                  </a:lnTo>
                  <a:lnTo>
                    <a:pt x="1877" y="4656"/>
                  </a:lnTo>
                  <a:lnTo>
                    <a:pt x="2046" y="4694"/>
                  </a:lnTo>
                  <a:lnTo>
                    <a:pt x="2197" y="4694"/>
                  </a:lnTo>
                  <a:lnTo>
                    <a:pt x="2365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5" y="4525"/>
                  </a:lnTo>
                  <a:lnTo>
                    <a:pt x="3492" y="4431"/>
                  </a:lnTo>
                  <a:lnTo>
                    <a:pt x="3679" y="4299"/>
                  </a:lnTo>
                  <a:lnTo>
                    <a:pt x="3867" y="4168"/>
                  </a:lnTo>
                  <a:lnTo>
                    <a:pt x="4036" y="4018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49" y="3474"/>
                  </a:lnTo>
                  <a:lnTo>
                    <a:pt x="4543" y="3267"/>
                  </a:lnTo>
                  <a:lnTo>
                    <a:pt x="4618" y="3042"/>
                  </a:lnTo>
                  <a:lnTo>
                    <a:pt x="4674" y="2835"/>
                  </a:lnTo>
                  <a:lnTo>
                    <a:pt x="4712" y="2591"/>
                  </a:lnTo>
                  <a:lnTo>
                    <a:pt x="4731" y="2366"/>
                  </a:lnTo>
                  <a:lnTo>
                    <a:pt x="4712" y="2122"/>
                  </a:lnTo>
                  <a:lnTo>
                    <a:pt x="4674" y="1897"/>
                  </a:lnTo>
                  <a:lnTo>
                    <a:pt x="4637" y="1728"/>
                  </a:lnTo>
                  <a:lnTo>
                    <a:pt x="4599" y="1578"/>
                  </a:lnTo>
                  <a:lnTo>
                    <a:pt x="4524" y="1427"/>
                  </a:lnTo>
                  <a:lnTo>
                    <a:pt x="4468" y="1277"/>
                  </a:lnTo>
                  <a:lnTo>
                    <a:pt x="4374" y="1127"/>
                  </a:lnTo>
                  <a:lnTo>
                    <a:pt x="4299" y="996"/>
                  </a:lnTo>
                  <a:lnTo>
                    <a:pt x="4111" y="770"/>
                  </a:lnTo>
                  <a:lnTo>
                    <a:pt x="3924" y="583"/>
                  </a:lnTo>
                  <a:lnTo>
                    <a:pt x="3698" y="414"/>
                  </a:lnTo>
                  <a:lnTo>
                    <a:pt x="3454" y="264"/>
                  </a:lnTo>
                  <a:lnTo>
                    <a:pt x="3210" y="151"/>
                  </a:lnTo>
                  <a:lnTo>
                    <a:pt x="2929" y="57"/>
                  </a:lnTo>
                  <a:lnTo>
                    <a:pt x="26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427925" y="2735700"/>
              <a:ext cx="118275" cy="117825"/>
            </a:xfrm>
            <a:custGeom>
              <a:avLst/>
              <a:gdLst/>
              <a:ahLst/>
              <a:cxnLst/>
              <a:rect l="l" t="t" r="r" b="b"/>
              <a:pathLst>
                <a:path w="4731" h="4713" fill="none" extrusionOk="0">
                  <a:moveTo>
                    <a:pt x="2365" y="1"/>
                  </a:moveTo>
                  <a:lnTo>
                    <a:pt x="2365" y="1"/>
                  </a:lnTo>
                  <a:lnTo>
                    <a:pt x="2140" y="1"/>
                  </a:lnTo>
                  <a:lnTo>
                    <a:pt x="1915" y="38"/>
                  </a:lnTo>
                  <a:lnTo>
                    <a:pt x="1915" y="38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39" y="282"/>
                  </a:lnTo>
                  <a:lnTo>
                    <a:pt x="1051" y="395"/>
                  </a:lnTo>
                  <a:lnTo>
                    <a:pt x="864" y="526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413" y="1033"/>
                  </a:lnTo>
                  <a:lnTo>
                    <a:pt x="282" y="1240"/>
                  </a:lnTo>
                  <a:lnTo>
                    <a:pt x="188" y="1427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0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57" y="2816"/>
                  </a:lnTo>
                  <a:lnTo>
                    <a:pt x="94" y="2985"/>
                  </a:lnTo>
                  <a:lnTo>
                    <a:pt x="150" y="3154"/>
                  </a:lnTo>
                  <a:lnTo>
                    <a:pt x="207" y="3323"/>
                  </a:lnTo>
                  <a:lnTo>
                    <a:pt x="301" y="3474"/>
                  </a:lnTo>
                  <a:lnTo>
                    <a:pt x="376" y="3624"/>
                  </a:lnTo>
                  <a:lnTo>
                    <a:pt x="470" y="3755"/>
                  </a:lnTo>
                  <a:lnTo>
                    <a:pt x="582" y="3886"/>
                  </a:lnTo>
                  <a:lnTo>
                    <a:pt x="695" y="4018"/>
                  </a:lnTo>
                  <a:lnTo>
                    <a:pt x="826" y="4131"/>
                  </a:lnTo>
                  <a:lnTo>
                    <a:pt x="958" y="4243"/>
                  </a:lnTo>
                  <a:lnTo>
                    <a:pt x="1089" y="4337"/>
                  </a:lnTo>
                  <a:lnTo>
                    <a:pt x="1239" y="4412"/>
                  </a:lnTo>
                  <a:lnTo>
                    <a:pt x="1389" y="4487"/>
                  </a:lnTo>
                  <a:lnTo>
                    <a:pt x="1558" y="4562"/>
                  </a:lnTo>
                  <a:lnTo>
                    <a:pt x="1708" y="4619"/>
                  </a:lnTo>
                  <a:lnTo>
                    <a:pt x="1877" y="4656"/>
                  </a:lnTo>
                  <a:lnTo>
                    <a:pt x="1877" y="4656"/>
                  </a:lnTo>
                  <a:lnTo>
                    <a:pt x="2046" y="4694"/>
                  </a:lnTo>
                  <a:lnTo>
                    <a:pt x="2197" y="4694"/>
                  </a:lnTo>
                  <a:lnTo>
                    <a:pt x="2197" y="4694"/>
                  </a:lnTo>
                  <a:lnTo>
                    <a:pt x="2365" y="4712"/>
                  </a:lnTo>
                  <a:lnTo>
                    <a:pt x="2365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5" y="4525"/>
                  </a:lnTo>
                  <a:lnTo>
                    <a:pt x="3492" y="4431"/>
                  </a:lnTo>
                  <a:lnTo>
                    <a:pt x="3679" y="4299"/>
                  </a:lnTo>
                  <a:lnTo>
                    <a:pt x="3867" y="4168"/>
                  </a:lnTo>
                  <a:lnTo>
                    <a:pt x="4036" y="4018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49" y="3474"/>
                  </a:lnTo>
                  <a:lnTo>
                    <a:pt x="4543" y="3267"/>
                  </a:lnTo>
                  <a:lnTo>
                    <a:pt x="4618" y="3042"/>
                  </a:lnTo>
                  <a:lnTo>
                    <a:pt x="4674" y="2835"/>
                  </a:lnTo>
                  <a:lnTo>
                    <a:pt x="4712" y="2591"/>
                  </a:lnTo>
                  <a:lnTo>
                    <a:pt x="4731" y="2366"/>
                  </a:lnTo>
                  <a:lnTo>
                    <a:pt x="4712" y="2122"/>
                  </a:lnTo>
                  <a:lnTo>
                    <a:pt x="4674" y="1897"/>
                  </a:lnTo>
                  <a:lnTo>
                    <a:pt x="4674" y="1897"/>
                  </a:lnTo>
                  <a:lnTo>
                    <a:pt x="4637" y="1728"/>
                  </a:lnTo>
                  <a:lnTo>
                    <a:pt x="4599" y="1578"/>
                  </a:lnTo>
                  <a:lnTo>
                    <a:pt x="4524" y="1427"/>
                  </a:lnTo>
                  <a:lnTo>
                    <a:pt x="4468" y="1277"/>
                  </a:lnTo>
                  <a:lnTo>
                    <a:pt x="4468" y="1277"/>
                  </a:lnTo>
                  <a:lnTo>
                    <a:pt x="4374" y="1127"/>
                  </a:lnTo>
                  <a:lnTo>
                    <a:pt x="4299" y="996"/>
                  </a:lnTo>
                  <a:lnTo>
                    <a:pt x="4299" y="996"/>
                  </a:lnTo>
                  <a:lnTo>
                    <a:pt x="4111" y="770"/>
                  </a:lnTo>
                  <a:lnTo>
                    <a:pt x="3924" y="583"/>
                  </a:lnTo>
                  <a:lnTo>
                    <a:pt x="3698" y="414"/>
                  </a:lnTo>
                  <a:lnTo>
                    <a:pt x="3454" y="264"/>
                  </a:lnTo>
                  <a:lnTo>
                    <a:pt x="3210" y="151"/>
                  </a:lnTo>
                  <a:lnTo>
                    <a:pt x="2929" y="57"/>
                  </a:lnTo>
                  <a:lnTo>
                    <a:pt x="2647" y="1"/>
                  </a:lnTo>
                  <a:lnTo>
                    <a:pt x="2365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187700" y="320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122" y="0"/>
                  </a:moveTo>
                  <a:lnTo>
                    <a:pt x="1897" y="38"/>
                  </a:lnTo>
                  <a:lnTo>
                    <a:pt x="1671" y="94"/>
                  </a:lnTo>
                  <a:lnTo>
                    <a:pt x="1446" y="169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33"/>
                  </a:lnTo>
                  <a:lnTo>
                    <a:pt x="282" y="1239"/>
                  </a:lnTo>
                  <a:lnTo>
                    <a:pt x="188" y="1446"/>
                  </a:lnTo>
                  <a:lnTo>
                    <a:pt x="113" y="1652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38" y="2816"/>
                  </a:lnTo>
                  <a:lnTo>
                    <a:pt x="95" y="2985"/>
                  </a:lnTo>
                  <a:lnTo>
                    <a:pt x="132" y="3154"/>
                  </a:lnTo>
                  <a:lnTo>
                    <a:pt x="207" y="3323"/>
                  </a:lnTo>
                  <a:lnTo>
                    <a:pt x="282" y="3473"/>
                  </a:lnTo>
                  <a:lnTo>
                    <a:pt x="376" y="3623"/>
                  </a:lnTo>
                  <a:lnTo>
                    <a:pt x="470" y="3755"/>
                  </a:lnTo>
                  <a:lnTo>
                    <a:pt x="583" y="3886"/>
                  </a:lnTo>
                  <a:lnTo>
                    <a:pt x="695" y="4018"/>
                  </a:lnTo>
                  <a:lnTo>
                    <a:pt x="808" y="4130"/>
                  </a:lnTo>
                  <a:lnTo>
                    <a:pt x="939" y="4243"/>
                  </a:lnTo>
                  <a:lnTo>
                    <a:pt x="1089" y="4337"/>
                  </a:lnTo>
                  <a:lnTo>
                    <a:pt x="1240" y="4431"/>
                  </a:lnTo>
                  <a:lnTo>
                    <a:pt x="1390" y="4506"/>
                  </a:lnTo>
                  <a:lnTo>
                    <a:pt x="1540" y="4562"/>
                  </a:lnTo>
                  <a:lnTo>
                    <a:pt x="1709" y="4618"/>
                  </a:lnTo>
                  <a:lnTo>
                    <a:pt x="1878" y="4656"/>
                  </a:lnTo>
                  <a:lnTo>
                    <a:pt x="2028" y="4693"/>
                  </a:lnTo>
                  <a:lnTo>
                    <a:pt x="2197" y="4693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3079" y="4599"/>
                  </a:lnTo>
                  <a:lnTo>
                    <a:pt x="3342" y="4487"/>
                  </a:lnTo>
                  <a:lnTo>
                    <a:pt x="3492" y="4412"/>
                  </a:lnTo>
                  <a:lnTo>
                    <a:pt x="3642" y="4337"/>
                  </a:lnTo>
                  <a:lnTo>
                    <a:pt x="3774" y="4224"/>
                  </a:lnTo>
                  <a:lnTo>
                    <a:pt x="3905" y="4130"/>
                  </a:lnTo>
                  <a:lnTo>
                    <a:pt x="4037" y="3999"/>
                  </a:lnTo>
                  <a:lnTo>
                    <a:pt x="4149" y="3867"/>
                  </a:lnTo>
                  <a:lnTo>
                    <a:pt x="4262" y="3736"/>
                  </a:lnTo>
                  <a:lnTo>
                    <a:pt x="4356" y="3586"/>
                  </a:lnTo>
                  <a:lnTo>
                    <a:pt x="4450" y="3436"/>
                  </a:lnTo>
                  <a:lnTo>
                    <a:pt x="4525" y="3285"/>
                  </a:lnTo>
                  <a:lnTo>
                    <a:pt x="4581" y="3135"/>
                  </a:lnTo>
                  <a:lnTo>
                    <a:pt x="4637" y="2966"/>
                  </a:lnTo>
                  <a:lnTo>
                    <a:pt x="4675" y="2797"/>
                  </a:lnTo>
                  <a:lnTo>
                    <a:pt x="4694" y="2610"/>
                  </a:lnTo>
                  <a:lnTo>
                    <a:pt x="4712" y="2441"/>
                  </a:lnTo>
                  <a:lnTo>
                    <a:pt x="4712" y="2253"/>
                  </a:lnTo>
                  <a:lnTo>
                    <a:pt x="4694" y="2084"/>
                  </a:lnTo>
                  <a:lnTo>
                    <a:pt x="4675" y="1896"/>
                  </a:lnTo>
                  <a:lnTo>
                    <a:pt x="4619" y="1690"/>
                  </a:lnTo>
                  <a:lnTo>
                    <a:pt x="4543" y="1483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7"/>
                  </a:lnTo>
                  <a:lnTo>
                    <a:pt x="3849" y="526"/>
                  </a:lnTo>
                  <a:lnTo>
                    <a:pt x="3680" y="395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5"/>
                  </a:lnTo>
                  <a:lnTo>
                    <a:pt x="2760" y="19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87700" y="320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0"/>
                  </a:moveTo>
                  <a:lnTo>
                    <a:pt x="2366" y="0"/>
                  </a:lnTo>
                  <a:lnTo>
                    <a:pt x="2122" y="0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94"/>
                  </a:lnTo>
                  <a:lnTo>
                    <a:pt x="1446" y="169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33"/>
                  </a:lnTo>
                  <a:lnTo>
                    <a:pt x="282" y="1239"/>
                  </a:lnTo>
                  <a:lnTo>
                    <a:pt x="188" y="1446"/>
                  </a:lnTo>
                  <a:lnTo>
                    <a:pt x="113" y="1652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95" y="2985"/>
                  </a:lnTo>
                  <a:lnTo>
                    <a:pt x="132" y="3154"/>
                  </a:lnTo>
                  <a:lnTo>
                    <a:pt x="207" y="3323"/>
                  </a:lnTo>
                  <a:lnTo>
                    <a:pt x="282" y="3473"/>
                  </a:lnTo>
                  <a:lnTo>
                    <a:pt x="376" y="3623"/>
                  </a:lnTo>
                  <a:lnTo>
                    <a:pt x="470" y="3755"/>
                  </a:lnTo>
                  <a:lnTo>
                    <a:pt x="583" y="3886"/>
                  </a:lnTo>
                  <a:lnTo>
                    <a:pt x="695" y="4018"/>
                  </a:lnTo>
                  <a:lnTo>
                    <a:pt x="808" y="4130"/>
                  </a:lnTo>
                  <a:lnTo>
                    <a:pt x="939" y="4243"/>
                  </a:lnTo>
                  <a:lnTo>
                    <a:pt x="1089" y="4337"/>
                  </a:lnTo>
                  <a:lnTo>
                    <a:pt x="1240" y="4431"/>
                  </a:lnTo>
                  <a:lnTo>
                    <a:pt x="1390" y="4506"/>
                  </a:lnTo>
                  <a:lnTo>
                    <a:pt x="1540" y="4562"/>
                  </a:lnTo>
                  <a:lnTo>
                    <a:pt x="1709" y="4618"/>
                  </a:lnTo>
                  <a:lnTo>
                    <a:pt x="1878" y="4656"/>
                  </a:lnTo>
                  <a:lnTo>
                    <a:pt x="1878" y="4656"/>
                  </a:lnTo>
                  <a:lnTo>
                    <a:pt x="2028" y="4693"/>
                  </a:lnTo>
                  <a:lnTo>
                    <a:pt x="2197" y="4693"/>
                  </a:lnTo>
                  <a:lnTo>
                    <a:pt x="2197" y="4693"/>
                  </a:lnTo>
                  <a:lnTo>
                    <a:pt x="2347" y="4712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79" y="4599"/>
                  </a:lnTo>
                  <a:lnTo>
                    <a:pt x="3342" y="4487"/>
                  </a:lnTo>
                  <a:lnTo>
                    <a:pt x="3342" y="4487"/>
                  </a:lnTo>
                  <a:lnTo>
                    <a:pt x="3492" y="4412"/>
                  </a:lnTo>
                  <a:lnTo>
                    <a:pt x="3642" y="4337"/>
                  </a:lnTo>
                  <a:lnTo>
                    <a:pt x="3642" y="4337"/>
                  </a:lnTo>
                  <a:lnTo>
                    <a:pt x="3774" y="4224"/>
                  </a:lnTo>
                  <a:lnTo>
                    <a:pt x="3905" y="4130"/>
                  </a:lnTo>
                  <a:lnTo>
                    <a:pt x="4037" y="3999"/>
                  </a:lnTo>
                  <a:lnTo>
                    <a:pt x="4149" y="3867"/>
                  </a:lnTo>
                  <a:lnTo>
                    <a:pt x="4262" y="3736"/>
                  </a:lnTo>
                  <a:lnTo>
                    <a:pt x="4356" y="3586"/>
                  </a:lnTo>
                  <a:lnTo>
                    <a:pt x="4450" y="3436"/>
                  </a:lnTo>
                  <a:lnTo>
                    <a:pt x="4525" y="3285"/>
                  </a:lnTo>
                  <a:lnTo>
                    <a:pt x="4581" y="3135"/>
                  </a:lnTo>
                  <a:lnTo>
                    <a:pt x="4637" y="2966"/>
                  </a:lnTo>
                  <a:lnTo>
                    <a:pt x="4675" y="2797"/>
                  </a:lnTo>
                  <a:lnTo>
                    <a:pt x="4694" y="2610"/>
                  </a:lnTo>
                  <a:lnTo>
                    <a:pt x="4712" y="2441"/>
                  </a:lnTo>
                  <a:lnTo>
                    <a:pt x="4712" y="2253"/>
                  </a:lnTo>
                  <a:lnTo>
                    <a:pt x="4694" y="2084"/>
                  </a:lnTo>
                  <a:lnTo>
                    <a:pt x="4675" y="1896"/>
                  </a:lnTo>
                  <a:lnTo>
                    <a:pt x="4675" y="1896"/>
                  </a:lnTo>
                  <a:lnTo>
                    <a:pt x="4619" y="1690"/>
                  </a:lnTo>
                  <a:lnTo>
                    <a:pt x="4543" y="1483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7"/>
                  </a:lnTo>
                  <a:lnTo>
                    <a:pt x="3849" y="526"/>
                  </a:lnTo>
                  <a:lnTo>
                    <a:pt x="3680" y="395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5"/>
                  </a:lnTo>
                  <a:lnTo>
                    <a:pt x="2760" y="19"/>
                  </a:lnTo>
                  <a:lnTo>
                    <a:pt x="2572" y="0"/>
                  </a:lnTo>
                  <a:lnTo>
                    <a:pt x="236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818900" y="433130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141" y="1"/>
                  </a:moveTo>
                  <a:lnTo>
                    <a:pt x="1897" y="39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40" y="264"/>
                  </a:lnTo>
                  <a:lnTo>
                    <a:pt x="1052" y="395"/>
                  </a:lnTo>
                  <a:lnTo>
                    <a:pt x="920" y="489"/>
                  </a:lnTo>
                  <a:lnTo>
                    <a:pt x="789" y="602"/>
                  </a:lnTo>
                  <a:lnTo>
                    <a:pt x="658" y="733"/>
                  </a:lnTo>
                  <a:lnTo>
                    <a:pt x="526" y="864"/>
                  </a:lnTo>
                  <a:lnTo>
                    <a:pt x="414" y="1015"/>
                  </a:lnTo>
                  <a:lnTo>
                    <a:pt x="320" y="1184"/>
                  </a:lnTo>
                  <a:lnTo>
                    <a:pt x="245" y="1334"/>
                  </a:lnTo>
                  <a:lnTo>
                    <a:pt x="170" y="1484"/>
                  </a:lnTo>
                  <a:lnTo>
                    <a:pt x="113" y="1634"/>
                  </a:lnTo>
                  <a:lnTo>
                    <a:pt x="76" y="1803"/>
                  </a:lnTo>
                  <a:lnTo>
                    <a:pt x="38" y="1953"/>
                  </a:lnTo>
                  <a:lnTo>
                    <a:pt x="19" y="2122"/>
                  </a:lnTo>
                  <a:lnTo>
                    <a:pt x="1" y="2291"/>
                  </a:lnTo>
                  <a:lnTo>
                    <a:pt x="1" y="2460"/>
                  </a:lnTo>
                  <a:lnTo>
                    <a:pt x="19" y="2629"/>
                  </a:lnTo>
                  <a:lnTo>
                    <a:pt x="57" y="2817"/>
                  </a:lnTo>
                  <a:lnTo>
                    <a:pt x="95" y="3023"/>
                  </a:lnTo>
                  <a:lnTo>
                    <a:pt x="170" y="3211"/>
                  </a:lnTo>
                  <a:lnTo>
                    <a:pt x="245" y="3399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3" y="3905"/>
                  </a:lnTo>
                  <a:lnTo>
                    <a:pt x="733" y="4056"/>
                  </a:lnTo>
                  <a:lnTo>
                    <a:pt x="883" y="4187"/>
                  </a:lnTo>
                  <a:lnTo>
                    <a:pt x="1033" y="4300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9" y="4563"/>
                  </a:lnTo>
                  <a:lnTo>
                    <a:pt x="1765" y="4638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3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6" y="4525"/>
                  </a:lnTo>
                  <a:lnTo>
                    <a:pt x="3492" y="4431"/>
                  </a:lnTo>
                  <a:lnTo>
                    <a:pt x="3680" y="4300"/>
                  </a:lnTo>
                  <a:lnTo>
                    <a:pt x="3868" y="4168"/>
                  </a:lnTo>
                  <a:lnTo>
                    <a:pt x="4037" y="4018"/>
                  </a:lnTo>
                  <a:lnTo>
                    <a:pt x="4187" y="3849"/>
                  </a:lnTo>
                  <a:lnTo>
                    <a:pt x="4318" y="3661"/>
                  </a:lnTo>
                  <a:lnTo>
                    <a:pt x="4431" y="3474"/>
                  </a:lnTo>
                  <a:lnTo>
                    <a:pt x="4543" y="3267"/>
                  </a:lnTo>
                  <a:lnTo>
                    <a:pt x="4619" y="3042"/>
                  </a:lnTo>
                  <a:lnTo>
                    <a:pt x="4675" y="2836"/>
                  </a:lnTo>
                  <a:lnTo>
                    <a:pt x="4712" y="2610"/>
                  </a:lnTo>
                  <a:lnTo>
                    <a:pt x="4712" y="2366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7"/>
                  </a:lnTo>
                  <a:lnTo>
                    <a:pt x="3699" y="395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20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18900" y="433130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141" y="1"/>
                  </a:lnTo>
                  <a:lnTo>
                    <a:pt x="1897" y="39"/>
                  </a:lnTo>
                  <a:lnTo>
                    <a:pt x="1897" y="39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40" y="264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920" y="489"/>
                  </a:lnTo>
                  <a:lnTo>
                    <a:pt x="789" y="602"/>
                  </a:lnTo>
                  <a:lnTo>
                    <a:pt x="789" y="602"/>
                  </a:lnTo>
                  <a:lnTo>
                    <a:pt x="658" y="733"/>
                  </a:lnTo>
                  <a:lnTo>
                    <a:pt x="526" y="864"/>
                  </a:lnTo>
                  <a:lnTo>
                    <a:pt x="414" y="1015"/>
                  </a:lnTo>
                  <a:lnTo>
                    <a:pt x="320" y="1184"/>
                  </a:lnTo>
                  <a:lnTo>
                    <a:pt x="320" y="1184"/>
                  </a:lnTo>
                  <a:lnTo>
                    <a:pt x="245" y="1334"/>
                  </a:lnTo>
                  <a:lnTo>
                    <a:pt x="170" y="1484"/>
                  </a:lnTo>
                  <a:lnTo>
                    <a:pt x="170" y="1484"/>
                  </a:lnTo>
                  <a:lnTo>
                    <a:pt x="113" y="1634"/>
                  </a:lnTo>
                  <a:lnTo>
                    <a:pt x="76" y="1803"/>
                  </a:lnTo>
                  <a:lnTo>
                    <a:pt x="38" y="1953"/>
                  </a:lnTo>
                  <a:lnTo>
                    <a:pt x="19" y="2122"/>
                  </a:lnTo>
                  <a:lnTo>
                    <a:pt x="1" y="2291"/>
                  </a:lnTo>
                  <a:lnTo>
                    <a:pt x="1" y="2460"/>
                  </a:lnTo>
                  <a:lnTo>
                    <a:pt x="19" y="2629"/>
                  </a:lnTo>
                  <a:lnTo>
                    <a:pt x="57" y="2817"/>
                  </a:lnTo>
                  <a:lnTo>
                    <a:pt x="57" y="2817"/>
                  </a:lnTo>
                  <a:lnTo>
                    <a:pt x="95" y="3023"/>
                  </a:lnTo>
                  <a:lnTo>
                    <a:pt x="170" y="3211"/>
                  </a:lnTo>
                  <a:lnTo>
                    <a:pt x="245" y="3399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3" y="3905"/>
                  </a:lnTo>
                  <a:lnTo>
                    <a:pt x="733" y="4056"/>
                  </a:lnTo>
                  <a:lnTo>
                    <a:pt x="883" y="4187"/>
                  </a:lnTo>
                  <a:lnTo>
                    <a:pt x="1033" y="4300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9" y="4563"/>
                  </a:lnTo>
                  <a:lnTo>
                    <a:pt x="1765" y="4638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3"/>
                  </a:lnTo>
                  <a:lnTo>
                    <a:pt x="2366" y="4713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6" y="4525"/>
                  </a:lnTo>
                  <a:lnTo>
                    <a:pt x="3492" y="4431"/>
                  </a:lnTo>
                  <a:lnTo>
                    <a:pt x="3680" y="4300"/>
                  </a:lnTo>
                  <a:lnTo>
                    <a:pt x="3868" y="4168"/>
                  </a:lnTo>
                  <a:lnTo>
                    <a:pt x="4037" y="4018"/>
                  </a:lnTo>
                  <a:lnTo>
                    <a:pt x="4187" y="3849"/>
                  </a:lnTo>
                  <a:lnTo>
                    <a:pt x="4318" y="3661"/>
                  </a:lnTo>
                  <a:lnTo>
                    <a:pt x="4431" y="3474"/>
                  </a:lnTo>
                  <a:lnTo>
                    <a:pt x="4543" y="3267"/>
                  </a:lnTo>
                  <a:lnTo>
                    <a:pt x="4619" y="3042"/>
                  </a:lnTo>
                  <a:lnTo>
                    <a:pt x="4675" y="2836"/>
                  </a:lnTo>
                  <a:lnTo>
                    <a:pt x="4712" y="2610"/>
                  </a:lnTo>
                  <a:lnTo>
                    <a:pt x="4712" y="2366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7"/>
                  </a:lnTo>
                  <a:lnTo>
                    <a:pt x="3699" y="395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20"/>
                  </a:lnTo>
                  <a:lnTo>
                    <a:pt x="2572" y="1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109800" y="38629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103" y="1"/>
                  </a:moveTo>
                  <a:lnTo>
                    <a:pt x="1934" y="38"/>
                  </a:lnTo>
                  <a:lnTo>
                    <a:pt x="1897" y="38"/>
                  </a:lnTo>
                  <a:lnTo>
                    <a:pt x="1671" y="95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64" y="545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3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94" y="3023"/>
                  </a:lnTo>
                  <a:lnTo>
                    <a:pt x="170" y="3211"/>
                  </a:lnTo>
                  <a:lnTo>
                    <a:pt x="245" y="3398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2" y="3905"/>
                  </a:lnTo>
                  <a:lnTo>
                    <a:pt x="733" y="4055"/>
                  </a:lnTo>
                  <a:lnTo>
                    <a:pt x="883" y="4187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90" y="4487"/>
                  </a:lnTo>
                  <a:lnTo>
                    <a:pt x="1559" y="4562"/>
                  </a:lnTo>
                  <a:lnTo>
                    <a:pt x="1765" y="4637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3004" y="4619"/>
                  </a:lnTo>
                  <a:lnTo>
                    <a:pt x="3192" y="4562"/>
                  </a:lnTo>
                  <a:lnTo>
                    <a:pt x="3361" y="4487"/>
                  </a:lnTo>
                  <a:lnTo>
                    <a:pt x="3530" y="4393"/>
                  </a:lnTo>
                  <a:lnTo>
                    <a:pt x="3680" y="4299"/>
                  </a:lnTo>
                  <a:lnTo>
                    <a:pt x="3830" y="4187"/>
                  </a:lnTo>
                  <a:lnTo>
                    <a:pt x="3980" y="4074"/>
                  </a:lnTo>
                  <a:lnTo>
                    <a:pt x="4112" y="3943"/>
                  </a:lnTo>
                  <a:lnTo>
                    <a:pt x="4205" y="3811"/>
                  </a:lnTo>
                  <a:lnTo>
                    <a:pt x="4299" y="3680"/>
                  </a:lnTo>
                  <a:lnTo>
                    <a:pt x="4431" y="3492"/>
                  </a:lnTo>
                  <a:lnTo>
                    <a:pt x="4525" y="3286"/>
                  </a:lnTo>
                  <a:lnTo>
                    <a:pt x="4618" y="3060"/>
                  </a:lnTo>
                  <a:lnTo>
                    <a:pt x="4675" y="2835"/>
                  </a:lnTo>
                  <a:lnTo>
                    <a:pt x="4712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18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99" y="414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38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109800" y="38629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272" y="1"/>
                  </a:lnTo>
                  <a:lnTo>
                    <a:pt x="2272" y="1"/>
                  </a:lnTo>
                  <a:lnTo>
                    <a:pt x="2103" y="1"/>
                  </a:lnTo>
                  <a:lnTo>
                    <a:pt x="1934" y="38"/>
                  </a:lnTo>
                  <a:lnTo>
                    <a:pt x="1934" y="38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95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64" y="545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3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57" y="2816"/>
                  </a:lnTo>
                  <a:lnTo>
                    <a:pt x="94" y="3023"/>
                  </a:lnTo>
                  <a:lnTo>
                    <a:pt x="170" y="3211"/>
                  </a:lnTo>
                  <a:lnTo>
                    <a:pt x="245" y="3398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2" y="3905"/>
                  </a:lnTo>
                  <a:lnTo>
                    <a:pt x="733" y="4055"/>
                  </a:lnTo>
                  <a:lnTo>
                    <a:pt x="883" y="4187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90" y="4487"/>
                  </a:lnTo>
                  <a:lnTo>
                    <a:pt x="1559" y="4562"/>
                  </a:lnTo>
                  <a:lnTo>
                    <a:pt x="1765" y="4637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2"/>
                  </a:lnTo>
                  <a:lnTo>
                    <a:pt x="2366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04" y="4619"/>
                  </a:lnTo>
                  <a:lnTo>
                    <a:pt x="3192" y="4562"/>
                  </a:lnTo>
                  <a:lnTo>
                    <a:pt x="3361" y="4487"/>
                  </a:lnTo>
                  <a:lnTo>
                    <a:pt x="3530" y="4393"/>
                  </a:lnTo>
                  <a:lnTo>
                    <a:pt x="3680" y="4299"/>
                  </a:lnTo>
                  <a:lnTo>
                    <a:pt x="3830" y="4187"/>
                  </a:lnTo>
                  <a:lnTo>
                    <a:pt x="3980" y="4074"/>
                  </a:lnTo>
                  <a:lnTo>
                    <a:pt x="4112" y="3943"/>
                  </a:lnTo>
                  <a:lnTo>
                    <a:pt x="4112" y="3943"/>
                  </a:lnTo>
                  <a:lnTo>
                    <a:pt x="4205" y="3811"/>
                  </a:lnTo>
                  <a:lnTo>
                    <a:pt x="4299" y="3680"/>
                  </a:lnTo>
                  <a:lnTo>
                    <a:pt x="4299" y="3680"/>
                  </a:lnTo>
                  <a:lnTo>
                    <a:pt x="4431" y="3492"/>
                  </a:lnTo>
                  <a:lnTo>
                    <a:pt x="4525" y="3286"/>
                  </a:lnTo>
                  <a:lnTo>
                    <a:pt x="4618" y="3060"/>
                  </a:lnTo>
                  <a:lnTo>
                    <a:pt x="4675" y="2835"/>
                  </a:lnTo>
                  <a:lnTo>
                    <a:pt x="4712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75" y="1897"/>
                  </a:lnTo>
                  <a:lnTo>
                    <a:pt x="4618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99" y="414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38"/>
                  </a:lnTo>
                  <a:lnTo>
                    <a:pt x="2572" y="1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2"/>
          <p:cNvSpPr/>
          <p:nvPr/>
        </p:nvSpPr>
        <p:spPr>
          <a:xfrm rot="4285105">
            <a:off x="296322" y="3694207"/>
            <a:ext cx="296559" cy="256335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D3574A-DFD7-04B0-7530-986AB7DBFA5C}"/>
              </a:ext>
            </a:extLst>
          </p:cNvPr>
          <p:cNvSpPr/>
          <p:nvPr userDrawn="1"/>
        </p:nvSpPr>
        <p:spPr>
          <a:xfrm>
            <a:off x="7467809" y="14633"/>
            <a:ext cx="1649698" cy="7640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>
            <a:spLocks noGrp="1"/>
          </p:cNvSpPr>
          <p:nvPr>
            <p:ph type="title"/>
          </p:nvPr>
        </p:nvSpPr>
        <p:spPr>
          <a:xfrm>
            <a:off x="713225" y="585216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3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75" name="Google Shape;175;p4"/>
          <p:cNvGrpSpPr/>
          <p:nvPr/>
        </p:nvGrpSpPr>
        <p:grpSpPr>
          <a:xfrm rot="-5400000">
            <a:off x="3558350" y="-2231150"/>
            <a:ext cx="2289250" cy="3059825"/>
            <a:chOff x="2215325" y="2417050"/>
            <a:chExt cx="2289250" cy="3059825"/>
          </a:xfrm>
        </p:grpSpPr>
        <p:sp>
          <p:nvSpPr>
            <p:cNvPr id="176" name="Google Shape;176;p4"/>
            <p:cNvSpPr/>
            <p:nvPr/>
          </p:nvSpPr>
          <p:spPr>
            <a:xfrm>
              <a:off x="3038950" y="2525450"/>
              <a:ext cx="1387250" cy="2515000"/>
            </a:xfrm>
            <a:custGeom>
              <a:avLst/>
              <a:gdLst/>
              <a:ahLst/>
              <a:cxnLst/>
              <a:rect l="l" t="t" r="r" b="b"/>
              <a:pathLst>
                <a:path w="55490" h="100600" extrusionOk="0">
                  <a:moveTo>
                    <a:pt x="7828" y="31688"/>
                  </a:moveTo>
                  <a:lnTo>
                    <a:pt x="4768" y="53538"/>
                  </a:lnTo>
                  <a:lnTo>
                    <a:pt x="4937" y="53501"/>
                  </a:lnTo>
                  <a:lnTo>
                    <a:pt x="5106" y="53501"/>
                  </a:lnTo>
                  <a:lnTo>
                    <a:pt x="8147" y="31725"/>
                  </a:lnTo>
                  <a:lnTo>
                    <a:pt x="7978" y="31725"/>
                  </a:lnTo>
                  <a:lnTo>
                    <a:pt x="7828" y="31688"/>
                  </a:lnTo>
                  <a:close/>
                  <a:moveTo>
                    <a:pt x="9592" y="31369"/>
                  </a:moveTo>
                  <a:lnTo>
                    <a:pt x="9442" y="31444"/>
                  </a:lnTo>
                  <a:lnTo>
                    <a:pt x="9292" y="31519"/>
                  </a:lnTo>
                  <a:lnTo>
                    <a:pt x="31987" y="72836"/>
                  </a:lnTo>
                  <a:lnTo>
                    <a:pt x="32118" y="72723"/>
                  </a:lnTo>
                  <a:lnTo>
                    <a:pt x="32250" y="72629"/>
                  </a:lnTo>
                  <a:lnTo>
                    <a:pt x="9592" y="31369"/>
                  </a:lnTo>
                  <a:close/>
                  <a:moveTo>
                    <a:pt x="7133" y="57180"/>
                  </a:moveTo>
                  <a:lnTo>
                    <a:pt x="7039" y="57311"/>
                  </a:lnTo>
                  <a:lnTo>
                    <a:pt x="6946" y="57443"/>
                  </a:lnTo>
                  <a:lnTo>
                    <a:pt x="31368" y="73718"/>
                  </a:lnTo>
                  <a:lnTo>
                    <a:pt x="31443" y="73568"/>
                  </a:lnTo>
                  <a:lnTo>
                    <a:pt x="31518" y="73418"/>
                  </a:lnTo>
                  <a:lnTo>
                    <a:pt x="7133" y="57180"/>
                  </a:lnTo>
                  <a:close/>
                  <a:moveTo>
                    <a:pt x="282" y="1"/>
                  </a:moveTo>
                  <a:lnTo>
                    <a:pt x="150" y="95"/>
                  </a:lnTo>
                  <a:lnTo>
                    <a:pt x="0" y="170"/>
                  </a:lnTo>
                  <a:lnTo>
                    <a:pt x="55170" y="100599"/>
                  </a:lnTo>
                  <a:lnTo>
                    <a:pt x="55320" y="100524"/>
                  </a:lnTo>
                  <a:lnTo>
                    <a:pt x="55489" y="100468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212575" y="3954925"/>
              <a:ext cx="614325" cy="413475"/>
            </a:xfrm>
            <a:custGeom>
              <a:avLst/>
              <a:gdLst/>
              <a:ahLst/>
              <a:cxnLst/>
              <a:rect l="l" t="t" r="r" b="b"/>
              <a:pathLst>
                <a:path w="24573" h="16539" fill="none" extrusionOk="0">
                  <a:moveTo>
                    <a:pt x="188" y="1"/>
                  </a:moveTo>
                  <a:lnTo>
                    <a:pt x="188" y="1"/>
                  </a:lnTo>
                  <a:lnTo>
                    <a:pt x="94" y="132"/>
                  </a:lnTo>
                  <a:lnTo>
                    <a:pt x="1" y="264"/>
                  </a:lnTo>
                  <a:lnTo>
                    <a:pt x="24423" y="16539"/>
                  </a:lnTo>
                  <a:lnTo>
                    <a:pt x="24423" y="16539"/>
                  </a:lnTo>
                  <a:lnTo>
                    <a:pt x="24498" y="16389"/>
                  </a:lnTo>
                  <a:lnTo>
                    <a:pt x="24573" y="16239"/>
                  </a:lnTo>
                  <a:lnTo>
                    <a:pt x="188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158150" y="3317625"/>
              <a:ext cx="84475" cy="546300"/>
            </a:xfrm>
            <a:custGeom>
              <a:avLst/>
              <a:gdLst/>
              <a:ahLst/>
              <a:cxnLst/>
              <a:rect l="l" t="t" r="r" b="b"/>
              <a:pathLst>
                <a:path w="3379" h="21852" fill="none" extrusionOk="0">
                  <a:moveTo>
                    <a:pt x="3060" y="1"/>
                  </a:moveTo>
                  <a:lnTo>
                    <a:pt x="0" y="21851"/>
                  </a:lnTo>
                  <a:lnTo>
                    <a:pt x="0" y="21851"/>
                  </a:lnTo>
                  <a:lnTo>
                    <a:pt x="169" y="21814"/>
                  </a:lnTo>
                  <a:lnTo>
                    <a:pt x="338" y="21814"/>
                  </a:lnTo>
                  <a:lnTo>
                    <a:pt x="3379" y="38"/>
                  </a:lnTo>
                  <a:lnTo>
                    <a:pt x="3379" y="38"/>
                  </a:lnTo>
                  <a:lnTo>
                    <a:pt x="3210" y="38"/>
                  </a:lnTo>
                  <a:lnTo>
                    <a:pt x="3060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271250" y="3309650"/>
              <a:ext cx="573950" cy="1036700"/>
            </a:xfrm>
            <a:custGeom>
              <a:avLst/>
              <a:gdLst/>
              <a:ahLst/>
              <a:cxnLst/>
              <a:rect l="l" t="t" r="r" b="b"/>
              <a:pathLst>
                <a:path w="22958" h="41468" fill="none" extrusionOk="0">
                  <a:moveTo>
                    <a:pt x="300" y="1"/>
                  </a:moveTo>
                  <a:lnTo>
                    <a:pt x="300" y="1"/>
                  </a:lnTo>
                  <a:lnTo>
                    <a:pt x="150" y="76"/>
                  </a:lnTo>
                  <a:lnTo>
                    <a:pt x="0" y="151"/>
                  </a:lnTo>
                  <a:lnTo>
                    <a:pt x="22695" y="41468"/>
                  </a:lnTo>
                  <a:lnTo>
                    <a:pt x="22695" y="41468"/>
                  </a:lnTo>
                  <a:lnTo>
                    <a:pt x="22826" y="41355"/>
                  </a:lnTo>
                  <a:lnTo>
                    <a:pt x="22958" y="41261"/>
                  </a:lnTo>
                  <a:lnTo>
                    <a:pt x="300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038950" y="2525450"/>
              <a:ext cx="1387250" cy="2515000"/>
            </a:xfrm>
            <a:custGeom>
              <a:avLst/>
              <a:gdLst/>
              <a:ahLst/>
              <a:cxnLst/>
              <a:rect l="l" t="t" r="r" b="b"/>
              <a:pathLst>
                <a:path w="55490" h="100600" fill="none" extrusionOk="0">
                  <a:moveTo>
                    <a:pt x="282" y="1"/>
                  </a:moveTo>
                  <a:lnTo>
                    <a:pt x="282" y="1"/>
                  </a:lnTo>
                  <a:lnTo>
                    <a:pt x="150" y="95"/>
                  </a:lnTo>
                  <a:lnTo>
                    <a:pt x="0" y="170"/>
                  </a:lnTo>
                  <a:lnTo>
                    <a:pt x="55170" y="100599"/>
                  </a:lnTo>
                  <a:lnTo>
                    <a:pt x="55170" y="100599"/>
                  </a:lnTo>
                  <a:lnTo>
                    <a:pt x="55320" y="100524"/>
                  </a:lnTo>
                  <a:lnTo>
                    <a:pt x="55489" y="100468"/>
                  </a:lnTo>
                  <a:lnTo>
                    <a:pt x="282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2320925" y="4032375"/>
              <a:ext cx="2083675" cy="1359575"/>
            </a:xfrm>
            <a:custGeom>
              <a:avLst/>
              <a:gdLst/>
              <a:ahLst/>
              <a:cxnLst/>
              <a:rect l="l" t="t" r="r" b="b"/>
              <a:pathLst>
                <a:path w="83347" h="54383" extrusionOk="0">
                  <a:moveTo>
                    <a:pt x="21607" y="0"/>
                  </a:moveTo>
                  <a:lnTo>
                    <a:pt x="21513" y="132"/>
                  </a:lnTo>
                  <a:lnTo>
                    <a:pt x="21381" y="244"/>
                  </a:lnTo>
                  <a:lnTo>
                    <a:pt x="82934" y="41242"/>
                  </a:lnTo>
                  <a:lnTo>
                    <a:pt x="83028" y="41111"/>
                  </a:lnTo>
                  <a:lnTo>
                    <a:pt x="83122" y="40960"/>
                  </a:lnTo>
                  <a:lnTo>
                    <a:pt x="21607" y="0"/>
                  </a:lnTo>
                  <a:close/>
                  <a:moveTo>
                    <a:pt x="188" y="12502"/>
                  </a:moveTo>
                  <a:lnTo>
                    <a:pt x="94" y="12653"/>
                  </a:lnTo>
                  <a:lnTo>
                    <a:pt x="0" y="12784"/>
                  </a:lnTo>
                  <a:lnTo>
                    <a:pt x="62172" y="54195"/>
                  </a:lnTo>
                  <a:lnTo>
                    <a:pt x="62266" y="54063"/>
                  </a:lnTo>
                  <a:lnTo>
                    <a:pt x="62360" y="53932"/>
                  </a:lnTo>
                  <a:lnTo>
                    <a:pt x="188" y="12502"/>
                  </a:lnTo>
                  <a:close/>
                  <a:moveTo>
                    <a:pt x="83122" y="43833"/>
                  </a:moveTo>
                  <a:lnTo>
                    <a:pt x="66133" y="54101"/>
                  </a:lnTo>
                  <a:lnTo>
                    <a:pt x="66227" y="54232"/>
                  </a:lnTo>
                  <a:lnTo>
                    <a:pt x="66302" y="54382"/>
                  </a:lnTo>
                  <a:lnTo>
                    <a:pt x="83347" y="44095"/>
                  </a:lnTo>
                  <a:lnTo>
                    <a:pt x="83215" y="43964"/>
                  </a:lnTo>
                  <a:lnTo>
                    <a:pt x="83122" y="4383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974250" y="5128175"/>
              <a:ext cx="430350" cy="263775"/>
            </a:xfrm>
            <a:custGeom>
              <a:avLst/>
              <a:gdLst/>
              <a:ahLst/>
              <a:cxnLst/>
              <a:rect l="l" t="t" r="r" b="b"/>
              <a:pathLst>
                <a:path w="17214" h="10551" fill="none" extrusionOk="0">
                  <a:moveTo>
                    <a:pt x="16989" y="1"/>
                  </a:moveTo>
                  <a:lnTo>
                    <a:pt x="0" y="10269"/>
                  </a:lnTo>
                  <a:lnTo>
                    <a:pt x="0" y="10269"/>
                  </a:lnTo>
                  <a:lnTo>
                    <a:pt x="94" y="10400"/>
                  </a:lnTo>
                  <a:lnTo>
                    <a:pt x="169" y="10550"/>
                  </a:lnTo>
                  <a:lnTo>
                    <a:pt x="17214" y="263"/>
                  </a:lnTo>
                  <a:lnTo>
                    <a:pt x="17214" y="263"/>
                  </a:lnTo>
                  <a:lnTo>
                    <a:pt x="17082" y="132"/>
                  </a:lnTo>
                  <a:lnTo>
                    <a:pt x="16989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2320925" y="4344925"/>
              <a:ext cx="1559000" cy="1042325"/>
            </a:xfrm>
            <a:custGeom>
              <a:avLst/>
              <a:gdLst/>
              <a:ahLst/>
              <a:cxnLst/>
              <a:rect l="l" t="t" r="r" b="b"/>
              <a:pathLst>
                <a:path w="62360" h="41693" fill="none" extrusionOk="0">
                  <a:moveTo>
                    <a:pt x="188" y="0"/>
                  </a:moveTo>
                  <a:lnTo>
                    <a:pt x="188" y="0"/>
                  </a:lnTo>
                  <a:lnTo>
                    <a:pt x="94" y="151"/>
                  </a:lnTo>
                  <a:lnTo>
                    <a:pt x="0" y="282"/>
                  </a:lnTo>
                  <a:lnTo>
                    <a:pt x="62172" y="41693"/>
                  </a:lnTo>
                  <a:lnTo>
                    <a:pt x="62172" y="41693"/>
                  </a:lnTo>
                  <a:lnTo>
                    <a:pt x="62266" y="41561"/>
                  </a:lnTo>
                  <a:lnTo>
                    <a:pt x="62360" y="41430"/>
                  </a:lnTo>
                  <a:lnTo>
                    <a:pt x="188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855450" y="4032375"/>
              <a:ext cx="1543525" cy="1031075"/>
            </a:xfrm>
            <a:custGeom>
              <a:avLst/>
              <a:gdLst/>
              <a:ahLst/>
              <a:cxnLst/>
              <a:rect l="l" t="t" r="r" b="b"/>
              <a:pathLst>
                <a:path w="61741" h="41243" fill="none" extrusionOk="0">
                  <a:moveTo>
                    <a:pt x="226" y="0"/>
                  </a:moveTo>
                  <a:lnTo>
                    <a:pt x="226" y="0"/>
                  </a:lnTo>
                  <a:lnTo>
                    <a:pt x="132" y="132"/>
                  </a:lnTo>
                  <a:lnTo>
                    <a:pt x="0" y="244"/>
                  </a:lnTo>
                  <a:lnTo>
                    <a:pt x="61553" y="41242"/>
                  </a:lnTo>
                  <a:lnTo>
                    <a:pt x="61553" y="41242"/>
                  </a:lnTo>
                  <a:lnTo>
                    <a:pt x="61647" y="41111"/>
                  </a:lnTo>
                  <a:lnTo>
                    <a:pt x="61741" y="40960"/>
                  </a:lnTo>
                  <a:lnTo>
                    <a:pt x="22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2278675" y="2502925"/>
              <a:ext cx="731650" cy="1786175"/>
            </a:xfrm>
            <a:custGeom>
              <a:avLst/>
              <a:gdLst/>
              <a:ahLst/>
              <a:cxnLst/>
              <a:rect l="l" t="t" r="r" b="b"/>
              <a:pathLst>
                <a:path w="29266" h="71447" extrusionOk="0">
                  <a:moveTo>
                    <a:pt x="27332" y="1"/>
                  </a:moveTo>
                  <a:lnTo>
                    <a:pt x="10269" y="10307"/>
                  </a:lnTo>
                  <a:lnTo>
                    <a:pt x="10344" y="10438"/>
                  </a:lnTo>
                  <a:lnTo>
                    <a:pt x="10438" y="10588"/>
                  </a:lnTo>
                  <a:lnTo>
                    <a:pt x="27501" y="282"/>
                  </a:lnTo>
                  <a:lnTo>
                    <a:pt x="27408" y="151"/>
                  </a:lnTo>
                  <a:lnTo>
                    <a:pt x="27332" y="1"/>
                  </a:lnTo>
                  <a:close/>
                  <a:moveTo>
                    <a:pt x="28928" y="1240"/>
                  </a:moveTo>
                  <a:lnTo>
                    <a:pt x="21081" y="57386"/>
                  </a:lnTo>
                  <a:lnTo>
                    <a:pt x="21250" y="57368"/>
                  </a:lnTo>
                  <a:lnTo>
                    <a:pt x="21419" y="57349"/>
                  </a:lnTo>
                  <a:lnTo>
                    <a:pt x="29266" y="1277"/>
                  </a:lnTo>
                  <a:lnTo>
                    <a:pt x="29097" y="1259"/>
                  </a:lnTo>
                  <a:lnTo>
                    <a:pt x="28928" y="1240"/>
                  </a:lnTo>
                  <a:close/>
                  <a:moveTo>
                    <a:pt x="7847" y="13967"/>
                  </a:moveTo>
                  <a:lnTo>
                    <a:pt x="1" y="70170"/>
                  </a:lnTo>
                  <a:lnTo>
                    <a:pt x="151" y="70189"/>
                  </a:lnTo>
                  <a:lnTo>
                    <a:pt x="320" y="70208"/>
                  </a:lnTo>
                  <a:lnTo>
                    <a:pt x="8167" y="14005"/>
                  </a:lnTo>
                  <a:lnTo>
                    <a:pt x="8016" y="14005"/>
                  </a:lnTo>
                  <a:lnTo>
                    <a:pt x="7847" y="13967"/>
                  </a:lnTo>
                  <a:close/>
                  <a:moveTo>
                    <a:pt x="19261" y="60596"/>
                  </a:moveTo>
                  <a:lnTo>
                    <a:pt x="1765" y="71165"/>
                  </a:lnTo>
                  <a:lnTo>
                    <a:pt x="1840" y="71296"/>
                  </a:lnTo>
                  <a:lnTo>
                    <a:pt x="1934" y="71446"/>
                  </a:lnTo>
                  <a:lnTo>
                    <a:pt x="19411" y="60897"/>
                  </a:lnTo>
                  <a:lnTo>
                    <a:pt x="19336" y="60747"/>
                  </a:lnTo>
                  <a:lnTo>
                    <a:pt x="19261" y="6059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2322800" y="4017825"/>
              <a:ext cx="441150" cy="271275"/>
            </a:xfrm>
            <a:custGeom>
              <a:avLst/>
              <a:gdLst/>
              <a:ahLst/>
              <a:cxnLst/>
              <a:rect l="l" t="t" r="r" b="b"/>
              <a:pathLst>
                <a:path w="17646" h="10851" fill="none" extrusionOk="0">
                  <a:moveTo>
                    <a:pt x="17496" y="0"/>
                  </a:moveTo>
                  <a:lnTo>
                    <a:pt x="0" y="10569"/>
                  </a:lnTo>
                  <a:lnTo>
                    <a:pt x="0" y="10569"/>
                  </a:lnTo>
                  <a:lnTo>
                    <a:pt x="75" y="10700"/>
                  </a:lnTo>
                  <a:lnTo>
                    <a:pt x="169" y="10850"/>
                  </a:lnTo>
                  <a:lnTo>
                    <a:pt x="17646" y="301"/>
                  </a:lnTo>
                  <a:lnTo>
                    <a:pt x="17646" y="301"/>
                  </a:lnTo>
                  <a:lnTo>
                    <a:pt x="17571" y="151"/>
                  </a:lnTo>
                  <a:lnTo>
                    <a:pt x="1749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2278675" y="2852100"/>
              <a:ext cx="204175" cy="1406025"/>
            </a:xfrm>
            <a:custGeom>
              <a:avLst/>
              <a:gdLst/>
              <a:ahLst/>
              <a:cxnLst/>
              <a:rect l="l" t="t" r="r" b="b"/>
              <a:pathLst>
                <a:path w="8167" h="56241" fill="none" extrusionOk="0">
                  <a:moveTo>
                    <a:pt x="7847" y="0"/>
                  </a:moveTo>
                  <a:lnTo>
                    <a:pt x="1" y="56203"/>
                  </a:lnTo>
                  <a:lnTo>
                    <a:pt x="1" y="56203"/>
                  </a:lnTo>
                  <a:lnTo>
                    <a:pt x="151" y="56222"/>
                  </a:lnTo>
                  <a:lnTo>
                    <a:pt x="320" y="56241"/>
                  </a:lnTo>
                  <a:lnTo>
                    <a:pt x="8167" y="38"/>
                  </a:lnTo>
                  <a:lnTo>
                    <a:pt x="8167" y="38"/>
                  </a:lnTo>
                  <a:lnTo>
                    <a:pt x="8016" y="38"/>
                  </a:lnTo>
                  <a:lnTo>
                    <a:pt x="7847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2805700" y="2533900"/>
              <a:ext cx="204625" cy="1403700"/>
            </a:xfrm>
            <a:custGeom>
              <a:avLst/>
              <a:gdLst/>
              <a:ahLst/>
              <a:cxnLst/>
              <a:rect l="l" t="t" r="r" b="b"/>
              <a:pathLst>
                <a:path w="8185" h="56148" fill="none" extrusionOk="0">
                  <a:moveTo>
                    <a:pt x="7847" y="1"/>
                  </a:moveTo>
                  <a:lnTo>
                    <a:pt x="0" y="56147"/>
                  </a:lnTo>
                  <a:lnTo>
                    <a:pt x="0" y="56147"/>
                  </a:lnTo>
                  <a:lnTo>
                    <a:pt x="169" y="56129"/>
                  </a:lnTo>
                  <a:lnTo>
                    <a:pt x="338" y="56110"/>
                  </a:lnTo>
                  <a:lnTo>
                    <a:pt x="8185" y="38"/>
                  </a:lnTo>
                  <a:lnTo>
                    <a:pt x="8185" y="38"/>
                  </a:lnTo>
                  <a:lnTo>
                    <a:pt x="8016" y="20"/>
                  </a:lnTo>
                  <a:lnTo>
                    <a:pt x="7847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2535375" y="2502925"/>
              <a:ext cx="430850" cy="264725"/>
            </a:xfrm>
            <a:custGeom>
              <a:avLst/>
              <a:gdLst/>
              <a:ahLst/>
              <a:cxnLst/>
              <a:rect l="l" t="t" r="r" b="b"/>
              <a:pathLst>
                <a:path w="17234" h="10589" fill="none" extrusionOk="0">
                  <a:moveTo>
                    <a:pt x="17064" y="1"/>
                  </a:moveTo>
                  <a:lnTo>
                    <a:pt x="1" y="10307"/>
                  </a:lnTo>
                  <a:lnTo>
                    <a:pt x="1" y="10307"/>
                  </a:lnTo>
                  <a:lnTo>
                    <a:pt x="76" y="10438"/>
                  </a:lnTo>
                  <a:lnTo>
                    <a:pt x="170" y="10588"/>
                  </a:lnTo>
                  <a:lnTo>
                    <a:pt x="17233" y="282"/>
                  </a:lnTo>
                  <a:lnTo>
                    <a:pt x="17233" y="282"/>
                  </a:lnTo>
                  <a:lnTo>
                    <a:pt x="17140" y="151"/>
                  </a:lnTo>
                  <a:lnTo>
                    <a:pt x="17064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2755950" y="3936625"/>
              <a:ext cx="118300" cy="118300"/>
            </a:xfrm>
            <a:custGeom>
              <a:avLst/>
              <a:gdLst/>
              <a:ahLst/>
              <a:cxnLst/>
              <a:rect l="l" t="t" r="r" b="b"/>
              <a:pathLst>
                <a:path w="4732" h="4732" extrusionOk="0">
                  <a:moveTo>
                    <a:pt x="2328" y="1"/>
                  </a:moveTo>
                  <a:lnTo>
                    <a:pt x="2159" y="20"/>
                  </a:lnTo>
                  <a:lnTo>
                    <a:pt x="1990" y="38"/>
                  </a:lnTo>
                  <a:lnTo>
                    <a:pt x="1915" y="57"/>
                  </a:lnTo>
                  <a:lnTo>
                    <a:pt x="1671" y="113"/>
                  </a:lnTo>
                  <a:lnTo>
                    <a:pt x="1446" y="189"/>
                  </a:lnTo>
                  <a:lnTo>
                    <a:pt x="1240" y="301"/>
                  </a:lnTo>
                  <a:lnTo>
                    <a:pt x="1052" y="414"/>
                  </a:lnTo>
                  <a:lnTo>
                    <a:pt x="864" y="545"/>
                  </a:lnTo>
                  <a:lnTo>
                    <a:pt x="695" y="714"/>
                  </a:lnTo>
                  <a:lnTo>
                    <a:pt x="545" y="883"/>
                  </a:lnTo>
                  <a:lnTo>
                    <a:pt x="414" y="1052"/>
                  </a:lnTo>
                  <a:lnTo>
                    <a:pt x="282" y="1259"/>
                  </a:lnTo>
                  <a:lnTo>
                    <a:pt x="188" y="1446"/>
                  </a:lnTo>
                  <a:lnTo>
                    <a:pt x="113" y="1672"/>
                  </a:lnTo>
                  <a:lnTo>
                    <a:pt x="57" y="1897"/>
                  </a:lnTo>
                  <a:lnTo>
                    <a:pt x="19" y="2122"/>
                  </a:lnTo>
                  <a:lnTo>
                    <a:pt x="1" y="2347"/>
                  </a:lnTo>
                  <a:lnTo>
                    <a:pt x="19" y="2591"/>
                  </a:lnTo>
                  <a:lnTo>
                    <a:pt x="57" y="2817"/>
                  </a:lnTo>
                  <a:lnTo>
                    <a:pt x="113" y="3042"/>
                  </a:lnTo>
                  <a:lnTo>
                    <a:pt x="170" y="3248"/>
                  </a:lnTo>
                  <a:lnTo>
                    <a:pt x="245" y="3399"/>
                  </a:lnTo>
                  <a:lnTo>
                    <a:pt x="320" y="3549"/>
                  </a:lnTo>
                  <a:lnTo>
                    <a:pt x="489" y="3793"/>
                  </a:lnTo>
                  <a:lnTo>
                    <a:pt x="695" y="4037"/>
                  </a:lnTo>
                  <a:lnTo>
                    <a:pt x="920" y="4225"/>
                  </a:lnTo>
                  <a:lnTo>
                    <a:pt x="1183" y="4412"/>
                  </a:lnTo>
                  <a:lnTo>
                    <a:pt x="1446" y="4544"/>
                  </a:lnTo>
                  <a:lnTo>
                    <a:pt x="1746" y="4637"/>
                  </a:lnTo>
                  <a:lnTo>
                    <a:pt x="2047" y="4713"/>
                  </a:lnTo>
                  <a:lnTo>
                    <a:pt x="2366" y="4731"/>
                  </a:lnTo>
                  <a:lnTo>
                    <a:pt x="2591" y="4713"/>
                  </a:lnTo>
                  <a:lnTo>
                    <a:pt x="2816" y="4675"/>
                  </a:lnTo>
                  <a:lnTo>
                    <a:pt x="2985" y="4637"/>
                  </a:lnTo>
                  <a:lnTo>
                    <a:pt x="3154" y="4581"/>
                  </a:lnTo>
                  <a:lnTo>
                    <a:pt x="3305" y="4525"/>
                  </a:lnTo>
                  <a:lnTo>
                    <a:pt x="3455" y="4450"/>
                  </a:lnTo>
                  <a:lnTo>
                    <a:pt x="3605" y="4375"/>
                  </a:lnTo>
                  <a:lnTo>
                    <a:pt x="3736" y="4281"/>
                  </a:lnTo>
                  <a:lnTo>
                    <a:pt x="3868" y="4187"/>
                  </a:lnTo>
                  <a:lnTo>
                    <a:pt x="3980" y="4074"/>
                  </a:lnTo>
                  <a:lnTo>
                    <a:pt x="4112" y="3962"/>
                  </a:lnTo>
                  <a:lnTo>
                    <a:pt x="4206" y="3830"/>
                  </a:lnTo>
                  <a:lnTo>
                    <a:pt x="4356" y="3624"/>
                  </a:lnTo>
                  <a:lnTo>
                    <a:pt x="4487" y="3417"/>
                  </a:lnTo>
                  <a:lnTo>
                    <a:pt x="4581" y="3173"/>
                  </a:lnTo>
                  <a:lnTo>
                    <a:pt x="4656" y="2948"/>
                  </a:lnTo>
                  <a:lnTo>
                    <a:pt x="4694" y="2685"/>
                  </a:lnTo>
                  <a:lnTo>
                    <a:pt x="4731" y="2441"/>
                  </a:lnTo>
                  <a:lnTo>
                    <a:pt x="4712" y="2178"/>
                  </a:lnTo>
                  <a:lnTo>
                    <a:pt x="4675" y="1916"/>
                  </a:lnTo>
                  <a:lnTo>
                    <a:pt x="4619" y="1709"/>
                  </a:lnTo>
                  <a:lnTo>
                    <a:pt x="4562" y="1503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49" y="808"/>
                  </a:lnTo>
                  <a:lnTo>
                    <a:pt x="3999" y="677"/>
                  </a:lnTo>
                  <a:lnTo>
                    <a:pt x="3849" y="545"/>
                  </a:lnTo>
                  <a:lnTo>
                    <a:pt x="3699" y="414"/>
                  </a:lnTo>
                  <a:lnTo>
                    <a:pt x="3530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7" y="95"/>
                  </a:lnTo>
                  <a:lnTo>
                    <a:pt x="2779" y="38"/>
                  </a:lnTo>
                  <a:lnTo>
                    <a:pt x="2572" y="20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755950" y="3936625"/>
              <a:ext cx="118300" cy="118300"/>
            </a:xfrm>
            <a:custGeom>
              <a:avLst/>
              <a:gdLst/>
              <a:ahLst/>
              <a:cxnLst/>
              <a:rect l="l" t="t" r="r" b="b"/>
              <a:pathLst>
                <a:path w="4732" h="4732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328" y="1"/>
                  </a:lnTo>
                  <a:lnTo>
                    <a:pt x="2328" y="1"/>
                  </a:lnTo>
                  <a:lnTo>
                    <a:pt x="2159" y="20"/>
                  </a:lnTo>
                  <a:lnTo>
                    <a:pt x="1990" y="38"/>
                  </a:lnTo>
                  <a:lnTo>
                    <a:pt x="1990" y="38"/>
                  </a:lnTo>
                  <a:lnTo>
                    <a:pt x="1915" y="57"/>
                  </a:lnTo>
                  <a:lnTo>
                    <a:pt x="1915" y="57"/>
                  </a:lnTo>
                  <a:lnTo>
                    <a:pt x="1671" y="113"/>
                  </a:lnTo>
                  <a:lnTo>
                    <a:pt x="1446" y="189"/>
                  </a:lnTo>
                  <a:lnTo>
                    <a:pt x="1240" y="301"/>
                  </a:lnTo>
                  <a:lnTo>
                    <a:pt x="1052" y="414"/>
                  </a:lnTo>
                  <a:lnTo>
                    <a:pt x="864" y="545"/>
                  </a:lnTo>
                  <a:lnTo>
                    <a:pt x="695" y="714"/>
                  </a:lnTo>
                  <a:lnTo>
                    <a:pt x="545" y="883"/>
                  </a:lnTo>
                  <a:lnTo>
                    <a:pt x="414" y="1052"/>
                  </a:lnTo>
                  <a:lnTo>
                    <a:pt x="282" y="1259"/>
                  </a:lnTo>
                  <a:lnTo>
                    <a:pt x="188" y="1446"/>
                  </a:lnTo>
                  <a:lnTo>
                    <a:pt x="113" y="1672"/>
                  </a:lnTo>
                  <a:lnTo>
                    <a:pt x="57" y="1897"/>
                  </a:lnTo>
                  <a:lnTo>
                    <a:pt x="19" y="2122"/>
                  </a:lnTo>
                  <a:lnTo>
                    <a:pt x="1" y="2347"/>
                  </a:lnTo>
                  <a:lnTo>
                    <a:pt x="19" y="2591"/>
                  </a:lnTo>
                  <a:lnTo>
                    <a:pt x="57" y="2817"/>
                  </a:lnTo>
                  <a:lnTo>
                    <a:pt x="57" y="2817"/>
                  </a:lnTo>
                  <a:lnTo>
                    <a:pt x="113" y="3042"/>
                  </a:lnTo>
                  <a:lnTo>
                    <a:pt x="170" y="3248"/>
                  </a:lnTo>
                  <a:lnTo>
                    <a:pt x="170" y="3248"/>
                  </a:lnTo>
                  <a:lnTo>
                    <a:pt x="245" y="3399"/>
                  </a:lnTo>
                  <a:lnTo>
                    <a:pt x="320" y="3549"/>
                  </a:lnTo>
                  <a:lnTo>
                    <a:pt x="320" y="3549"/>
                  </a:lnTo>
                  <a:lnTo>
                    <a:pt x="489" y="3793"/>
                  </a:lnTo>
                  <a:lnTo>
                    <a:pt x="695" y="4037"/>
                  </a:lnTo>
                  <a:lnTo>
                    <a:pt x="920" y="4225"/>
                  </a:lnTo>
                  <a:lnTo>
                    <a:pt x="1183" y="4412"/>
                  </a:lnTo>
                  <a:lnTo>
                    <a:pt x="1446" y="4544"/>
                  </a:lnTo>
                  <a:lnTo>
                    <a:pt x="1746" y="4637"/>
                  </a:lnTo>
                  <a:lnTo>
                    <a:pt x="2047" y="4713"/>
                  </a:lnTo>
                  <a:lnTo>
                    <a:pt x="2366" y="4731"/>
                  </a:lnTo>
                  <a:lnTo>
                    <a:pt x="2366" y="4731"/>
                  </a:lnTo>
                  <a:lnTo>
                    <a:pt x="2591" y="4713"/>
                  </a:lnTo>
                  <a:lnTo>
                    <a:pt x="2816" y="4675"/>
                  </a:lnTo>
                  <a:lnTo>
                    <a:pt x="2816" y="4675"/>
                  </a:lnTo>
                  <a:lnTo>
                    <a:pt x="2985" y="4637"/>
                  </a:lnTo>
                  <a:lnTo>
                    <a:pt x="3154" y="4581"/>
                  </a:lnTo>
                  <a:lnTo>
                    <a:pt x="3305" y="4525"/>
                  </a:lnTo>
                  <a:lnTo>
                    <a:pt x="3455" y="4450"/>
                  </a:lnTo>
                  <a:lnTo>
                    <a:pt x="3605" y="4375"/>
                  </a:lnTo>
                  <a:lnTo>
                    <a:pt x="3736" y="4281"/>
                  </a:lnTo>
                  <a:lnTo>
                    <a:pt x="3868" y="4187"/>
                  </a:lnTo>
                  <a:lnTo>
                    <a:pt x="3980" y="4074"/>
                  </a:lnTo>
                  <a:lnTo>
                    <a:pt x="3980" y="4074"/>
                  </a:lnTo>
                  <a:lnTo>
                    <a:pt x="4112" y="3962"/>
                  </a:lnTo>
                  <a:lnTo>
                    <a:pt x="4206" y="3830"/>
                  </a:lnTo>
                  <a:lnTo>
                    <a:pt x="4206" y="3830"/>
                  </a:lnTo>
                  <a:lnTo>
                    <a:pt x="4356" y="3624"/>
                  </a:lnTo>
                  <a:lnTo>
                    <a:pt x="4487" y="3417"/>
                  </a:lnTo>
                  <a:lnTo>
                    <a:pt x="4581" y="3173"/>
                  </a:lnTo>
                  <a:lnTo>
                    <a:pt x="4656" y="2948"/>
                  </a:lnTo>
                  <a:lnTo>
                    <a:pt x="4694" y="2685"/>
                  </a:lnTo>
                  <a:lnTo>
                    <a:pt x="4731" y="2441"/>
                  </a:lnTo>
                  <a:lnTo>
                    <a:pt x="4712" y="2178"/>
                  </a:lnTo>
                  <a:lnTo>
                    <a:pt x="4675" y="1916"/>
                  </a:lnTo>
                  <a:lnTo>
                    <a:pt x="4675" y="1916"/>
                  </a:lnTo>
                  <a:lnTo>
                    <a:pt x="4619" y="1709"/>
                  </a:lnTo>
                  <a:lnTo>
                    <a:pt x="4562" y="1503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49" y="808"/>
                  </a:lnTo>
                  <a:lnTo>
                    <a:pt x="3999" y="677"/>
                  </a:lnTo>
                  <a:lnTo>
                    <a:pt x="3849" y="545"/>
                  </a:lnTo>
                  <a:lnTo>
                    <a:pt x="3699" y="414"/>
                  </a:lnTo>
                  <a:lnTo>
                    <a:pt x="3530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7" y="95"/>
                  </a:lnTo>
                  <a:lnTo>
                    <a:pt x="2779" y="38"/>
                  </a:lnTo>
                  <a:lnTo>
                    <a:pt x="2572" y="20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955400" y="24170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66" y="1"/>
                  </a:moveTo>
                  <a:lnTo>
                    <a:pt x="2122" y="19"/>
                  </a:lnTo>
                  <a:lnTo>
                    <a:pt x="1897" y="38"/>
                  </a:lnTo>
                  <a:lnTo>
                    <a:pt x="1671" y="113"/>
                  </a:lnTo>
                  <a:lnTo>
                    <a:pt x="1446" y="188"/>
                  </a:lnTo>
                  <a:lnTo>
                    <a:pt x="1221" y="282"/>
                  </a:lnTo>
                  <a:lnTo>
                    <a:pt x="1033" y="414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52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95" y="1653"/>
                  </a:lnTo>
                  <a:lnTo>
                    <a:pt x="38" y="1878"/>
                  </a:lnTo>
                  <a:lnTo>
                    <a:pt x="19" y="2103"/>
                  </a:lnTo>
                  <a:lnTo>
                    <a:pt x="1" y="2347"/>
                  </a:lnTo>
                  <a:lnTo>
                    <a:pt x="1" y="2572"/>
                  </a:lnTo>
                  <a:lnTo>
                    <a:pt x="38" y="2816"/>
                  </a:lnTo>
                  <a:lnTo>
                    <a:pt x="76" y="2985"/>
                  </a:lnTo>
                  <a:lnTo>
                    <a:pt x="132" y="3136"/>
                  </a:lnTo>
                  <a:lnTo>
                    <a:pt x="188" y="3286"/>
                  </a:lnTo>
                  <a:lnTo>
                    <a:pt x="263" y="3436"/>
                  </a:lnTo>
                  <a:lnTo>
                    <a:pt x="339" y="3586"/>
                  </a:lnTo>
                  <a:lnTo>
                    <a:pt x="432" y="3717"/>
                  </a:lnTo>
                  <a:lnTo>
                    <a:pt x="564" y="3886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18"/>
                  </a:lnTo>
                  <a:lnTo>
                    <a:pt x="1240" y="4431"/>
                  </a:lnTo>
                  <a:lnTo>
                    <a:pt x="1446" y="4525"/>
                  </a:lnTo>
                  <a:lnTo>
                    <a:pt x="1653" y="4619"/>
                  </a:lnTo>
                  <a:lnTo>
                    <a:pt x="1859" y="4675"/>
                  </a:lnTo>
                  <a:lnTo>
                    <a:pt x="2028" y="4694"/>
                  </a:lnTo>
                  <a:lnTo>
                    <a:pt x="2197" y="4712"/>
                  </a:lnTo>
                  <a:lnTo>
                    <a:pt x="2572" y="4712"/>
                  </a:lnTo>
                  <a:lnTo>
                    <a:pt x="2816" y="4675"/>
                  </a:lnTo>
                  <a:lnTo>
                    <a:pt x="3079" y="4600"/>
                  </a:lnTo>
                  <a:lnTo>
                    <a:pt x="3342" y="4506"/>
                  </a:lnTo>
                  <a:lnTo>
                    <a:pt x="3492" y="4431"/>
                  </a:lnTo>
                  <a:lnTo>
                    <a:pt x="3624" y="4337"/>
                  </a:lnTo>
                  <a:lnTo>
                    <a:pt x="3774" y="4243"/>
                  </a:lnTo>
                  <a:lnTo>
                    <a:pt x="3905" y="4130"/>
                  </a:lnTo>
                  <a:lnTo>
                    <a:pt x="4037" y="4018"/>
                  </a:lnTo>
                  <a:lnTo>
                    <a:pt x="4149" y="3886"/>
                  </a:lnTo>
                  <a:lnTo>
                    <a:pt x="4262" y="3755"/>
                  </a:lnTo>
                  <a:lnTo>
                    <a:pt x="4356" y="3605"/>
                  </a:lnTo>
                  <a:lnTo>
                    <a:pt x="4450" y="3455"/>
                  </a:lnTo>
                  <a:lnTo>
                    <a:pt x="4525" y="3304"/>
                  </a:lnTo>
                  <a:lnTo>
                    <a:pt x="4581" y="3136"/>
                  </a:lnTo>
                  <a:lnTo>
                    <a:pt x="4637" y="2967"/>
                  </a:lnTo>
                  <a:lnTo>
                    <a:pt x="4675" y="2798"/>
                  </a:lnTo>
                  <a:lnTo>
                    <a:pt x="4694" y="2629"/>
                  </a:lnTo>
                  <a:lnTo>
                    <a:pt x="4712" y="2441"/>
                  </a:lnTo>
                  <a:lnTo>
                    <a:pt x="4712" y="2272"/>
                  </a:lnTo>
                  <a:lnTo>
                    <a:pt x="4694" y="2084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80" y="414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60" y="38"/>
                  </a:lnTo>
                  <a:lnTo>
                    <a:pt x="2554" y="19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955400" y="24170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122" y="19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113"/>
                  </a:lnTo>
                  <a:lnTo>
                    <a:pt x="1446" y="188"/>
                  </a:lnTo>
                  <a:lnTo>
                    <a:pt x="1221" y="282"/>
                  </a:lnTo>
                  <a:lnTo>
                    <a:pt x="1033" y="414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52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95" y="1653"/>
                  </a:lnTo>
                  <a:lnTo>
                    <a:pt x="38" y="1878"/>
                  </a:lnTo>
                  <a:lnTo>
                    <a:pt x="19" y="2103"/>
                  </a:lnTo>
                  <a:lnTo>
                    <a:pt x="1" y="2347"/>
                  </a:lnTo>
                  <a:lnTo>
                    <a:pt x="1" y="2572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76" y="2985"/>
                  </a:lnTo>
                  <a:lnTo>
                    <a:pt x="132" y="3136"/>
                  </a:lnTo>
                  <a:lnTo>
                    <a:pt x="188" y="3286"/>
                  </a:lnTo>
                  <a:lnTo>
                    <a:pt x="263" y="3436"/>
                  </a:lnTo>
                  <a:lnTo>
                    <a:pt x="263" y="3436"/>
                  </a:lnTo>
                  <a:lnTo>
                    <a:pt x="339" y="3586"/>
                  </a:lnTo>
                  <a:lnTo>
                    <a:pt x="432" y="3717"/>
                  </a:lnTo>
                  <a:lnTo>
                    <a:pt x="432" y="3717"/>
                  </a:lnTo>
                  <a:lnTo>
                    <a:pt x="564" y="3886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18"/>
                  </a:lnTo>
                  <a:lnTo>
                    <a:pt x="1240" y="4431"/>
                  </a:lnTo>
                  <a:lnTo>
                    <a:pt x="1446" y="4525"/>
                  </a:lnTo>
                  <a:lnTo>
                    <a:pt x="1653" y="4619"/>
                  </a:lnTo>
                  <a:lnTo>
                    <a:pt x="1859" y="4675"/>
                  </a:lnTo>
                  <a:lnTo>
                    <a:pt x="1859" y="4675"/>
                  </a:lnTo>
                  <a:lnTo>
                    <a:pt x="2028" y="4694"/>
                  </a:lnTo>
                  <a:lnTo>
                    <a:pt x="2197" y="4712"/>
                  </a:lnTo>
                  <a:lnTo>
                    <a:pt x="2197" y="4712"/>
                  </a:lnTo>
                  <a:lnTo>
                    <a:pt x="2347" y="4712"/>
                  </a:lnTo>
                  <a:lnTo>
                    <a:pt x="2347" y="4712"/>
                  </a:lnTo>
                  <a:lnTo>
                    <a:pt x="2572" y="4712"/>
                  </a:lnTo>
                  <a:lnTo>
                    <a:pt x="2816" y="4675"/>
                  </a:lnTo>
                  <a:lnTo>
                    <a:pt x="2816" y="4675"/>
                  </a:lnTo>
                  <a:lnTo>
                    <a:pt x="3079" y="4600"/>
                  </a:lnTo>
                  <a:lnTo>
                    <a:pt x="3342" y="4506"/>
                  </a:lnTo>
                  <a:lnTo>
                    <a:pt x="3342" y="4506"/>
                  </a:lnTo>
                  <a:lnTo>
                    <a:pt x="3492" y="4431"/>
                  </a:lnTo>
                  <a:lnTo>
                    <a:pt x="3624" y="4337"/>
                  </a:lnTo>
                  <a:lnTo>
                    <a:pt x="3624" y="4337"/>
                  </a:lnTo>
                  <a:lnTo>
                    <a:pt x="3774" y="4243"/>
                  </a:lnTo>
                  <a:lnTo>
                    <a:pt x="3905" y="4130"/>
                  </a:lnTo>
                  <a:lnTo>
                    <a:pt x="4037" y="4018"/>
                  </a:lnTo>
                  <a:lnTo>
                    <a:pt x="4149" y="3886"/>
                  </a:lnTo>
                  <a:lnTo>
                    <a:pt x="4262" y="3755"/>
                  </a:lnTo>
                  <a:lnTo>
                    <a:pt x="4356" y="3605"/>
                  </a:lnTo>
                  <a:lnTo>
                    <a:pt x="4450" y="3455"/>
                  </a:lnTo>
                  <a:lnTo>
                    <a:pt x="4525" y="3304"/>
                  </a:lnTo>
                  <a:lnTo>
                    <a:pt x="4581" y="3136"/>
                  </a:lnTo>
                  <a:lnTo>
                    <a:pt x="4637" y="2967"/>
                  </a:lnTo>
                  <a:lnTo>
                    <a:pt x="4675" y="2798"/>
                  </a:lnTo>
                  <a:lnTo>
                    <a:pt x="4694" y="2629"/>
                  </a:lnTo>
                  <a:lnTo>
                    <a:pt x="4712" y="2441"/>
                  </a:lnTo>
                  <a:lnTo>
                    <a:pt x="4712" y="2272"/>
                  </a:lnTo>
                  <a:lnTo>
                    <a:pt x="4694" y="2084"/>
                  </a:lnTo>
                  <a:lnTo>
                    <a:pt x="4675" y="1897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80" y="414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60" y="38"/>
                  </a:lnTo>
                  <a:lnTo>
                    <a:pt x="2554" y="19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4386750" y="5033375"/>
              <a:ext cx="117825" cy="118300"/>
            </a:xfrm>
            <a:custGeom>
              <a:avLst/>
              <a:gdLst/>
              <a:ahLst/>
              <a:cxnLst/>
              <a:rect l="l" t="t" r="r" b="b"/>
              <a:pathLst>
                <a:path w="4713" h="4732" extrusionOk="0">
                  <a:moveTo>
                    <a:pt x="2366" y="1"/>
                  </a:moveTo>
                  <a:lnTo>
                    <a:pt x="2140" y="19"/>
                  </a:lnTo>
                  <a:lnTo>
                    <a:pt x="1896" y="57"/>
                  </a:lnTo>
                  <a:lnTo>
                    <a:pt x="1727" y="94"/>
                  </a:lnTo>
                  <a:lnTo>
                    <a:pt x="1577" y="151"/>
                  </a:lnTo>
                  <a:lnTo>
                    <a:pt x="1408" y="207"/>
                  </a:lnTo>
                  <a:lnTo>
                    <a:pt x="1258" y="282"/>
                  </a:lnTo>
                  <a:lnTo>
                    <a:pt x="1052" y="414"/>
                  </a:lnTo>
                  <a:lnTo>
                    <a:pt x="845" y="564"/>
                  </a:lnTo>
                  <a:lnTo>
                    <a:pt x="657" y="733"/>
                  </a:lnTo>
                  <a:lnTo>
                    <a:pt x="489" y="920"/>
                  </a:lnTo>
                  <a:lnTo>
                    <a:pt x="395" y="1071"/>
                  </a:lnTo>
                  <a:lnTo>
                    <a:pt x="301" y="1202"/>
                  </a:lnTo>
                  <a:lnTo>
                    <a:pt x="207" y="1390"/>
                  </a:lnTo>
                  <a:lnTo>
                    <a:pt x="132" y="1577"/>
                  </a:lnTo>
                  <a:lnTo>
                    <a:pt x="76" y="1765"/>
                  </a:lnTo>
                  <a:lnTo>
                    <a:pt x="38" y="1972"/>
                  </a:lnTo>
                  <a:lnTo>
                    <a:pt x="0" y="2178"/>
                  </a:lnTo>
                  <a:lnTo>
                    <a:pt x="0" y="2403"/>
                  </a:lnTo>
                  <a:lnTo>
                    <a:pt x="19" y="2610"/>
                  </a:lnTo>
                  <a:lnTo>
                    <a:pt x="38" y="2816"/>
                  </a:lnTo>
                  <a:lnTo>
                    <a:pt x="113" y="3098"/>
                  </a:lnTo>
                  <a:lnTo>
                    <a:pt x="207" y="3342"/>
                  </a:lnTo>
                  <a:lnTo>
                    <a:pt x="338" y="3586"/>
                  </a:lnTo>
                  <a:lnTo>
                    <a:pt x="489" y="3793"/>
                  </a:lnTo>
                  <a:lnTo>
                    <a:pt x="582" y="3924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37"/>
                  </a:lnTo>
                  <a:lnTo>
                    <a:pt x="1258" y="4450"/>
                  </a:lnTo>
                  <a:lnTo>
                    <a:pt x="1465" y="4543"/>
                  </a:lnTo>
                  <a:lnTo>
                    <a:pt x="1671" y="4618"/>
                  </a:lnTo>
                  <a:lnTo>
                    <a:pt x="1896" y="4675"/>
                  </a:lnTo>
                  <a:lnTo>
                    <a:pt x="2122" y="4712"/>
                  </a:lnTo>
                  <a:lnTo>
                    <a:pt x="2347" y="4731"/>
                  </a:lnTo>
                  <a:lnTo>
                    <a:pt x="2591" y="4712"/>
                  </a:lnTo>
                  <a:lnTo>
                    <a:pt x="2816" y="4675"/>
                  </a:lnTo>
                  <a:lnTo>
                    <a:pt x="3041" y="4618"/>
                  </a:lnTo>
                  <a:lnTo>
                    <a:pt x="3267" y="4543"/>
                  </a:lnTo>
                  <a:lnTo>
                    <a:pt x="3492" y="4431"/>
                  </a:lnTo>
                  <a:lnTo>
                    <a:pt x="3680" y="4318"/>
                  </a:lnTo>
                  <a:lnTo>
                    <a:pt x="3867" y="4187"/>
                  </a:lnTo>
                  <a:lnTo>
                    <a:pt x="4036" y="4037"/>
                  </a:lnTo>
                  <a:lnTo>
                    <a:pt x="4187" y="3868"/>
                  </a:lnTo>
                  <a:lnTo>
                    <a:pt x="4318" y="3680"/>
                  </a:lnTo>
                  <a:lnTo>
                    <a:pt x="4431" y="3492"/>
                  </a:lnTo>
                  <a:lnTo>
                    <a:pt x="4524" y="3286"/>
                  </a:lnTo>
                  <a:lnTo>
                    <a:pt x="4618" y="3060"/>
                  </a:lnTo>
                  <a:lnTo>
                    <a:pt x="4675" y="2854"/>
                  </a:lnTo>
                  <a:lnTo>
                    <a:pt x="4693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915"/>
                  </a:lnTo>
                  <a:lnTo>
                    <a:pt x="4618" y="1709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30" y="808"/>
                  </a:lnTo>
                  <a:lnTo>
                    <a:pt x="3999" y="676"/>
                  </a:lnTo>
                  <a:lnTo>
                    <a:pt x="3849" y="545"/>
                  </a:lnTo>
                  <a:lnTo>
                    <a:pt x="3680" y="414"/>
                  </a:lnTo>
                  <a:lnTo>
                    <a:pt x="3511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6" y="94"/>
                  </a:lnTo>
                  <a:lnTo>
                    <a:pt x="2760" y="38"/>
                  </a:lnTo>
                  <a:lnTo>
                    <a:pt x="2572" y="19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4386750" y="5033375"/>
              <a:ext cx="117825" cy="118300"/>
            </a:xfrm>
            <a:custGeom>
              <a:avLst/>
              <a:gdLst/>
              <a:ahLst/>
              <a:cxnLst/>
              <a:rect l="l" t="t" r="r" b="b"/>
              <a:pathLst>
                <a:path w="4713" h="4732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140" y="19"/>
                  </a:lnTo>
                  <a:lnTo>
                    <a:pt x="1896" y="57"/>
                  </a:lnTo>
                  <a:lnTo>
                    <a:pt x="1896" y="57"/>
                  </a:lnTo>
                  <a:lnTo>
                    <a:pt x="1727" y="94"/>
                  </a:lnTo>
                  <a:lnTo>
                    <a:pt x="1577" y="151"/>
                  </a:lnTo>
                  <a:lnTo>
                    <a:pt x="1577" y="151"/>
                  </a:lnTo>
                  <a:lnTo>
                    <a:pt x="1408" y="207"/>
                  </a:lnTo>
                  <a:lnTo>
                    <a:pt x="1258" y="282"/>
                  </a:lnTo>
                  <a:lnTo>
                    <a:pt x="1258" y="282"/>
                  </a:lnTo>
                  <a:lnTo>
                    <a:pt x="1052" y="414"/>
                  </a:lnTo>
                  <a:lnTo>
                    <a:pt x="845" y="564"/>
                  </a:lnTo>
                  <a:lnTo>
                    <a:pt x="657" y="733"/>
                  </a:lnTo>
                  <a:lnTo>
                    <a:pt x="489" y="920"/>
                  </a:lnTo>
                  <a:lnTo>
                    <a:pt x="489" y="920"/>
                  </a:lnTo>
                  <a:lnTo>
                    <a:pt x="395" y="1071"/>
                  </a:lnTo>
                  <a:lnTo>
                    <a:pt x="301" y="1202"/>
                  </a:lnTo>
                  <a:lnTo>
                    <a:pt x="301" y="1202"/>
                  </a:lnTo>
                  <a:lnTo>
                    <a:pt x="207" y="1390"/>
                  </a:lnTo>
                  <a:lnTo>
                    <a:pt x="132" y="1577"/>
                  </a:lnTo>
                  <a:lnTo>
                    <a:pt x="76" y="1765"/>
                  </a:lnTo>
                  <a:lnTo>
                    <a:pt x="38" y="1972"/>
                  </a:lnTo>
                  <a:lnTo>
                    <a:pt x="0" y="2178"/>
                  </a:lnTo>
                  <a:lnTo>
                    <a:pt x="0" y="2403"/>
                  </a:lnTo>
                  <a:lnTo>
                    <a:pt x="19" y="2610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113" y="3098"/>
                  </a:lnTo>
                  <a:lnTo>
                    <a:pt x="207" y="3342"/>
                  </a:lnTo>
                  <a:lnTo>
                    <a:pt x="338" y="3586"/>
                  </a:lnTo>
                  <a:lnTo>
                    <a:pt x="489" y="3793"/>
                  </a:lnTo>
                  <a:lnTo>
                    <a:pt x="489" y="3793"/>
                  </a:lnTo>
                  <a:lnTo>
                    <a:pt x="582" y="3924"/>
                  </a:lnTo>
                  <a:lnTo>
                    <a:pt x="714" y="4055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37"/>
                  </a:lnTo>
                  <a:lnTo>
                    <a:pt x="1258" y="4450"/>
                  </a:lnTo>
                  <a:lnTo>
                    <a:pt x="1465" y="4543"/>
                  </a:lnTo>
                  <a:lnTo>
                    <a:pt x="1671" y="4618"/>
                  </a:lnTo>
                  <a:lnTo>
                    <a:pt x="1896" y="4675"/>
                  </a:lnTo>
                  <a:lnTo>
                    <a:pt x="2122" y="4712"/>
                  </a:lnTo>
                  <a:lnTo>
                    <a:pt x="2347" y="4731"/>
                  </a:lnTo>
                  <a:lnTo>
                    <a:pt x="2347" y="4731"/>
                  </a:lnTo>
                  <a:lnTo>
                    <a:pt x="2591" y="4712"/>
                  </a:lnTo>
                  <a:lnTo>
                    <a:pt x="2816" y="4675"/>
                  </a:lnTo>
                  <a:lnTo>
                    <a:pt x="2816" y="4675"/>
                  </a:lnTo>
                  <a:lnTo>
                    <a:pt x="3041" y="4618"/>
                  </a:lnTo>
                  <a:lnTo>
                    <a:pt x="3267" y="4543"/>
                  </a:lnTo>
                  <a:lnTo>
                    <a:pt x="3492" y="4431"/>
                  </a:lnTo>
                  <a:lnTo>
                    <a:pt x="3680" y="4318"/>
                  </a:lnTo>
                  <a:lnTo>
                    <a:pt x="3867" y="4187"/>
                  </a:lnTo>
                  <a:lnTo>
                    <a:pt x="4036" y="4037"/>
                  </a:lnTo>
                  <a:lnTo>
                    <a:pt x="4187" y="3868"/>
                  </a:lnTo>
                  <a:lnTo>
                    <a:pt x="4318" y="3680"/>
                  </a:lnTo>
                  <a:lnTo>
                    <a:pt x="4431" y="3492"/>
                  </a:lnTo>
                  <a:lnTo>
                    <a:pt x="4524" y="3286"/>
                  </a:lnTo>
                  <a:lnTo>
                    <a:pt x="4618" y="3060"/>
                  </a:lnTo>
                  <a:lnTo>
                    <a:pt x="4675" y="2854"/>
                  </a:lnTo>
                  <a:lnTo>
                    <a:pt x="4693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915"/>
                  </a:lnTo>
                  <a:lnTo>
                    <a:pt x="4675" y="1915"/>
                  </a:lnTo>
                  <a:lnTo>
                    <a:pt x="4618" y="1709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30" y="808"/>
                  </a:lnTo>
                  <a:lnTo>
                    <a:pt x="3999" y="676"/>
                  </a:lnTo>
                  <a:lnTo>
                    <a:pt x="3849" y="545"/>
                  </a:lnTo>
                  <a:lnTo>
                    <a:pt x="3680" y="414"/>
                  </a:lnTo>
                  <a:lnTo>
                    <a:pt x="3511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6" y="94"/>
                  </a:lnTo>
                  <a:lnTo>
                    <a:pt x="2760" y="38"/>
                  </a:lnTo>
                  <a:lnTo>
                    <a:pt x="2572" y="19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866775" y="5359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122" y="0"/>
                  </a:moveTo>
                  <a:lnTo>
                    <a:pt x="1896" y="38"/>
                  </a:lnTo>
                  <a:lnTo>
                    <a:pt x="1690" y="94"/>
                  </a:lnTo>
                  <a:lnTo>
                    <a:pt x="1502" y="150"/>
                  </a:lnTo>
                  <a:lnTo>
                    <a:pt x="1314" y="244"/>
                  </a:lnTo>
                  <a:lnTo>
                    <a:pt x="1127" y="338"/>
                  </a:lnTo>
                  <a:lnTo>
                    <a:pt x="958" y="451"/>
                  </a:lnTo>
                  <a:lnTo>
                    <a:pt x="808" y="563"/>
                  </a:lnTo>
                  <a:lnTo>
                    <a:pt x="657" y="714"/>
                  </a:lnTo>
                  <a:lnTo>
                    <a:pt x="526" y="864"/>
                  </a:lnTo>
                  <a:lnTo>
                    <a:pt x="432" y="995"/>
                  </a:lnTo>
                  <a:lnTo>
                    <a:pt x="338" y="1127"/>
                  </a:lnTo>
                  <a:lnTo>
                    <a:pt x="244" y="1314"/>
                  </a:lnTo>
                  <a:lnTo>
                    <a:pt x="151" y="1502"/>
                  </a:lnTo>
                  <a:lnTo>
                    <a:pt x="94" y="1709"/>
                  </a:lnTo>
                  <a:lnTo>
                    <a:pt x="38" y="1915"/>
                  </a:lnTo>
                  <a:lnTo>
                    <a:pt x="0" y="2140"/>
                  </a:lnTo>
                  <a:lnTo>
                    <a:pt x="0" y="2366"/>
                  </a:lnTo>
                  <a:lnTo>
                    <a:pt x="0" y="2591"/>
                  </a:lnTo>
                  <a:lnTo>
                    <a:pt x="38" y="2816"/>
                  </a:lnTo>
                  <a:lnTo>
                    <a:pt x="94" y="3023"/>
                  </a:lnTo>
                  <a:lnTo>
                    <a:pt x="169" y="3210"/>
                  </a:lnTo>
                  <a:lnTo>
                    <a:pt x="244" y="3398"/>
                  </a:lnTo>
                  <a:lnTo>
                    <a:pt x="338" y="3586"/>
                  </a:lnTo>
                  <a:lnTo>
                    <a:pt x="451" y="3755"/>
                  </a:lnTo>
                  <a:lnTo>
                    <a:pt x="582" y="3905"/>
                  </a:lnTo>
                  <a:lnTo>
                    <a:pt x="714" y="4055"/>
                  </a:lnTo>
                  <a:lnTo>
                    <a:pt x="864" y="4186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8" y="4562"/>
                  </a:lnTo>
                  <a:lnTo>
                    <a:pt x="1746" y="4637"/>
                  </a:lnTo>
                  <a:lnTo>
                    <a:pt x="1953" y="4674"/>
                  </a:lnTo>
                  <a:lnTo>
                    <a:pt x="2140" y="4693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3041" y="4599"/>
                  </a:lnTo>
                  <a:lnTo>
                    <a:pt x="3267" y="4524"/>
                  </a:lnTo>
                  <a:lnTo>
                    <a:pt x="3473" y="4430"/>
                  </a:lnTo>
                  <a:lnTo>
                    <a:pt x="3680" y="4299"/>
                  </a:lnTo>
                  <a:lnTo>
                    <a:pt x="3867" y="4168"/>
                  </a:lnTo>
                  <a:lnTo>
                    <a:pt x="4036" y="4017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31" y="3473"/>
                  </a:lnTo>
                  <a:lnTo>
                    <a:pt x="4524" y="3267"/>
                  </a:lnTo>
                  <a:lnTo>
                    <a:pt x="4599" y="3060"/>
                  </a:lnTo>
                  <a:lnTo>
                    <a:pt x="4656" y="2835"/>
                  </a:lnTo>
                  <a:lnTo>
                    <a:pt x="4693" y="2610"/>
                  </a:lnTo>
                  <a:lnTo>
                    <a:pt x="4712" y="2366"/>
                  </a:lnTo>
                  <a:lnTo>
                    <a:pt x="4693" y="2140"/>
                  </a:lnTo>
                  <a:lnTo>
                    <a:pt x="4675" y="1896"/>
                  </a:lnTo>
                  <a:lnTo>
                    <a:pt x="4581" y="1596"/>
                  </a:lnTo>
                  <a:lnTo>
                    <a:pt x="4468" y="1314"/>
                  </a:lnTo>
                  <a:lnTo>
                    <a:pt x="4393" y="1164"/>
                  </a:lnTo>
                  <a:lnTo>
                    <a:pt x="4299" y="1033"/>
                  </a:lnTo>
                  <a:lnTo>
                    <a:pt x="4130" y="807"/>
                  </a:lnTo>
                  <a:lnTo>
                    <a:pt x="3924" y="601"/>
                  </a:lnTo>
                  <a:lnTo>
                    <a:pt x="3698" y="413"/>
                  </a:lnTo>
                  <a:lnTo>
                    <a:pt x="3454" y="263"/>
                  </a:lnTo>
                  <a:lnTo>
                    <a:pt x="3210" y="150"/>
                  </a:lnTo>
                  <a:lnTo>
                    <a:pt x="2929" y="57"/>
                  </a:lnTo>
                  <a:lnTo>
                    <a:pt x="2647" y="19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66775" y="5359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2366" y="0"/>
                  </a:moveTo>
                  <a:lnTo>
                    <a:pt x="2366" y="0"/>
                  </a:lnTo>
                  <a:lnTo>
                    <a:pt x="2122" y="0"/>
                  </a:lnTo>
                  <a:lnTo>
                    <a:pt x="1896" y="38"/>
                  </a:lnTo>
                  <a:lnTo>
                    <a:pt x="1896" y="38"/>
                  </a:lnTo>
                  <a:lnTo>
                    <a:pt x="1690" y="94"/>
                  </a:lnTo>
                  <a:lnTo>
                    <a:pt x="1502" y="150"/>
                  </a:lnTo>
                  <a:lnTo>
                    <a:pt x="1314" y="244"/>
                  </a:lnTo>
                  <a:lnTo>
                    <a:pt x="1127" y="338"/>
                  </a:lnTo>
                  <a:lnTo>
                    <a:pt x="958" y="451"/>
                  </a:lnTo>
                  <a:lnTo>
                    <a:pt x="808" y="563"/>
                  </a:lnTo>
                  <a:lnTo>
                    <a:pt x="657" y="714"/>
                  </a:lnTo>
                  <a:lnTo>
                    <a:pt x="526" y="864"/>
                  </a:lnTo>
                  <a:lnTo>
                    <a:pt x="526" y="864"/>
                  </a:lnTo>
                  <a:lnTo>
                    <a:pt x="432" y="995"/>
                  </a:lnTo>
                  <a:lnTo>
                    <a:pt x="338" y="1127"/>
                  </a:lnTo>
                  <a:lnTo>
                    <a:pt x="338" y="1127"/>
                  </a:lnTo>
                  <a:lnTo>
                    <a:pt x="244" y="1314"/>
                  </a:lnTo>
                  <a:lnTo>
                    <a:pt x="151" y="1502"/>
                  </a:lnTo>
                  <a:lnTo>
                    <a:pt x="94" y="1709"/>
                  </a:lnTo>
                  <a:lnTo>
                    <a:pt x="38" y="1915"/>
                  </a:lnTo>
                  <a:lnTo>
                    <a:pt x="0" y="2140"/>
                  </a:lnTo>
                  <a:lnTo>
                    <a:pt x="0" y="2366"/>
                  </a:lnTo>
                  <a:lnTo>
                    <a:pt x="0" y="2591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94" y="3023"/>
                  </a:lnTo>
                  <a:lnTo>
                    <a:pt x="169" y="3210"/>
                  </a:lnTo>
                  <a:lnTo>
                    <a:pt x="244" y="3398"/>
                  </a:lnTo>
                  <a:lnTo>
                    <a:pt x="338" y="3586"/>
                  </a:lnTo>
                  <a:lnTo>
                    <a:pt x="451" y="3755"/>
                  </a:lnTo>
                  <a:lnTo>
                    <a:pt x="582" y="3905"/>
                  </a:lnTo>
                  <a:lnTo>
                    <a:pt x="714" y="4055"/>
                  </a:lnTo>
                  <a:lnTo>
                    <a:pt x="864" y="4186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8" y="4562"/>
                  </a:lnTo>
                  <a:lnTo>
                    <a:pt x="1746" y="4637"/>
                  </a:lnTo>
                  <a:lnTo>
                    <a:pt x="1953" y="4674"/>
                  </a:lnTo>
                  <a:lnTo>
                    <a:pt x="2140" y="4693"/>
                  </a:lnTo>
                  <a:lnTo>
                    <a:pt x="2347" y="4712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41" y="4599"/>
                  </a:lnTo>
                  <a:lnTo>
                    <a:pt x="3267" y="4524"/>
                  </a:lnTo>
                  <a:lnTo>
                    <a:pt x="3473" y="4430"/>
                  </a:lnTo>
                  <a:lnTo>
                    <a:pt x="3680" y="4299"/>
                  </a:lnTo>
                  <a:lnTo>
                    <a:pt x="3867" y="4168"/>
                  </a:lnTo>
                  <a:lnTo>
                    <a:pt x="4036" y="4017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31" y="3473"/>
                  </a:lnTo>
                  <a:lnTo>
                    <a:pt x="4524" y="3267"/>
                  </a:lnTo>
                  <a:lnTo>
                    <a:pt x="4599" y="3060"/>
                  </a:lnTo>
                  <a:lnTo>
                    <a:pt x="4656" y="2835"/>
                  </a:lnTo>
                  <a:lnTo>
                    <a:pt x="4693" y="2610"/>
                  </a:lnTo>
                  <a:lnTo>
                    <a:pt x="4712" y="2366"/>
                  </a:lnTo>
                  <a:lnTo>
                    <a:pt x="4693" y="2140"/>
                  </a:lnTo>
                  <a:lnTo>
                    <a:pt x="4675" y="1896"/>
                  </a:lnTo>
                  <a:lnTo>
                    <a:pt x="4675" y="1896"/>
                  </a:lnTo>
                  <a:lnTo>
                    <a:pt x="4581" y="1596"/>
                  </a:lnTo>
                  <a:lnTo>
                    <a:pt x="4468" y="1314"/>
                  </a:lnTo>
                  <a:lnTo>
                    <a:pt x="4468" y="1314"/>
                  </a:lnTo>
                  <a:lnTo>
                    <a:pt x="4393" y="1164"/>
                  </a:lnTo>
                  <a:lnTo>
                    <a:pt x="4299" y="1033"/>
                  </a:lnTo>
                  <a:lnTo>
                    <a:pt x="4299" y="1033"/>
                  </a:lnTo>
                  <a:lnTo>
                    <a:pt x="4130" y="807"/>
                  </a:lnTo>
                  <a:lnTo>
                    <a:pt x="3924" y="601"/>
                  </a:lnTo>
                  <a:lnTo>
                    <a:pt x="3698" y="413"/>
                  </a:lnTo>
                  <a:lnTo>
                    <a:pt x="3454" y="263"/>
                  </a:lnTo>
                  <a:lnTo>
                    <a:pt x="3210" y="150"/>
                  </a:lnTo>
                  <a:lnTo>
                    <a:pt x="2929" y="57"/>
                  </a:lnTo>
                  <a:lnTo>
                    <a:pt x="2647" y="19"/>
                  </a:lnTo>
                  <a:lnTo>
                    <a:pt x="236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2215325" y="42571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141" y="0"/>
                  </a:moveTo>
                  <a:lnTo>
                    <a:pt x="1897" y="38"/>
                  </a:lnTo>
                  <a:lnTo>
                    <a:pt x="1671" y="94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4"/>
                  </a:lnTo>
                  <a:lnTo>
                    <a:pt x="864" y="544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2"/>
                  </a:lnTo>
                  <a:lnTo>
                    <a:pt x="282" y="1239"/>
                  </a:lnTo>
                  <a:lnTo>
                    <a:pt x="188" y="1445"/>
                  </a:lnTo>
                  <a:lnTo>
                    <a:pt x="113" y="1652"/>
                  </a:lnTo>
                  <a:lnTo>
                    <a:pt x="57" y="1877"/>
                  </a:lnTo>
                  <a:lnTo>
                    <a:pt x="19" y="2102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94" y="3022"/>
                  </a:lnTo>
                  <a:lnTo>
                    <a:pt x="170" y="3210"/>
                  </a:lnTo>
                  <a:lnTo>
                    <a:pt x="245" y="3398"/>
                  </a:lnTo>
                  <a:lnTo>
                    <a:pt x="357" y="3585"/>
                  </a:lnTo>
                  <a:lnTo>
                    <a:pt x="470" y="3754"/>
                  </a:lnTo>
                  <a:lnTo>
                    <a:pt x="583" y="3905"/>
                  </a:lnTo>
                  <a:lnTo>
                    <a:pt x="733" y="4055"/>
                  </a:lnTo>
                  <a:lnTo>
                    <a:pt x="883" y="4186"/>
                  </a:lnTo>
                  <a:lnTo>
                    <a:pt x="1033" y="4299"/>
                  </a:lnTo>
                  <a:lnTo>
                    <a:pt x="1202" y="4411"/>
                  </a:lnTo>
                  <a:lnTo>
                    <a:pt x="1390" y="4505"/>
                  </a:lnTo>
                  <a:lnTo>
                    <a:pt x="1559" y="4580"/>
                  </a:lnTo>
                  <a:lnTo>
                    <a:pt x="1765" y="4637"/>
                  </a:lnTo>
                  <a:lnTo>
                    <a:pt x="1953" y="4674"/>
                  </a:lnTo>
                  <a:lnTo>
                    <a:pt x="2159" y="4693"/>
                  </a:lnTo>
                  <a:lnTo>
                    <a:pt x="2366" y="4712"/>
                  </a:lnTo>
                  <a:lnTo>
                    <a:pt x="2591" y="4693"/>
                  </a:lnTo>
                  <a:lnTo>
                    <a:pt x="2816" y="4674"/>
                  </a:lnTo>
                  <a:lnTo>
                    <a:pt x="3042" y="4618"/>
                  </a:lnTo>
                  <a:lnTo>
                    <a:pt x="3248" y="4543"/>
                  </a:lnTo>
                  <a:lnTo>
                    <a:pt x="3436" y="4449"/>
                  </a:lnTo>
                  <a:lnTo>
                    <a:pt x="3624" y="4355"/>
                  </a:lnTo>
                  <a:lnTo>
                    <a:pt x="3793" y="4224"/>
                  </a:lnTo>
                  <a:lnTo>
                    <a:pt x="3943" y="4092"/>
                  </a:lnTo>
                  <a:lnTo>
                    <a:pt x="4093" y="3942"/>
                  </a:lnTo>
                  <a:lnTo>
                    <a:pt x="4224" y="3792"/>
                  </a:lnTo>
                  <a:lnTo>
                    <a:pt x="4318" y="3661"/>
                  </a:lnTo>
                  <a:lnTo>
                    <a:pt x="4412" y="3510"/>
                  </a:lnTo>
                  <a:lnTo>
                    <a:pt x="4506" y="3341"/>
                  </a:lnTo>
                  <a:lnTo>
                    <a:pt x="4581" y="3154"/>
                  </a:lnTo>
                  <a:lnTo>
                    <a:pt x="4637" y="2947"/>
                  </a:lnTo>
                  <a:lnTo>
                    <a:pt x="4694" y="2741"/>
                  </a:lnTo>
                  <a:lnTo>
                    <a:pt x="4712" y="2534"/>
                  </a:lnTo>
                  <a:lnTo>
                    <a:pt x="4712" y="2328"/>
                  </a:lnTo>
                  <a:lnTo>
                    <a:pt x="4712" y="2102"/>
                  </a:lnTo>
                  <a:lnTo>
                    <a:pt x="4675" y="1896"/>
                  </a:lnTo>
                  <a:lnTo>
                    <a:pt x="4637" y="1727"/>
                  </a:lnTo>
                  <a:lnTo>
                    <a:pt x="4581" y="1577"/>
                  </a:lnTo>
                  <a:lnTo>
                    <a:pt x="4525" y="1427"/>
                  </a:lnTo>
                  <a:lnTo>
                    <a:pt x="4468" y="1276"/>
                  </a:lnTo>
                  <a:lnTo>
                    <a:pt x="4374" y="1126"/>
                  </a:lnTo>
                  <a:lnTo>
                    <a:pt x="4299" y="995"/>
                  </a:lnTo>
                  <a:lnTo>
                    <a:pt x="4149" y="826"/>
                  </a:lnTo>
                  <a:lnTo>
                    <a:pt x="3999" y="657"/>
                  </a:lnTo>
                  <a:lnTo>
                    <a:pt x="3830" y="507"/>
                  </a:lnTo>
                  <a:lnTo>
                    <a:pt x="3661" y="394"/>
                  </a:lnTo>
                  <a:lnTo>
                    <a:pt x="3473" y="282"/>
                  </a:lnTo>
                  <a:lnTo>
                    <a:pt x="3267" y="188"/>
                  </a:lnTo>
                  <a:lnTo>
                    <a:pt x="3060" y="94"/>
                  </a:lnTo>
                  <a:lnTo>
                    <a:pt x="2854" y="38"/>
                  </a:lnTo>
                  <a:lnTo>
                    <a:pt x="2685" y="19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215325" y="42571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2366" y="0"/>
                  </a:moveTo>
                  <a:lnTo>
                    <a:pt x="2366" y="0"/>
                  </a:lnTo>
                  <a:lnTo>
                    <a:pt x="2141" y="0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94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4"/>
                  </a:lnTo>
                  <a:lnTo>
                    <a:pt x="864" y="544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2"/>
                  </a:lnTo>
                  <a:lnTo>
                    <a:pt x="282" y="1239"/>
                  </a:lnTo>
                  <a:lnTo>
                    <a:pt x="188" y="1445"/>
                  </a:lnTo>
                  <a:lnTo>
                    <a:pt x="113" y="1652"/>
                  </a:lnTo>
                  <a:lnTo>
                    <a:pt x="57" y="1877"/>
                  </a:lnTo>
                  <a:lnTo>
                    <a:pt x="19" y="2102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57" y="2816"/>
                  </a:lnTo>
                  <a:lnTo>
                    <a:pt x="94" y="3022"/>
                  </a:lnTo>
                  <a:lnTo>
                    <a:pt x="170" y="3210"/>
                  </a:lnTo>
                  <a:lnTo>
                    <a:pt x="245" y="3398"/>
                  </a:lnTo>
                  <a:lnTo>
                    <a:pt x="357" y="3585"/>
                  </a:lnTo>
                  <a:lnTo>
                    <a:pt x="470" y="3754"/>
                  </a:lnTo>
                  <a:lnTo>
                    <a:pt x="583" y="3905"/>
                  </a:lnTo>
                  <a:lnTo>
                    <a:pt x="733" y="4055"/>
                  </a:lnTo>
                  <a:lnTo>
                    <a:pt x="883" y="4186"/>
                  </a:lnTo>
                  <a:lnTo>
                    <a:pt x="1033" y="4299"/>
                  </a:lnTo>
                  <a:lnTo>
                    <a:pt x="1202" y="4411"/>
                  </a:lnTo>
                  <a:lnTo>
                    <a:pt x="1390" y="4505"/>
                  </a:lnTo>
                  <a:lnTo>
                    <a:pt x="1559" y="4580"/>
                  </a:lnTo>
                  <a:lnTo>
                    <a:pt x="1765" y="4637"/>
                  </a:lnTo>
                  <a:lnTo>
                    <a:pt x="1953" y="4674"/>
                  </a:lnTo>
                  <a:lnTo>
                    <a:pt x="2159" y="4693"/>
                  </a:lnTo>
                  <a:lnTo>
                    <a:pt x="2366" y="4712"/>
                  </a:lnTo>
                  <a:lnTo>
                    <a:pt x="2366" y="4712"/>
                  </a:lnTo>
                  <a:lnTo>
                    <a:pt x="2591" y="4693"/>
                  </a:lnTo>
                  <a:lnTo>
                    <a:pt x="2816" y="4674"/>
                  </a:lnTo>
                  <a:lnTo>
                    <a:pt x="2816" y="4674"/>
                  </a:lnTo>
                  <a:lnTo>
                    <a:pt x="3042" y="4618"/>
                  </a:lnTo>
                  <a:lnTo>
                    <a:pt x="3248" y="4543"/>
                  </a:lnTo>
                  <a:lnTo>
                    <a:pt x="3436" y="4449"/>
                  </a:lnTo>
                  <a:lnTo>
                    <a:pt x="3624" y="4355"/>
                  </a:lnTo>
                  <a:lnTo>
                    <a:pt x="3793" y="4224"/>
                  </a:lnTo>
                  <a:lnTo>
                    <a:pt x="3943" y="4092"/>
                  </a:lnTo>
                  <a:lnTo>
                    <a:pt x="4093" y="3942"/>
                  </a:lnTo>
                  <a:lnTo>
                    <a:pt x="4224" y="3792"/>
                  </a:lnTo>
                  <a:lnTo>
                    <a:pt x="4224" y="3792"/>
                  </a:lnTo>
                  <a:lnTo>
                    <a:pt x="4318" y="3661"/>
                  </a:lnTo>
                  <a:lnTo>
                    <a:pt x="4412" y="3510"/>
                  </a:lnTo>
                  <a:lnTo>
                    <a:pt x="4412" y="3510"/>
                  </a:lnTo>
                  <a:lnTo>
                    <a:pt x="4506" y="3341"/>
                  </a:lnTo>
                  <a:lnTo>
                    <a:pt x="4581" y="3154"/>
                  </a:lnTo>
                  <a:lnTo>
                    <a:pt x="4637" y="2947"/>
                  </a:lnTo>
                  <a:lnTo>
                    <a:pt x="4694" y="2741"/>
                  </a:lnTo>
                  <a:lnTo>
                    <a:pt x="4712" y="2534"/>
                  </a:lnTo>
                  <a:lnTo>
                    <a:pt x="4712" y="2328"/>
                  </a:lnTo>
                  <a:lnTo>
                    <a:pt x="4712" y="2102"/>
                  </a:lnTo>
                  <a:lnTo>
                    <a:pt x="4675" y="1896"/>
                  </a:lnTo>
                  <a:lnTo>
                    <a:pt x="4675" y="1896"/>
                  </a:lnTo>
                  <a:lnTo>
                    <a:pt x="4637" y="1727"/>
                  </a:lnTo>
                  <a:lnTo>
                    <a:pt x="4581" y="1577"/>
                  </a:lnTo>
                  <a:lnTo>
                    <a:pt x="4525" y="1427"/>
                  </a:lnTo>
                  <a:lnTo>
                    <a:pt x="4468" y="1276"/>
                  </a:lnTo>
                  <a:lnTo>
                    <a:pt x="4468" y="1276"/>
                  </a:lnTo>
                  <a:lnTo>
                    <a:pt x="4374" y="1126"/>
                  </a:lnTo>
                  <a:lnTo>
                    <a:pt x="4299" y="995"/>
                  </a:lnTo>
                  <a:lnTo>
                    <a:pt x="4299" y="995"/>
                  </a:lnTo>
                  <a:lnTo>
                    <a:pt x="4149" y="826"/>
                  </a:lnTo>
                  <a:lnTo>
                    <a:pt x="3999" y="657"/>
                  </a:lnTo>
                  <a:lnTo>
                    <a:pt x="3830" y="507"/>
                  </a:lnTo>
                  <a:lnTo>
                    <a:pt x="3661" y="394"/>
                  </a:lnTo>
                  <a:lnTo>
                    <a:pt x="3473" y="282"/>
                  </a:lnTo>
                  <a:lnTo>
                    <a:pt x="3267" y="188"/>
                  </a:lnTo>
                  <a:lnTo>
                    <a:pt x="3060" y="94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685" y="19"/>
                  </a:lnTo>
                  <a:lnTo>
                    <a:pt x="2535" y="0"/>
                  </a:lnTo>
                  <a:lnTo>
                    <a:pt x="2535" y="0"/>
                  </a:lnTo>
                  <a:lnTo>
                    <a:pt x="236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2427925" y="2735700"/>
              <a:ext cx="118275" cy="117825"/>
            </a:xfrm>
            <a:custGeom>
              <a:avLst/>
              <a:gdLst/>
              <a:ahLst/>
              <a:cxnLst/>
              <a:rect l="l" t="t" r="r" b="b"/>
              <a:pathLst>
                <a:path w="4731" h="4713" extrusionOk="0">
                  <a:moveTo>
                    <a:pt x="2140" y="1"/>
                  </a:moveTo>
                  <a:lnTo>
                    <a:pt x="1915" y="38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39" y="282"/>
                  </a:lnTo>
                  <a:lnTo>
                    <a:pt x="1051" y="395"/>
                  </a:lnTo>
                  <a:lnTo>
                    <a:pt x="864" y="526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413" y="1033"/>
                  </a:lnTo>
                  <a:lnTo>
                    <a:pt x="282" y="1240"/>
                  </a:lnTo>
                  <a:lnTo>
                    <a:pt x="188" y="1427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0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94" y="2985"/>
                  </a:lnTo>
                  <a:lnTo>
                    <a:pt x="150" y="3154"/>
                  </a:lnTo>
                  <a:lnTo>
                    <a:pt x="207" y="3323"/>
                  </a:lnTo>
                  <a:lnTo>
                    <a:pt x="301" y="3474"/>
                  </a:lnTo>
                  <a:lnTo>
                    <a:pt x="376" y="3624"/>
                  </a:lnTo>
                  <a:lnTo>
                    <a:pt x="470" y="3755"/>
                  </a:lnTo>
                  <a:lnTo>
                    <a:pt x="582" y="3886"/>
                  </a:lnTo>
                  <a:lnTo>
                    <a:pt x="695" y="4018"/>
                  </a:lnTo>
                  <a:lnTo>
                    <a:pt x="826" y="4131"/>
                  </a:lnTo>
                  <a:lnTo>
                    <a:pt x="958" y="4243"/>
                  </a:lnTo>
                  <a:lnTo>
                    <a:pt x="1089" y="4337"/>
                  </a:lnTo>
                  <a:lnTo>
                    <a:pt x="1239" y="4412"/>
                  </a:lnTo>
                  <a:lnTo>
                    <a:pt x="1389" y="4487"/>
                  </a:lnTo>
                  <a:lnTo>
                    <a:pt x="1558" y="4562"/>
                  </a:lnTo>
                  <a:lnTo>
                    <a:pt x="1708" y="4619"/>
                  </a:lnTo>
                  <a:lnTo>
                    <a:pt x="1877" y="4656"/>
                  </a:lnTo>
                  <a:lnTo>
                    <a:pt x="2046" y="4694"/>
                  </a:lnTo>
                  <a:lnTo>
                    <a:pt x="2197" y="4694"/>
                  </a:lnTo>
                  <a:lnTo>
                    <a:pt x="2365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5" y="4525"/>
                  </a:lnTo>
                  <a:lnTo>
                    <a:pt x="3492" y="4431"/>
                  </a:lnTo>
                  <a:lnTo>
                    <a:pt x="3679" y="4299"/>
                  </a:lnTo>
                  <a:lnTo>
                    <a:pt x="3867" y="4168"/>
                  </a:lnTo>
                  <a:lnTo>
                    <a:pt x="4036" y="4018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49" y="3474"/>
                  </a:lnTo>
                  <a:lnTo>
                    <a:pt x="4543" y="3267"/>
                  </a:lnTo>
                  <a:lnTo>
                    <a:pt x="4618" y="3042"/>
                  </a:lnTo>
                  <a:lnTo>
                    <a:pt x="4674" y="2835"/>
                  </a:lnTo>
                  <a:lnTo>
                    <a:pt x="4712" y="2591"/>
                  </a:lnTo>
                  <a:lnTo>
                    <a:pt x="4731" y="2366"/>
                  </a:lnTo>
                  <a:lnTo>
                    <a:pt x="4712" y="2122"/>
                  </a:lnTo>
                  <a:lnTo>
                    <a:pt x="4674" y="1897"/>
                  </a:lnTo>
                  <a:lnTo>
                    <a:pt x="4637" y="1728"/>
                  </a:lnTo>
                  <a:lnTo>
                    <a:pt x="4599" y="1578"/>
                  </a:lnTo>
                  <a:lnTo>
                    <a:pt x="4524" y="1427"/>
                  </a:lnTo>
                  <a:lnTo>
                    <a:pt x="4468" y="1277"/>
                  </a:lnTo>
                  <a:lnTo>
                    <a:pt x="4374" y="1127"/>
                  </a:lnTo>
                  <a:lnTo>
                    <a:pt x="4299" y="996"/>
                  </a:lnTo>
                  <a:lnTo>
                    <a:pt x="4111" y="770"/>
                  </a:lnTo>
                  <a:lnTo>
                    <a:pt x="3924" y="583"/>
                  </a:lnTo>
                  <a:lnTo>
                    <a:pt x="3698" y="414"/>
                  </a:lnTo>
                  <a:lnTo>
                    <a:pt x="3454" y="264"/>
                  </a:lnTo>
                  <a:lnTo>
                    <a:pt x="3210" y="151"/>
                  </a:lnTo>
                  <a:lnTo>
                    <a:pt x="2929" y="57"/>
                  </a:lnTo>
                  <a:lnTo>
                    <a:pt x="26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2427925" y="2735700"/>
              <a:ext cx="118275" cy="117825"/>
            </a:xfrm>
            <a:custGeom>
              <a:avLst/>
              <a:gdLst/>
              <a:ahLst/>
              <a:cxnLst/>
              <a:rect l="l" t="t" r="r" b="b"/>
              <a:pathLst>
                <a:path w="4731" h="4713" fill="none" extrusionOk="0">
                  <a:moveTo>
                    <a:pt x="2365" y="1"/>
                  </a:moveTo>
                  <a:lnTo>
                    <a:pt x="2365" y="1"/>
                  </a:lnTo>
                  <a:lnTo>
                    <a:pt x="2140" y="1"/>
                  </a:lnTo>
                  <a:lnTo>
                    <a:pt x="1915" y="38"/>
                  </a:lnTo>
                  <a:lnTo>
                    <a:pt x="1915" y="38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39" y="282"/>
                  </a:lnTo>
                  <a:lnTo>
                    <a:pt x="1051" y="395"/>
                  </a:lnTo>
                  <a:lnTo>
                    <a:pt x="864" y="526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413" y="1033"/>
                  </a:lnTo>
                  <a:lnTo>
                    <a:pt x="282" y="1240"/>
                  </a:lnTo>
                  <a:lnTo>
                    <a:pt x="188" y="1427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0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57" y="2816"/>
                  </a:lnTo>
                  <a:lnTo>
                    <a:pt x="94" y="2985"/>
                  </a:lnTo>
                  <a:lnTo>
                    <a:pt x="150" y="3154"/>
                  </a:lnTo>
                  <a:lnTo>
                    <a:pt x="207" y="3323"/>
                  </a:lnTo>
                  <a:lnTo>
                    <a:pt x="301" y="3474"/>
                  </a:lnTo>
                  <a:lnTo>
                    <a:pt x="376" y="3624"/>
                  </a:lnTo>
                  <a:lnTo>
                    <a:pt x="470" y="3755"/>
                  </a:lnTo>
                  <a:lnTo>
                    <a:pt x="582" y="3886"/>
                  </a:lnTo>
                  <a:lnTo>
                    <a:pt x="695" y="4018"/>
                  </a:lnTo>
                  <a:lnTo>
                    <a:pt x="826" y="4131"/>
                  </a:lnTo>
                  <a:lnTo>
                    <a:pt x="958" y="4243"/>
                  </a:lnTo>
                  <a:lnTo>
                    <a:pt x="1089" y="4337"/>
                  </a:lnTo>
                  <a:lnTo>
                    <a:pt x="1239" y="4412"/>
                  </a:lnTo>
                  <a:lnTo>
                    <a:pt x="1389" y="4487"/>
                  </a:lnTo>
                  <a:lnTo>
                    <a:pt x="1558" y="4562"/>
                  </a:lnTo>
                  <a:lnTo>
                    <a:pt x="1708" y="4619"/>
                  </a:lnTo>
                  <a:lnTo>
                    <a:pt x="1877" y="4656"/>
                  </a:lnTo>
                  <a:lnTo>
                    <a:pt x="1877" y="4656"/>
                  </a:lnTo>
                  <a:lnTo>
                    <a:pt x="2046" y="4694"/>
                  </a:lnTo>
                  <a:lnTo>
                    <a:pt x="2197" y="4694"/>
                  </a:lnTo>
                  <a:lnTo>
                    <a:pt x="2197" y="4694"/>
                  </a:lnTo>
                  <a:lnTo>
                    <a:pt x="2365" y="4712"/>
                  </a:lnTo>
                  <a:lnTo>
                    <a:pt x="2365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5" y="4525"/>
                  </a:lnTo>
                  <a:lnTo>
                    <a:pt x="3492" y="4431"/>
                  </a:lnTo>
                  <a:lnTo>
                    <a:pt x="3679" y="4299"/>
                  </a:lnTo>
                  <a:lnTo>
                    <a:pt x="3867" y="4168"/>
                  </a:lnTo>
                  <a:lnTo>
                    <a:pt x="4036" y="4018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49" y="3474"/>
                  </a:lnTo>
                  <a:lnTo>
                    <a:pt x="4543" y="3267"/>
                  </a:lnTo>
                  <a:lnTo>
                    <a:pt x="4618" y="3042"/>
                  </a:lnTo>
                  <a:lnTo>
                    <a:pt x="4674" y="2835"/>
                  </a:lnTo>
                  <a:lnTo>
                    <a:pt x="4712" y="2591"/>
                  </a:lnTo>
                  <a:lnTo>
                    <a:pt x="4731" y="2366"/>
                  </a:lnTo>
                  <a:lnTo>
                    <a:pt x="4712" y="2122"/>
                  </a:lnTo>
                  <a:lnTo>
                    <a:pt x="4674" y="1897"/>
                  </a:lnTo>
                  <a:lnTo>
                    <a:pt x="4674" y="1897"/>
                  </a:lnTo>
                  <a:lnTo>
                    <a:pt x="4637" y="1728"/>
                  </a:lnTo>
                  <a:lnTo>
                    <a:pt x="4599" y="1578"/>
                  </a:lnTo>
                  <a:lnTo>
                    <a:pt x="4524" y="1427"/>
                  </a:lnTo>
                  <a:lnTo>
                    <a:pt x="4468" y="1277"/>
                  </a:lnTo>
                  <a:lnTo>
                    <a:pt x="4468" y="1277"/>
                  </a:lnTo>
                  <a:lnTo>
                    <a:pt x="4374" y="1127"/>
                  </a:lnTo>
                  <a:lnTo>
                    <a:pt x="4299" y="996"/>
                  </a:lnTo>
                  <a:lnTo>
                    <a:pt x="4299" y="996"/>
                  </a:lnTo>
                  <a:lnTo>
                    <a:pt x="4111" y="770"/>
                  </a:lnTo>
                  <a:lnTo>
                    <a:pt x="3924" y="583"/>
                  </a:lnTo>
                  <a:lnTo>
                    <a:pt x="3698" y="414"/>
                  </a:lnTo>
                  <a:lnTo>
                    <a:pt x="3454" y="264"/>
                  </a:lnTo>
                  <a:lnTo>
                    <a:pt x="3210" y="151"/>
                  </a:lnTo>
                  <a:lnTo>
                    <a:pt x="2929" y="57"/>
                  </a:lnTo>
                  <a:lnTo>
                    <a:pt x="2647" y="1"/>
                  </a:lnTo>
                  <a:lnTo>
                    <a:pt x="2365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187700" y="320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122" y="0"/>
                  </a:moveTo>
                  <a:lnTo>
                    <a:pt x="1897" y="38"/>
                  </a:lnTo>
                  <a:lnTo>
                    <a:pt x="1671" y="94"/>
                  </a:lnTo>
                  <a:lnTo>
                    <a:pt x="1446" y="169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33"/>
                  </a:lnTo>
                  <a:lnTo>
                    <a:pt x="282" y="1239"/>
                  </a:lnTo>
                  <a:lnTo>
                    <a:pt x="188" y="1446"/>
                  </a:lnTo>
                  <a:lnTo>
                    <a:pt x="113" y="1652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38" y="2816"/>
                  </a:lnTo>
                  <a:lnTo>
                    <a:pt x="95" y="2985"/>
                  </a:lnTo>
                  <a:lnTo>
                    <a:pt x="132" y="3154"/>
                  </a:lnTo>
                  <a:lnTo>
                    <a:pt x="207" y="3323"/>
                  </a:lnTo>
                  <a:lnTo>
                    <a:pt x="282" y="3473"/>
                  </a:lnTo>
                  <a:lnTo>
                    <a:pt x="376" y="3623"/>
                  </a:lnTo>
                  <a:lnTo>
                    <a:pt x="470" y="3755"/>
                  </a:lnTo>
                  <a:lnTo>
                    <a:pt x="583" y="3886"/>
                  </a:lnTo>
                  <a:lnTo>
                    <a:pt x="695" y="4018"/>
                  </a:lnTo>
                  <a:lnTo>
                    <a:pt x="808" y="4130"/>
                  </a:lnTo>
                  <a:lnTo>
                    <a:pt x="939" y="4243"/>
                  </a:lnTo>
                  <a:lnTo>
                    <a:pt x="1089" y="4337"/>
                  </a:lnTo>
                  <a:lnTo>
                    <a:pt x="1240" y="4431"/>
                  </a:lnTo>
                  <a:lnTo>
                    <a:pt x="1390" y="4506"/>
                  </a:lnTo>
                  <a:lnTo>
                    <a:pt x="1540" y="4562"/>
                  </a:lnTo>
                  <a:lnTo>
                    <a:pt x="1709" y="4618"/>
                  </a:lnTo>
                  <a:lnTo>
                    <a:pt x="1878" y="4656"/>
                  </a:lnTo>
                  <a:lnTo>
                    <a:pt x="2028" y="4693"/>
                  </a:lnTo>
                  <a:lnTo>
                    <a:pt x="2197" y="4693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3079" y="4599"/>
                  </a:lnTo>
                  <a:lnTo>
                    <a:pt x="3342" y="4487"/>
                  </a:lnTo>
                  <a:lnTo>
                    <a:pt x="3492" y="4412"/>
                  </a:lnTo>
                  <a:lnTo>
                    <a:pt x="3642" y="4337"/>
                  </a:lnTo>
                  <a:lnTo>
                    <a:pt x="3774" y="4224"/>
                  </a:lnTo>
                  <a:lnTo>
                    <a:pt x="3905" y="4130"/>
                  </a:lnTo>
                  <a:lnTo>
                    <a:pt x="4037" y="3999"/>
                  </a:lnTo>
                  <a:lnTo>
                    <a:pt x="4149" y="3867"/>
                  </a:lnTo>
                  <a:lnTo>
                    <a:pt x="4262" y="3736"/>
                  </a:lnTo>
                  <a:lnTo>
                    <a:pt x="4356" y="3586"/>
                  </a:lnTo>
                  <a:lnTo>
                    <a:pt x="4450" y="3436"/>
                  </a:lnTo>
                  <a:lnTo>
                    <a:pt x="4525" y="3285"/>
                  </a:lnTo>
                  <a:lnTo>
                    <a:pt x="4581" y="3135"/>
                  </a:lnTo>
                  <a:lnTo>
                    <a:pt x="4637" y="2966"/>
                  </a:lnTo>
                  <a:lnTo>
                    <a:pt x="4675" y="2797"/>
                  </a:lnTo>
                  <a:lnTo>
                    <a:pt x="4694" y="2610"/>
                  </a:lnTo>
                  <a:lnTo>
                    <a:pt x="4712" y="2441"/>
                  </a:lnTo>
                  <a:lnTo>
                    <a:pt x="4712" y="2253"/>
                  </a:lnTo>
                  <a:lnTo>
                    <a:pt x="4694" y="2084"/>
                  </a:lnTo>
                  <a:lnTo>
                    <a:pt x="4675" y="1896"/>
                  </a:lnTo>
                  <a:lnTo>
                    <a:pt x="4619" y="1690"/>
                  </a:lnTo>
                  <a:lnTo>
                    <a:pt x="4543" y="1483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7"/>
                  </a:lnTo>
                  <a:lnTo>
                    <a:pt x="3849" y="526"/>
                  </a:lnTo>
                  <a:lnTo>
                    <a:pt x="3680" y="395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5"/>
                  </a:lnTo>
                  <a:lnTo>
                    <a:pt x="2760" y="19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187700" y="320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0"/>
                  </a:moveTo>
                  <a:lnTo>
                    <a:pt x="2366" y="0"/>
                  </a:lnTo>
                  <a:lnTo>
                    <a:pt x="2122" y="0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94"/>
                  </a:lnTo>
                  <a:lnTo>
                    <a:pt x="1446" y="169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33"/>
                  </a:lnTo>
                  <a:lnTo>
                    <a:pt x="282" y="1239"/>
                  </a:lnTo>
                  <a:lnTo>
                    <a:pt x="188" y="1446"/>
                  </a:lnTo>
                  <a:lnTo>
                    <a:pt x="113" y="1652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95" y="2985"/>
                  </a:lnTo>
                  <a:lnTo>
                    <a:pt x="132" y="3154"/>
                  </a:lnTo>
                  <a:lnTo>
                    <a:pt x="207" y="3323"/>
                  </a:lnTo>
                  <a:lnTo>
                    <a:pt x="282" y="3473"/>
                  </a:lnTo>
                  <a:lnTo>
                    <a:pt x="376" y="3623"/>
                  </a:lnTo>
                  <a:lnTo>
                    <a:pt x="470" y="3755"/>
                  </a:lnTo>
                  <a:lnTo>
                    <a:pt x="583" y="3886"/>
                  </a:lnTo>
                  <a:lnTo>
                    <a:pt x="695" y="4018"/>
                  </a:lnTo>
                  <a:lnTo>
                    <a:pt x="808" y="4130"/>
                  </a:lnTo>
                  <a:lnTo>
                    <a:pt x="939" y="4243"/>
                  </a:lnTo>
                  <a:lnTo>
                    <a:pt x="1089" y="4337"/>
                  </a:lnTo>
                  <a:lnTo>
                    <a:pt x="1240" y="4431"/>
                  </a:lnTo>
                  <a:lnTo>
                    <a:pt x="1390" y="4506"/>
                  </a:lnTo>
                  <a:lnTo>
                    <a:pt x="1540" y="4562"/>
                  </a:lnTo>
                  <a:lnTo>
                    <a:pt x="1709" y="4618"/>
                  </a:lnTo>
                  <a:lnTo>
                    <a:pt x="1878" y="4656"/>
                  </a:lnTo>
                  <a:lnTo>
                    <a:pt x="1878" y="4656"/>
                  </a:lnTo>
                  <a:lnTo>
                    <a:pt x="2028" y="4693"/>
                  </a:lnTo>
                  <a:lnTo>
                    <a:pt x="2197" y="4693"/>
                  </a:lnTo>
                  <a:lnTo>
                    <a:pt x="2197" y="4693"/>
                  </a:lnTo>
                  <a:lnTo>
                    <a:pt x="2347" y="4712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79" y="4599"/>
                  </a:lnTo>
                  <a:lnTo>
                    <a:pt x="3342" y="4487"/>
                  </a:lnTo>
                  <a:lnTo>
                    <a:pt x="3342" y="4487"/>
                  </a:lnTo>
                  <a:lnTo>
                    <a:pt x="3492" y="4412"/>
                  </a:lnTo>
                  <a:lnTo>
                    <a:pt x="3642" y="4337"/>
                  </a:lnTo>
                  <a:lnTo>
                    <a:pt x="3642" y="4337"/>
                  </a:lnTo>
                  <a:lnTo>
                    <a:pt x="3774" y="4224"/>
                  </a:lnTo>
                  <a:lnTo>
                    <a:pt x="3905" y="4130"/>
                  </a:lnTo>
                  <a:lnTo>
                    <a:pt x="4037" y="3999"/>
                  </a:lnTo>
                  <a:lnTo>
                    <a:pt x="4149" y="3867"/>
                  </a:lnTo>
                  <a:lnTo>
                    <a:pt x="4262" y="3736"/>
                  </a:lnTo>
                  <a:lnTo>
                    <a:pt x="4356" y="3586"/>
                  </a:lnTo>
                  <a:lnTo>
                    <a:pt x="4450" y="3436"/>
                  </a:lnTo>
                  <a:lnTo>
                    <a:pt x="4525" y="3285"/>
                  </a:lnTo>
                  <a:lnTo>
                    <a:pt x="4581" y="3135"/>
                  </a:lnTo>
                  <a:lnTo>
                    <a:pt x="4637" y="2966"/>
                  </a:lnTo>
                  <a:lnTo>
                    <a:pt x="4675" y="2797"/>
                  </a:lnTo>
                  <a:lnTo>
                    <a:pt x="4694" y="2610"/>
                  </a:lnTo>
                  <a:lnTo>
                    <a:pt x="4712" y="2441"/>
                  </a:lnTo>
                  <a:lnTo>
                    <a:pt x="4712" y="2253"/>
                  </a:lnTo>
                  <a:lnTo>
                    <a:pt x="4694" y="2084"/>
                  </a:lnTo>
                  <a:lnTo>
                    <a:pt x="4675" y="1896"/>
                  </a:lnTo>
                  <a:lnTo>
                    <a:pt x="4675" y="1896"/>
                  </a:lnTo>
                  <a:lnTo>
                    <a:pt x="4619" y="1690"/>
                  </a:lnTo>
                  <a:lnTo>
                    <a:pt x="4543" y="1483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7"/>
                  </a:lnTo>
                  <a:lnTo>
                    <a:pt x="3849" y="526"/>
                  </a:lnTo>
                  <a:lnTo>
                    <a:pt x="3680" y="395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5"/>
                  </a:lnTo>
                  <a:lnTo>
                    <a:pt x="2760" y="19"/>
                  </a:lnTo>
                  <a:lnTo>
                    <a:pt x="2572" y="0"/>
                  </a:lnTo>
                  <a:lnTo>
                    <a:pt x="236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818900" y="433130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141" y="1"/>
                  </a:moveTo>
                  <a:lnTo>
                    <a:pt x="1897" y="39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40" y="264"/>
                  </a:lnTo>
                  <a:lnTo>
                    <a:pt x="1052" y="395"/>
                  </a:lnTo>
                  <a:lnTo>
                    <a:pt x="920" y="489"/>
                  </a:lnTo>
                  <a:lnTo>
                    <a:pt x="789" y="602"/>
                  </a:lnTo>
                  <a:lnTo>
                    <a:pt x="658" y="733"/>
                  </a:lnTo>
                  <a:lnTo>
                    <a:pt x="526" y="864"/>
                  </a:lnTo>
                  <a:lnTo>
                    <a:pt x="414" y="1015"/>
                  </a:lnTo>
                  <a:lnTo>
                    <a:pt x="320" y="1184"/>
                  </a:lnTo>
                  <a:lnTo>
                    <a:pt x="245" y="1334"/>
                  </a:lnTo>
                  <a:lnTo>
                    <a:pt x="170" y="1484"/>
                  </a:lnTo>
                  <a:lnTo>
                    <a:pt x="113" y="1634"/>
                  </a:lnTo>
                  <a:lnTo>
                    <a:pt x="76" y="1803"/>
                  </a:lnTo>
                  <a:lnTo>
                    <a:pt x="38" y="1953"/>
                  </a:lnTo>
                  <a:lnTo>
                    <a:pt x="19" y="2122"/>
                  </a:lnTo>
                  <a:lnTo>
                    <a:pt x="1" y="2291"/>
                  </a:lnTo>
                  <a:lnTo>
                    <a:pt x="1" y="2460"/>
                  </a:lnTo>
                  <a:lnTo>
                    <a:pt x="19" y="2629"/>
                  </a:lnTo>
                  <a:lnTo>
                    <a:pt x="57" y="2817"/>
                  </a:lnTo>
                  <a:lnTo>
                    <a:pt x="95" y="3023"/>
                  </a:lnTo>
                  <a:lnTo>
                    <a:pt x="170" y="3211"/>
                  </a:lnTo>
                  <a:lnTo>
                    <a:pt x="245" y="3399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3" y="3905"/>
                  </a:lnTo>
                  <a:lnTo>
                    <a:pt x="733" y="4056"/>
                  </a:lnTo>
                  <a:lnTo>
                    <a:pt x="883" y="4187"/>
                  </a:lnTo>
                  <a:lnTo>
                    <a:pt x="1033" y="4300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9" y="4563"/>
                  </a:lnTo>
                  <a:lnTo>
                    <a:pt x="1765" y="4638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3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6" y="4525"/>
                  </a:lnTo>
                  <a:lnTo>
                    <a:pt x="3492" y="4431"/>
                  </a:lnTo>
                  <a:lnTo>
                    <a:pt x="3680" y="4300"/>
                  </a:lnTo>
                  <a:lnTo>
                    <a:pt x="3868" y="4168"/>
                  </a:lnTo>
                  <a:lnTo>
                    <a:pt x="4037" y="4018"/>
                  </a:lnTo>
                  <a:lnTo>
                    <a:pt x="4187" y="3849"/>
                  </a:lnTo>
                  <a:lnTo>
                    <a:pt x="4318" y="3661"/>
                  </a:lnTo>
                  <a:lnTo>
                    <a:pt x="4431" y="3474"/>
                  </a:lnTo>
                  <a:lnTo>
                    <a:pt x="4543" y="3267"/>
                  </a:lnTo>
                  <a:lnTo>
                    <a:pt x="4619" y="3042"/>
                  </a:lnTo>
                  <a:lnTo>
                    <a:pt x="4675" y="2836"/>
                  </a:lnTo>
                  <a:lnTo>
                    <a:pt x="4712" y="2610"/>
                  </a:lnTo>
                  <a:lnTo>
                    <a:pt x="4712" y="2366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7"/>
                  </a:lnTo>
                  <a:lnTo>
                    <a:pt x="3699" y="395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20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818900" y="433130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141" y="1"/>
                  </a:lnTo>
                  <a:lnTo>
                    <a:pt x="1897" y="39"/>
                  </a:lnTo>
                  <a:lnTo>
                    <a:pt x="1897" y="39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40" y="264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920" y="489"/>
                  </a:lnTo>
                  <a:lnTo>
                    <a:pt x="789" y="602"/>
                  </a:lnTo>
                  <a:lnTo>
                    <a:pt x="789" y="602"/>
                  </a:lnTo>
                  <a:lnTo>
                    <a:pt x="658" y="733"/>
                  </a:lnTo>
                  <a:lnTo>
                    <a:pt x="526" y="864"/>
                  </a:lnTo>
                  <a:lnTo>
                    <a:pt x="414" y="1015"/>
                  </a:lnTo>
                  <a:lnTo>
                    <a:pt x="320" y="1184"/>
                  </a:lnTo>
                  <a:lnTo>
                    <a:pt x="320" y="1184"/>
                  </a:lnTo>
                  <a:lnTo>
                    <a:pt x="245" y="1334"/>
                  </a:lnTo>
                  <a:lnTo>
                    <a:pt x="170" y="1484"/>
                  </a:lnTo>
                  <a:lnTo>
                    <a:pt x="170" y="1484"/>
                  </a:lnTo>
                  <a:lnTo>
                    <a:pt x="113" y="1634"/>
                  </a:lnTo>
                  <a:lnTo>
                    <a:pt x="76" y="1803"/>
                  </a:lnTo>
                  <a:lnTo>
                    <a:pt x="38" y="1953"/>
                  </a:lnTo>
                  <a:lnTo>
                    <a:pt x="19" y="2122"/>
                  </a:lnTo>
                  <a:lnTo>
                    <a:pt x="1" y="2291"/>
                  </a:lnTo>
                  <a:lnTo>
                    <a:pt x="1" y="2460"/>
                  </a:lnTo>
                  <a:lnTo>
                    <a:pt x="19" y="2629"/>
                  </a:lnTo>
                  <a:lnTo>
                    <a:pt x="57" y="2817"/>
                  </a:lnTo>
                  <a:lnTo>
                    <a:pt x="57" y="2817"/>
                  </a:lnTo>
                  <a:lnTo>
                    <a:pt x="95" y="3023"/>
                  </a:lnTo>
                  <a:lnTo>
                    <a:pt x="170" y="3211"/>
                  </a:lnTo>
                  <a:lnTo>
                    <a:pt x="245" y="3399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3" y="3905"/>
                  </a:lnTo>
                  <a:lnTo>
                    <a:pt x="733" y="4056"/>
                  </a:lnTo>
                  <a:lnTo>
                    <a:pt x="883" y="4187"/>
                  </a:lnTo>
                  <a:lnTo>
                    <a:pt x="1033" y="4300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9" y="4563"/>
                  </a:lnTo>
                  <a:lnTo>
                    <a:pt x="1765" y="4638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3"/>
                  </a:lnTo>
                  <a:lnTo>
                    <a:pt x="2366" y="4713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6" y="4525"/>
                  </a:lnTo>
                  <a:lnTo>
                    <a:pt x="3492" y="4431"/>
                  </a:lnTo>
                  <a:lnTo>
                    <a:pt x="3680" y="4300"/>
                  </a:lnTo>
                  <a:lnTo>
                    <a:pt x="3868" y="4168"/>
                  </a:lnTo>
                  <a:lnTo>
                    <a:pt x="4037" y="4018"/>
                  </a:lnTo>
                  <a:lnTo>
                    <a:pt x="4187" y="3849"/>
                  </a:lnTo>
                  <a:lnTo>
                    <a:pt x="4318" y="3661"/>
                  </a:lnTo>
                  <a:lnTo>
                    <a:pt x="4431" y="3474"/>
                  </a:lnTo>
                  <a:lnTo>
                    <a:pt x="4543" y="3267"/>
                  </a:lnTo>
                  <a:lnTo>
                    <a:pt x="4619" y="3042"/>
                  </a:lnTo>
                  <a:lnTo>
                    <a:pt x="4675" y="2836"/>
                  </a:lnTo>
                  <a:lnTo>
                    <a:pt x="4712" y="2610"/>
                  </a:lnTo>
                  <a:lnTo>
                    <a:pt x="4712" y="2366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7"/>
                  </a:lnTo>
                  <a:lnTo>
                    <a:pt x="3699" y="395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20"/>
                  </a:lnTo>
                  <a:lnTo>
                    <a:pt x="2572" y="1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3109800" y="38629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103" y="1"/>
                  </a:moveTo>
                  <a:lnTo>
                    <a:pt x="1934" y="38"/>
                  </a:lnTo>
                  <a:lnTo>
                    <a:pt x="1897" y="38"/>
                  </a:lnTo>
                  <a:lnTo>
                    <a:pt x="1671" y="95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64" y="545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3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94" y="3023"/>
                  </a:lnTo>
                  <a:lnTo>
                    <a:pt x="170" y="3211"/>
                  </a:lnTo>
                  <a:lnTo>
                    <a:pt x="245" y="3398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2" y="3905"/>
                  </a:lnTo>
                  <a:lnTo>
                    <a:pt x="733" y="4055"/>
                  </a:lnTo>
                  <a:lnTo>
                    <a:pt x="883" y="4187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90" y="4487"/>
                  </a:lnTo>
                  <a:lnTo>
                    <a:pt x="1559" y="4562"/>
                  </a:lnTo>
                  <a:lnTo>
                    <a:pt x="1765" y="4637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3004" y="4619"/>
                  </a:lnTo>
                  <a:lnTo>
                    <a:pt x="3192" y="4562"/>
                  </a:lnTo>
                  <a:lnTo>
                    <a:pt x="3361" y="4487"/>
                  </a:lnTo>
                  <a:lnTo>
                    <a:pt x="3530" y="4393"/>
                  </a:lnTo>
                  <a:lnTo>
                    <a:pt x="3680" y="4299"/>
                  </a:lnTo>
                  <a:lnTo>
                    <a:pt x="3830" y="4187"/>
                  </a:lnTo>
                  <a:lnTo>
                    <a:pt x="3980" y="4074"/>
                  </a:lnTo>
                  <a:lnTo>
                    <a:pt x="4112" y="3943"/>
                  </a:lnTo>
                  <a:lnTo>
                    <a:pt x="4205" y="3811"/>
                  </a:lnTo>
                  <a:lnTo>
                    <a:pt x="4299" y="3680"/>
                  </a:lnTo>
                  <a:lnTo>
                    <a:pt x="4431" y="3492"/>
                  </a:lnTo>
                  <a:lnTo>
                    <a:pt x="4525" y="3286"/>
                  </a:lnTo>
                  <a:lnTo>
                    <a:pt x="4618" y="3060"/>
                  </a:lnTo>
                  <a:lnTo>
                    <a:pt x="4675" y="2835"/>
                  </a:lnTo>
                  <a:lnTo>
                    <a:pt x="4712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18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99" y="414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38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109800" y="38629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272" y="1"/>
                  </a:lnTo>
                  <a:lnTo>
                    <a:pt x="2272" y="1"/>
                  </a:lnTo>
                  <a:lnTo>
                    <a:pt x="2103" y="1"/>
                  </a:lnTo>
                  <a:lnTo>
                    <a:pt x="1934" y="38"/>
                  </a:lnTo>
                  <a:lnTo>
                    <a:pt x="1934" y="38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95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64" y="545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3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57" y="2816"/>
                  </a:lnTo>
                  <a:lnTo>
                    <a:pt x="94" y="3023"/>
                  </a:lnTo>
                  <a:lnTo>
                    <a:pt x="170" y="3211"/>
                  </a:lnTo>
                  <a:lnTo>
                    <a:pt x="245" y="3398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2" y="3905"/>
                  </a:lnTo>
                  <a:lnTo>
                    <a:pt x="733" y="4055"/>
                  </a:lnTo>
                  <a:lnTo>
                    <a:pt x="883" y="4187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90" y="4487"/>
                  </a:lnTo>
                  <a:lnTo>
                    <a:pt x="1559" y="4562"/>
                  </a:lnTo>
                  <a:lnTo>
                    <a:pt x="1765" y="4637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2"/>
                  </a:lnTo>
                  <a:lnTo>
                    <a:pt x="2366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04" y="4619"/>
                  </a:lnTo>
                  <a:lnTo>
                    <a:pt x="3192" y="4562"/>
                  </a:lnTo>
                  <a:lnTo>
                    <a:pt x="3361" y="4487"/>
                  </a:lnTo>
                  <a:lnTo>
                    <a:pt x="3530" y="4393"/>
                  </a:lnTo>
                  <a:lnTo>
                    <a:pt x="3680" y="4299"/>
                  </a:lnTo>
                  <a:lnTo>
                    <a:pt x="3830" y="4187"/>
                  </a:lnTo>
                  <a:lnTo>
                    <a:pt x="3980" y="4074"/>
                  </a:lnTo>
                  <a:lnTo>
                    <a:pt x="4112" y="3943"/>
                  </a:lnTo>
                  <a:lnTo>
                    <a:pt x="4112" y="3943"/>
                  </a:lnTo>
                  <a:lnTo>
                    <a:pt x="4205" y="3811"/>
                  </a:lnTo>
                  <a:lnTo>
                    <a:pt x="4299" y="3680"/>
                  </a:lnTo>
                  <a:lnTo>
                    <a:pt x="4299" y="3680"/>
                  </a:lnTo>
                  <a:lnTo>
                    <a:pt x="4431" y="3492"/>
                  </a:lnTo>
                  <a:lnTo>
                    <a:pt x="4525" y="3286"/>
                  </a:lnTo>
                  <a:lnTo>
                    <a:pt x="4618" y="3060"/>
                  </a:lnTo>
                  <a:lnTo>
                    <a:pt x="4675" y="2835"/>
                  </a:lnTo>
                  <a:lnTo>
                    <a:pt x="4712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75" y="1897"/>
                  </a:lnTo>
                  <a:lnTo>
                    <a:pt x="4618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99" y="414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38"/>
                  </a:lnTo>
                  <a:lnTo>
                    <a:pt x="2572" y="1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 rot="-2085203" flipH="1">
            <a:off x="7940386" y="47755"/>
            <a:ext cx="1198514" cy="1244002"/>
            <a:chOff x="238125" y="3112025"/>
            <a:chExt cx="716000" cy="743175"/>
          </a:xfrm>
        </p:grpSpPr>
        <p:sp>
          <p:nvSpPr>
            <p:cNvPr id="209" name="Google Shape;209;p4"/>
            <p:cNvSpPr/>
            <p:nvPr/>
          </p:nvSpPr>
          <p:spPr>
            <a:xfrm>
              <a:off x="238125" y="3184475"/>
              <a:ext cx="589225" cy="670725"/>
            </a:xfrm>
            <a:custGeom>
              <a:avLst/>
              <a:gdLst/>
              <a:ahLst/>
              <a:cxnLst/>
              <a:rect l="l" t="t" r="r" b="b"/>
              <a:pathLst>
                <a:path w="23569" h="26829" extrusionOk="0">
                  <a:moveTo>
                    <a:pt x="0" y="0"/>
                  </a:moveTo>
                  <a:lnTo>
                    <a:pt x="13790" y="26828"/>
                  </a:lnTo>
                  <a:lnTo>
                    <a:pt x="23569" y="5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238125" y="3112025"/>
              <a:ext cx="716000" cy="218025"/>
            </a:xfrm>
            <a:custGeom>
              <a:avLst/>
              <a:gdLst/>
              <a:ahLst/>
              <a:cxnLst/>
              <a:rect l="l" t="t" r="r" b="b"/>
              <a:pathLst>
                <a:path w="28640" h="8721" extrusionOk="0">
                  <a:moveTo>
                    <a:pt x="5070" y="1"/>
                  </a:moveTo>
                  <a:lnTo>
                    <a:pt x="0" y="2898"/>
                  </a:lnTo>
                  <a:lnTo>
                    <a:pt x="23569" y="8721"/>
                  </a:lnTo>
                  <a:lnTo>
                    <a:pt x="28639" y="5823"/>
                  </a:lnTo>
                  <a:lnTo>
                    <a:pt x="5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582875" y="3257600"/>
              <a:ext cx="371250" cy="597600"/>
            </a:xfrm>
            <a:custGeom>
              <a:avLst/>
              <a:gdLst/>
              <a:ahLst/>
              <a:cxnLst/>
              <a:rect l="l" t="t" r="r" b="b"/>
              <a:pathLst>
                <a:path w="14850" h="23904" extrusionOk="0">
                  <a:moveTo>
                    <a:pt x="14849" y="0"/>
                  </a:moveTo>
                  <a:lnTo>
                    <a:pt x="9779" y="2898"/>
                  </a:lnTo>
                  <a:lnTo>
                    <a:pt x="0" y="23903"/>
                  </a:lnTo>
                  <a:lnTo>
                    <a:pt x="5071" y="21006"/>
                  </a:lnTo>
                  <a:lnTo>
                    <a:pt x="148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4"/>
          <p:cNvSpPr/>
          <p:nvPr/>
        </p:nvSpPr>
        <p:spPr>
          <a:xfrm rot="-1852365">
            <a:off x="7995334" y="4259300"/>
            <a:ext cx="1198519" cy="1036401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"/>
          <p:cNvSpPr/>
          <p:nvPr/>
        </p:nvSpPr>
        <p:spPr>
          <a:xfrm rot="-1853654">
            <a:off x="8681008" y="4805923"/>
            <a:ext cx="296813" cy="256579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4"/>
          <p:cNvGrpSpPr/>
          <p:nvPr/>
        </p:nvGrpSpPr>
        <p:grpSpPr>
          <a:xfrm rot="-2700000">
            <a:off x="8368168" y="2927841"/>
            <a:ext cx="481295" cy="473620"/>
            <a:chOff x="1433950" y="3130850"/>
            <a:chExt cx="481300" cy="473625"/>
          </a:xfrm>
        </p:grpSpPr>
        <p:sp>
          <p:nvSpPr>
            <p:cNvPr id="215" name="Google Shape;215;p4"/>
            <p:cNvSpPr/>
            <p:nvPr/>
          </p:nvSpPr>
          <p:spPr>
            <a:xfrm>
              <a:off x="1576050" y="3424750"/>
              <a:ext cx="223575" cy="64800"/>
            </a:xfrm>
            <a:custGeom>
              <a:avLst/>
              <a:gdLst/>
              <a:ahLst/>
              <a:cxnLst/>
              <a:rect l="l" t="t" r="r" b="b"/>
              <a:pathLst>
                <a:path w="8943" h="2592" extrusionOk="0">
                  <a:moveTo>
                    <a:pt x="2173" y="1"/>
                  </a:moveTo>
                  <a:lnTo>
                    <a:pt x="0" y="753"/>
                  </a:lnTo>
                  <a:lnTo>
                    <a:pt x="6770" y="2591"/>
                  </a:lnTo>
                  <a:lnTo>
                    <a:pt x="8943" y="1811"/>
                  </a:lnTo>
                  <a:lnTo>
                    <a:pt x="21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1576050" y="3290325"/>
              <a:ext cx="165075" cy="153250"/>
            </a:xfrm>
            <a:custGeom>
              <a:avLst/>
              <a:gdLst/>
              <a:ahLst/>
              <a:cxnLst/>
              <a:rect l="l" t="t" r="r" b="b"/>
              <a:pathLst>
                <a:path w="6603" h="6130" extrusionOk="0">
                  <a:moveTo>
                    <a:pt x="6603" y="1"/>
                  </a:moveTo>
                  <a:lnTo>
                    <a:pt x="4430" y="781"/>
                  </a:lnTo>
                  <a:lnTo>
                    <a:pt x="0" y="6130"/>
                  </a:lnTo>
                  <a:lnTo>
                    <a:pt x="2173" y="5378"/>
                  </a:lnTo>
                  <a:lnTo>
                    <a:pt x="66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1433950" y="3149650"/>
              <a:ext cx="426975" cy="454825"/>
            </a:xfrm>
            <a:custGeom>
              <a:avLst/>
              <a:gdLst/>
              <a:ahLst/>
              <a:cxnLst/>
              <a:rect l="l" t="t" r="r" b="b"/>
              <a:pathLst>
                <a:path w="17079" h="18193" extrusionOk="0">
                  <a:moveTo>
                    <a:pt x="10114" y="6408"/>
                  </a:moveTo>
                  <a:lnTo>
                    <a:pt x="12454" y="13595"/>
                  </a:lnTo>
                  <a:lnTo>
                    <a:pt x="12454" y="13595"/>
                  </a:lnTo>
                  <a:lnTo>
                    <a:pt x="5684" y="11757"/>
                  </a:lnTo>
                  <a:lnTo>
                    <a:pt x="10114" y="6408"/>
                  </a:lnTo>
                  <a:close/>
                  <a:moveTo>
                    <a:pt x="11200" y="0"/>
                  </a:moveTo>
                  <a:lnTo>
                    <a:pt x="1" y="13568"/>
                  </a:lnTo>
                  <a:lnTo>
                    <a:pt x="17079" y="18192"/>
                  </a:lnTo>
                  <a:lnTo>
                    <a:pt x="17079" y="18192"/>
                  </a:lnTo>
                  <a:lnTo>
                    <a:pt x="11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1433950" y="3149650"/>
              <a:ext cx="426975" cy="454825"/>
            </a:xfrm>
            <a:custGeom>
              <a:avLst/>
              <a:gdLst/>
              <a:ahLst/>
              <a:cxnLst/>
              <a:rect l="l" t="t" r="r" b="b"/>
              <a:pathLst>
                <a:path w="17079" h="18193" fill="none" extrusionOk="0">
                  <a:moveTo>
                    <a:pt x="11200" y="0"/>
                  </a:moveTo>
                  <a:lnTo>
                    <a:pt x="17079" y="18192"/>
                  </a:lnTo>
                  <a:lnTo>
                    <a:pt x="1" y="13568"/>
                  </a:lnTo>
                  <a:lnTo>
                    <a:pt x="112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1576050" y="3309825"/>
              <a:ext cx="169250" cy="179725"/>
            </a:xfrm>
            <a:custGeom>
              <a:avLst/>
              <a:gdLst/>
              <a:ahLst/>
              <a:cxnLst/>
              <a:rect l="l" t="t" r="r" b="b"/>
              <a:pathLst>
                <a:path w="6770" h="7189" fill="none" extrusionOk="0">
                  <a:moveTo>
                    <a:pt x="4430" y="1"/>
                  </a:moveTo>
                  <a:lnTo>
                    <a:pt x="0" y="5350"/>
                  </a:lnTo>
                  <a:lnTo>
                    <a:pt x="6770" y="7188"/>
                  </a:lnTo>
                  <a:lnTo>
                    <a:pt x="44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1713950" y="3130850"/>
              <a:ext cx="201300" cy="473625"/>
            </a:xfrm>
            <a:custGeom>
              <a:avLst/>
              <a:gdLst/>
              <a:ahLst/>
              <a:cxnLst/>
              <a:rect l="l" t="t" r="r" b="b"/>
              <a:pathLst>
                <a:path w="8052" h="18945" extrusionOk="0">
                  <a:moveTo>
                    <a:pt x="2173" y="0"/>
                  </a:moveTo>
                  <a:lnTo>
                    <a:pt x="0" y="752"/>
                  </a:lnTo>
                  <a:lnTo>
                    <a:pt x="5879" y="18944"/>
                  </a:lnTo>
                  <a:lnTo>
                    <a:pt x="8052" y="18192"/>
                  </a:lnTo>
                  <a:lnTo>
                    <a:pt x="21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4"/>
          <p:cNvGrpSpPr/>
          <p:nvPr/>
        </p:nvGrpSpPr>
        <p:grpSpPr>
          <a:xfrm rot="3748678">
            <a:off x="3565788" y="4442589"/>
            <a:ext cx="2012425" cy="2211761"/>
            <a:chOff x="5348750" y="2347100"/>
            <a:chExt cx="1108500" cy="1218300"/>
          </a:xfrm>
        </p:grpSpPr>
        <p:sp>
          <p:nvSpPr>
            <p:cNvPr id="222" name="Google Shape;222;p4"/>
            <p:cNvSpPr/>
            <p:nvPr/>
          </p:nvSpPr>
          <p:spPr>
            <a:xfrm>
              <a:off x="5810525" y="2568600"/>
              <a:ext cx="437875" cy="703975"/>
            </a:xfrm>
            <a:custGeom>
              <a:avLst/>
              <a:gdLst/>
              <a:ahLst/>
              <a:cxnLst/>
              <a:rect l="l" t="t" r="r" b="b"/>
              <a:pathLst>
                <a:path w="17515" h="28159" extrusionOk="0">
                  <a:moveTo>
                    <a:pt x="9781" y="1"/>
                  </a:moveTo>
                  <a:lnTo>
                    <a:pt x="1" y="24554"/>
                  </a:lnTo>
                  <a:lnTo>
                    <a:pt x="7754" y="28158"/>
                  </a:lnTo>
                  <a:lnTo>
                    <a:pt x="17515" y="3605"/>
                  </a:lnTo>
                  <a:lnTo>
                    <a:pt x="97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5810525" y="2568600"/>
              <a:ext cx="437875" cy="703975"/>
            </a:xfrm>
            <a:custGeom>
              <a:avLst/>
              <a:gdLst/>
              <a:ahLst/>
              <a:cxnLst/>
              <a:rect l="l" t="t" r="r" b="b"/>
              <a:pathLst>
                <a:path w="17515" h="28159" fill="none" extrusionOk="0">
                  <a:moveTo>
                    <a:pt x="7754" y="28158"/>
                  </a:moveTo>
                  <a:lnTo>
                    <a:pt x="1" y="24554"/>
                  </a:lnTo>
                  <a:lnTo>
                    <a:pt x="9781" y="1"/>
                  </a:lnTo>
                  <a:lnTo>
                    <a:pt x="17515" y="3605"/>
                  </a:lnTo>
                  <a:lnTo>
                    <a:pt x="7754" y="281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5542100" y="2437675"/>
              <a:ext cx="912325" cy="1123975"/>
            </a:xfrm>
            <a:custGeom>
              <a:avLst/>
              <a:gdLst/>
              <a:ahLst/>
              <a:cxnLst/>
              <a:rect l="l" t="t" r="r" b="b"/>
              <a:pathLst>
                <a:path w="36493" h="44959" extrusionOk="0">
                  <a:moveTo>
                    <a:pt x="28252" y="8842"/>
                  </a:moveTo>
                  <a:lnTo>
                    <a:pt x="18491" y="33395"/>
                  </a:lnTo>
                  <a:lnTo>
                    <a:pt x="8335" y="16219"/>
                  </a:lnTo>
                  <a:lnTo>
                    <a:pt x="28252" y="8842"/>
                  </a:lnTo>
                  <a:close/>
                  <a:moveTo>
                    <a:pt x="36493" y="0"/>
                  </a:moveTo>
                  <a:lnTo>
                    <a:pt x="1" y="13497"/>
                  </a:lnTo>
                  <a:lnTo>
                    <a:pt x="18585" y="44959"/>
                  </a:lnTo>
                  <a:lnTo>
                    <a:pt x="364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5542100" y="2437675"/>
              <a:ext cx="912325" cy="1123975"/>
            </a:xfrm>
            <a:custGeom>
              <a:avLst/>
              <a:gdLst/>
              <a:ahLst/>
              <a:cxnLst/>
              <a:rect l="l" t="t" r="r" b="b"/>
              <a:pathLst>
                <a:path w="36493" h="44959" fill="none" extrusionOk="0">
                  <a:moveTo>
                    <a:pt x="1" y="13497"/>
                  </a:moveTo>
                  <a:lnTo>
                    <a:pt x="36493" y="0"/>
                  </a:lnTo>
                  <a:lnTo>
                    <a:pt x="18585" y="44959"/>
                  </a:lnTo>
                  <a:lnTo>
                    <a:pt x="1" y="134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5750475" y="2658700"/>
              <a:ext cx="497925" cy="613875"/>
            </a:xfrm>
            <a:custGeom>
              <a:avLst/>
              <a:gdLst/>
              <a:ahLst/>
              <a:cxnLst/>
              <a:rect l="l" t="t" r="r" b="b"/>
              <a:pathLst>
                <a:path w="19917" h="24555" fill="none" extrusionOk="0">
                  <a:moveTo>
                    <a:pt x="0" y="7378"/>
                  </a:moveTo>
                  <a:lnTo>
                    <a:pt x="10156" y="24554"/>
                  </a:lnTo>
                  <a:lnTo>
                    <a:pt x="19917" y="1"/>
                  </a:lnTo>
                  <a:lnTo>
                    <a:pt x="0" y="73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5348750" y="2347100"/>
              <a:ext cx="1105675" cy="428025"/>
            </a:xfrm>
            <a:custGeom>
              <a:avLst/>
              <a:gdLst/>
              <a:ahLst/>
              <a:cxnLst/>
              <a:rect l="l" t="t" r="r" b="b"/>
              <a:pathLst>
                <a:path w="44227" h="17121" extrusionOk="0">
                  <a:moveTo>
                    <a:pt x="36493" y="0"/>
                  </a:moveTo>
                  <a:lnTo>
                    <a:pt x="1" y="13516"/>
                  </a:lnTo>
                  <a:lnTo>
                    <a:pt x="7735" y="17120"/>
                  </a:lnTo>
                  <a:lnTo>
                    <a:pt x="44227" y="3623"/>
                  </a:lnTo>
                  <a:lnTo>
                    <a:pt x="36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5348750" y="2347100"/>
              <a:ext cx="1105675" cy="428025"/>
            </a:xfrm>
            <a:custGeom>
              <a:avLst/>
              <a:gdLst/>
              <a:ahLst/>
              <a:cxnLst/>
              <a:rect l="l" t="t" r="r" b="b"/>
              <a:pathLst>
                <a:path w="44227" h="17121" fill="none" extrusionOk="0">
                  <a:moveTo>
                    <a:pt x="7735" y="17120"/>
                  </a:moveTo>
                  <a:lnTo>
                    <a:pt x="1" y="13516"/>
                  </a:lnTo>
                  <a:lnTo>
                    <a:pt x="36493" y="0"/>
                  </a:lnTo>
                  <a:lnTo>
                    <a:pt x="44227" y="3623"/>
                  </a:lnTo>
                  <a:lnTo>
                    <a:pt x="7735" y="171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5348750" y="2685000"/>
              <a:ext cx="657975" cy="876650"/>
            </a:xfrm>
            <a:custGeom>
              <a:avLst/>
              <a:gdLst/>
              <a:ahLst/>
              <a:cxnLst/>
              <a:rect l="l" t="t" r="r" b="b"/>
              <a:pathLst>
                <a:path w="26319" h="35066" extrusionOk="0">
                  <a:moveTo>
                    <a:pt x="1" y="0"/>
                  </a:moveTo>
                  <a:lnTo>
                    <a:pt x="18585" y="31462"/>
                  </a:lnTo>
                  <a:lnTo>
                    <a:pt x="26319" y="35066"/>
                  </a:lnTo>
                  <a:lnTo>
                    <a:pt x="7735" y="36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5348750" y="2685000"/>
              <a:ext cx="657975" cy="876650"/>
            </a:xfrm>
            <a:custGeom>
              <a:avLst/>
              <a:gdLst/>
              <a:ahLst/>
              <a:cxnLst/>
              <a:rect l="l" t="t" r="r" b="b"/>
              <a:pathLst>
                <a:path w="26319" h="35066" fill="none" extrusionOk="0">
                  <a:moveTo>
                    <a:pt x="26319" y="35066"/>
                  </a:moveTo>
                  <a:lnTo>
                    <a:pt x="18585" y="31462"/>
                  </a:lnTo>
                  <a:lnTo>
                    <a:pt x="1" y="0"/>
                  </a:lnTo>
                  <a:lnTo>
                    <a:pt x="7735" y="3604"/>
                  </a:lnTo>
                  <a:lnTo>
                    <a:pt x="26319" y="350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5539750" y="2434375"/>
              <a:ext cx="917500" cy="1131025"/>
            </a:xfrm>
            <a:custGeom>
              <a:avLst/>
              <a:gdLst/>
              <a:ahLst/>
              <a:cxnLst/>
              <a:rect l="l" t="t" r="r" b="b"/>
              <a:pathLst>
                <a:path w="36700" h="45241" extrusionOk="0">
                  <a:moveTo>
                    <a:pt x="36455" y="245"/>
                  </a:moveTo>
                  <a:lnTo>
                    <a:pt x="18660" y="44941"/>
                  </a:lnTo>
                  <a:lnTo>
                    <a:pt x="188" y="13667"/>
                  </a:lnTo>
                  <a:lnTo>
                    <a:pt x="36455" y="245"/>
                  </a:lnTo>
                  <a:close/>
                  <a:moveTo>
                    <a:pt x="36699" y="1"/>
                  </a:moveTo>
                  <a:lnTo>
                    <a:pt x="76" y="13573"/>
                  </a:lnTo>
                  <a:lnTo>
                    <a:pt x="1" y="13592"/>
                  </a:lnTo>
                  <a:lnTo>
                    <a:pt x="18697" y="45241"/>
                  </a:lnTo>
                  <a:lnTo>
                    <a:pt x="36643" y="151"/>
                  </a:lnTo>
                  <a:lnTo>
                    <a:pt x="36699" y="1"/>
                  </a:lnTo>
                  <a:close/>
                </a:path>
              </a:pathLst>
            </a:custGeom>
            <a:solidFill>
              <a:srgbClr val="1F3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5581050" y="2478975"/>
              <a:ext cx="834900" cy="1028725"/>
            </a:xfrm>
            <a:custGeom>
              <a:avLst/>
              <a:gdLst/>
              <a:ahLst/>
              <a:cxnLst/>
              <a:rect l="l" t="t" r="r" b="b"/>
              <a:pathLst>
                <a:path w="33396" h="41149" extrusionOk="0">
                  <a:moveTo>
                    <a:pt x="33170" y="225"/>
                  </a:moveTo>
                  <a:lnTo>
                    <a:pt x="16989" y="40829"/>
                  </a:lnTo>
                  <a:lnTo>
                    <a:pt x="207" y="12427"/>
                  </a:lnTo>
                  <a:lnTo>
                    <a:pt x="33170" y="225"/>
                  </a:lnTo>
                  <a:close/>
                  <a:moveTo>
                    <a:pt x="33395" y="0"/>
                  </a:moveTo>
                  <a:lnTo>
                    <a:pt x="76" y="12333"/>
                  </a:lnTo>
                  <a:lnTo>
                    <a:pt x="1" y="12352"/>
                  </a:lnTo>
                  <a:lnTo>
                    <a:pt x="17027" y="41148"/>
                  </a:lnTo>
                  <a:lnTo>
                    <a:pt x="25211" y="20574"/>
                  </a:lnTo>
                  <a:lnTo>
                    <a:pt x="33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5622825" y="2523075"/>
              <a:ext cx="752300" cy="926425"/>
            </a:xfrm>
            <a:custGeom>
              <a:avLst/>
              <a:gdLst/>
              <a:ahLst/>
              <a:cxnLst/>
              <a:rect l="l" t="t" r="r" b="b"/>
              <a:pathLst>
                <a:path w="30092" h="37057" extrusionOk="0">
                  <a:moveTo>
                    <a:pt x="29847" y="226"/>
                  </a:moveTo>
                  <a:lnTo>
                    <a:pt x="15299" y="36756"/>
                  </a:lnTo>
                  <a:lnTo>
                    <a:pt x="207" y="11208"/>
                  </a:lnTo>
                  <a:lnTo>
                    <a:pt x="29847" y="226"/>
                  </a:lnTo>
                  <a:close/>
                  <a:moveTo>
                    <a:pt x="30091" y="1"/>
                  </a:moveTo>
                  <a:lnTo>
                    <a:pt x="75" y="11114"/>
                  </a:lnTo>
                  <a:lnTo>
                    <a:pt x="0" y="11132"/>
                  </a:lnTo>
                  <a:lnTo>
                    <a:pt x="15318" y="37056"/>
                  </a:lnTo>
                  <a:lnTo>
                    <a:pt x="22695" y="18547"/>
                  </a:lnTo>
                  <a:lnTo>
                    <a:pt x="300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5664575" y="2567200"/>
              <a:ext cx="669250" cy="824575"/>
            </a:xfrm>
            <a:custGeom>
              <a:avLst/>
              <a:gdLst/>
              <a:ahLst/>
              <a:cxnLst/>
              <a:rect l="l" t="t" r="r" b="b"/>
              <a:pathLst>
                <a:path w="26770" h="32983" extrusionOk="0">
                  <a:moveTo>
                    <a:pt x="26525" y="226"/>
                  </a:moveTo>
                  <a:lnTo>
                    <a:pt x="13610" y="32682"/>
                  </a:lnTo>
                  <a:lnTo>
                    <a:pt x="189" y="9987"/>
                  </a:lnTo>
                  <a:lnTo>
                    <a:pt x="26525" y="226"/>
                  </a:lnTo>
                  <a:close/>
                  <a:moveTo>
                    <a:pt x="26769" y="0"/>
                  </a:moveTo>
                  <a:lnTo>
                    <a:pt x="76" y="9874"/>
                  </a:lnTo>
                  <a:lnTo>
                    <a:pt x="1" y="9912"/>
                  </a:lnTo>
                  <a:lnTo>
                    <a:pt x="13629" y="32982"/>
                  </a:lnTo>
                  <a:lnTo>
                    <a:pt x="20199" y="16501"/>
                  </a:lnTo>
                  <a:lnTo>
                    <a:pt x="26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5706350" y="2611300"/>
              <a:ext cx="586175" cy="722750"/>
            </a:xfrm>
            <a:custGeom>
              <a:avLst/>
              <a:gdLst/>
              <a:ahLst/>
              <a:cxnLst/>
              <a:rect l="l" t="t" r="r" b="b"/>
              <a:pathLst>
                <a:path w="23447" h="28910" extrusionOk="0">
                  <a:moveTo>
                    <a:pt x="23221" y="245"/>
                  </a:moveTo>
                  <a:lnTo>
                    <a:pt x="11921" y="28609"/>
                  </a:lnTo>
                  <a:lnTo>
                    <a:pt x="188" y="8767"/>
                  </a:lnTo>
                  <a:lnTo>
                    <a:pt x="23221" y="245"/>
                  </a:lnTo>
                  <a:close/>
                  <a:moveTo>
                    <a:pt x="23447" y="1"/>
                  </a:moveTo>
                  <a:lnTo>
                    <a:pt x="1" y="8692"/>
                  </a:lnTo>
                  <a:lnTo>
                    <a:pt x="11939" y="28909"/>
                  </a:lnTo>
                  <a:lnTo>
                    <a:pt x="17702" y="14474"/>
                  </a:lnTo>
                  <a:lnTo>
                    <a:pt x="234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5748125" y="2655900"/>
              <a:ext cx="503575" cy="620425"/>
            </a:xfrm>
            <a:custGeom>
              <a:avLst/>
              <a:gdLst/>
              <a:ahLst/>
              <a:cxnLst/>
              <a:rect l="l" t="t" r="r" b="b"/>
              <a:pathLst>
                <a:path w="20143" h="24817" extrusionOk="0">
                  <a:moveTo>
                    <a:pt x="19898" y="225"/>
                  </a:moveTo>
                  <a:lnTo>
                    <a:pt x="10231" y="24516"/>
                  </a:lnTo>
                  <a:lnTo>
                    <a:pt x="188" y="7528"/>
                  </a:lnTo>
                  <a:lnTo>
                    <a:pt x="19898" y="225"/>
                  </a:lnTo>
                  <a:close/>
                  <a:moveTo>
                    <a:pt x="20142" y="0"/>
                  </a:moveTo>
                  <a:lnTo>
                    <a:pt x="0" y="7453"/>
                  </a:lnTo>
                  <a:lnTo>
                    <a:pt x="10250" y="24817"/>
                  </a:lnTo>
                  <a:lnTo>
                    <a:pt x="20142" y="0"/>
                  </a:lnTo>
                  <a:close/>
                </a:path>
              </a:pathLst>
            </a:custGeom>
            <a:solidFill>
              <a:srgbClr val="1F3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4"/>
          <p:cNvGrpSpPr/>
          <p:nvPr/>
        </p:nvGrpSpPr>
        <p:grpSpPr>
          <a:xfrm>
            <a:off x="176450" y="4439275"/>
            <a:ext cx="378900" cy="472250"/>
            <a:chOff x="2459875" y="3181675"/>
            <a:chExt cx="378900" cy="472250"/>
          </a:xfrm>
        </p:grpSpPr>
        <p:sp>
          <p:nvSpPr>
            <p:cNvPr id="238" name="Google Shape;238;p4"/>
            <p:cNvSpPr/>
            <p:nvPr/>
          </p:nvSpPr>
          <p:spPr>
            <a:xfrm>
              <a:off x="2459875" y="3188650"/>
              <a:ext cx="289050" cy="465275"/>
            </a:xfrm>
            <a:custGeom>
              <a:avLst/>
              <a:gdLst/>
              <a:ahLst/>
              <a:cxnLst/>
              <a:rect l="l" t="t" r="r" b="b"/>
              <a:pathLst>
                <a:path w="11562" h="18611" extrusionOk="0">
                  <a:moveTo>
                    <a:pt x="0" y="0"/>
                  </a:moveTo>
                  <a:lnTo>
                    <a:pt x="530" y="18610"/>
                  </a:lnTo>
                  <a:lnTo>
                    <a:pt x="11562" y="9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2459875" y="3181675"/>
              <a:ext cx="378900" cy="244500"/>
            </a:xfrm>
            <a:custGeom>
              <a:avLst/>
              <a:gdLst/>
              <a:ahLst/>
              <a:cxnLst/>
              <a:rect l="l" t="t" r="r" b="b"/>
              <a:pathLst>
                <a:path w="15156" h="9780" extrusionOk="0">
                  <a:moveTo>
                    <a:pt x="3594" y="1"/>
                  </a:moveTo>
                  <a:lnTo>
                    <a:pt x="0" y="279"/>
                  </a:lnTo>
                  <a:lnTo>
                    <a:pt x="11562" y="9779"/>
                  </a:lnTo>
                  <a:lnTo>
                    <a:pt x="15156" y="9529"/>
                  </a:lnTo>
                  <a:lnTo>
                    <a:pt x="35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2473100" y="3419875"/>
              <a:ext cx="365675" cy="234050"/>
            </a:xfrm>
            <a:custGeom>
              <a:avLst/>
              <a:gdLst/>
              <a:ahLst/>
              <a:cxnLst/>
              <a:rect l="l" t="t" r="r" b="b"/>
              <a:pathLst>
                <a:path w="14627" h="9362" extrusionOk="0">
                  <a:moveTo>
                    <a:pt x="14627" y="1"/>
                  </a:moveTo>
                  <a:lnTo>
                    <a:pt x="11033" y="251"/>
                  </a:lnTo>
                  <a:lnTo>
                    <a:pt x="1" y="9361"/>
                  </a:lnTo>
                  <a:lnTo>
                    <a:pt x="3594" y="9110"/>
                  </a:lnTo>
                  <a:lnTo>
                    <a:pt x="146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4"/>
          <p:cNvGrpSpPr/>
          <p:nvPr/>
        </p:nvGrpSpPr>
        <p:grpSpPr>
          <a:xfrm rot="3076494" flipH="1">
            <a:off x="-303535" y="-214130"/>
            <a:ext cx="1253395" cy="1311066"/>
            <a:chOff x="4385625" y="4289775"/>
            <a:chExt cx="983450" cy="1028700"/>
          </a:xfrm>
        </p:grpSpPr>
        <p:sp>
          <p:nvSpPr>
            <p:cNvPr id="242" name="Google Shape;242;p4"/>
            <p:cNvSpPr/>
            <p:nvPr/>
          </p:nvSpPr>
          <p:spPr>
            <a:xfrm>
              <a:off x="4593175" y="4871325"/>
              <a:ext cx="435325" cy="204100"/>
            </a:xfrm>
            <a:custGeom>
              <a:avLst/>
              <a:gdLst/>
              <a:ahLst/>
              <a:cxnLst/>
              <a:rect l="l" t="t" r="r" b="b"/>
              <a:pathLst>
                <a:path w="17413" h="8164" extrusionOk="0">
                  <a:moveTo>
                    <a:pt x="17412" y="1"/>
                  </a:moveTo>
                  <a:lnTo>
                    <a:pt x="3093" y="4319"/>
                  </a:lnTo>
                  <a:lnTo>
                    <a:pt x="0" y="8163"/>
                  </a:lnTo>
                  <a:lnTo>
                    <a:pt x="14320" y="3845"/>
                  </a:lnTo>
                  <a:lnTo>
                    <a:pt x="174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4593175" y="4610850"/>
              <a:ext cx="126075" cy="464575"/>
            </a:xfrm>
            <a:custGeom>
              <a:avLst/>
              <a:gdLst/>
              <a:ahLst/>
              <a:cxnLst/>
              <a:rect l="l" t="t" r="r" b="b"/>
              <a:pathLst>
                <a:path w="5043" h="18583" extrusionOk="0">
                  <a:moveTo>
                    <a:pt x="5043" y="0"/>
                  </a:moveTo>
                  <a:lnTo>
                    <a:pt x="1978" y="3845"/>
                  </a:lnTo>
                  <a:lnTo>
                    <a:pt x="0" y="18582"/>
                  </a:lnTo>
                  <a:lnTo>
                    <a:pt x="0" y="18582"/>
                  </a:lnTo>
                  <a:lnTo>
                    <a:pt x="3093" y="14738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4385625" y="4385875"/>
              <a:ext cx="906150" cy="932600"/>
            </a:xfrm>
            <a:custGeom>
              <a:avLst/>
              <a:gdLst/>
              <a:ahLst/>
              <a:cxnLst/>
              <a:rect l="l" t="t" r="r" b="b"/>
              <a:pathLst>
                <a:path w="36246" h="37304" extrusionOk="0">
                  <a:moveTo>
                    <a:pt x="10280" y="12844"/>
                  </a:moveTo>
                  <a:lnTo>
                    <a:pt x="22622" y="23263"/>
                  </a:lnTo>
                  <a:lnTo>
                    <a:pt x="8302" y="27581"/>
                  </a:lnTo>
                  <a:lnTo>
                    <a:pt x="10280" y="12844"/>
                  </a:lnTo>
                  <a:close/>
                  <a:moveTo>
                    <a:pt x="4987" y="1"/>
                  </a:moveTo>
                  <a:lnTo>
                    <a:pt x="0" y="37304"/>
                  </a:lnTo>
                  <a:lnTo>
                    <a:pt x="0" y="37304"/>
                  </a:lnTo>
                  <a:lnTo>
                    <a:pt x="36245" y="26383"/>
                  </a:lnTo>
                  <a:lnTo>
                    <a:pt x="49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4385625" y="4385875"/>
              <a:ext cx="906150" cy="932600"/>
            </a:xfrm>
            <a:custGeom>
              <a:avLst/>
              <a:gdLst/>
              <a:ahLst/>
              <a:cxnLst/>
              <a:rect l="l" t="t" r="r" b="b"/>
              <a:pathLst>
                <a:path w="36246" h="37304" fill="none" extrusionOk="0">
                  <a:moveTo>
                    <a:pt x="4987" y="1"/>
                  </a:moveTo>
                  <a:lnTo>
                    <a:pt x="36245" y="26383"/>
                  </a:lnTo>
                  <a:lnTo>
                    <a:pt x="0" y="37304"/>
                  </a:lnTo>
                  <a:lnTo>
                    <a:pt x="49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4593175" y="4706950"/>
              <a:ext cx="358025" cy="368475"/>
            </a:xfrm>
            <a:custGeom>
              <a:avLst/>
              <a:gdLst/>
              <a:ahLst/>
              <a:cxnLst/>
              <a:rect l="l" t="t" r="r" b="b"/>
              <a:pathLst>
                <a:path w="14321" h="14739" fill="none" extrusionOk="0">
                  <a:moveTo>
                    <a:pt x="1978" y="1"/>
                  </a:moveTo>
                  <a:lnTo>
                    <a:pt x="0" y="14738"/>
                  </a:lnTo>
                  <a:lnTo>
                    <a:pt x="14320" y="10420"/>
                  </a:lnTo>
                  <a:lnTo>
                    <a:pt x="19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4510300" y="4289775"/>
              <a:ext cx="858775" cy="755700"/>
            </a:xfrm>
            <a:custGeom>
              <a:avLst/>
              <a:gdLst/>
              <a:ahLst/>
              <a:cxnLst/>
              <a:rect l="l" t="t" r="r" b="b"/>
              <a:pathLst>
                <a:path w="34351" h="30228" extrusionOk="0">
                  <a:moveTo>
                    <a:pt x="3065" y="0"/>
                  </a:moveTo>
                  <a:lnTo>
                    <a:pt x="0" y="3845"/>
                  </a:lnTo>
                  <a:lnTo>
                    <a:pt x="31258" y="30227"/>
                  </a:lnTo>
                  <a:lnTo>
                    <a:pt x="34350" y="26383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713225" y="530352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9" name="Google Shape;319;p6"/>
          <p:cNvGrpSpPr/>
          <p:nvPr/>
        </p:nvGrpSpPr>
        <p:grpSpPr>
          <a:xfrm rot="-5400000">
            <a:off x="-413575" y="-1775500"/>
            <a:ext cx="2289250" cy="3059825"/>
            <a:chOff x="2215325" y="2417050"/>
            <a:chExt cx="2289250" cy="3059825"/>
          </a:xfrm>
        </p:grpSpPr>
        <p:sp>
          <p:nvSpPr>
            <p:cNvPr id="320" name="Google Shape;320;p6"/>
            <p:cNvSpPr/>
            <p:nvPr/>
          </p:nvSpPr>
          <p:spPr>
            <a:xfrm>
              <a:off x="3038950" y="2525450"/>
              <a:ext cx="1387250" cy="2515000"/>
            </a:xfrm>
            <a:custGeom>
              <a:avLst/>
              <a:gdLst/>
              <a:ahLst/>
              <a:cxnLst/>
              <a:rect l="l" t="t" r="r" b="b"/>
              <a:pathLst>
                <a:path w="55490" h="100600" extrusionOk="0">
                  <a:moveTo>
                    <a:pt x="7828" y="31688"/>
                  </a:moveTo>
                  <a:lnTo>
                    <a:pt x="4768" y="53538"/>
                  </a:lnTo>
                  <a:lnTo>
                    <a:pt x="4937" y="53501"/>
                  </a:lnTo>
                  <a:lnTo>
                    <a:pt x="5106" y="53501"/>
                  </a:lnTo>
                  <a:lnTo>
                    <a:pt x="8147" y="31725"/>
                  </a:lnTo>
                  <a:lnTo>
                    <a:pt x="7978" y="31725"/>
                  </a:lnTo>
                  <a:lnTo>
                    <a:pt x="7828" y="31688"/>
                  </a:lnTo>
                  <a:close/>
                  <a:moveTo>
                    <a:pt x="9592" y="31369"/>
                  </a:moveTo>
                  <a:lnTo>
                    <a:pt x="9442" y="31444"/>
                  </a:lnTo>
                  <a:lnTo>
                    <a:pt x="9292" y="31519"/>
                  </a:lnTo>
                  <a:lnTo>
                    <a:pt x="31987" y="72836"/>
                  </a:lnTo>
                  <a:lnTo>
                    <a:pt x="32118" y="72723"/>
                  </a:lnTo>
                  <a:lnTo>
                    <a:pt x="32250" y="72629"/>
                  </a:lnTo>
                  <a:lnTo>
                    <a:pt x="9592" y="31369"/>
                  </a:lnTo>
                  <a:close/>
                  <a:moveTo>
                    <a:pt x="7133" y="57180"/>
                  </a:moveTo>
                  <a:lnTo>
                    <a:pt x="7039" y="57311"/>
                  </a:lnTo>
                  <a:lnTo>
                    <a:pt x="6946" y="57443"/>
                  </a:lnTo>
                  <a:lnTo>
                    <a:pt x="31368" y="73718"/>
                  </a:lnTo>
                  <a:lnTo>
                    <a:pt x="31443" y="73568"/>
                  </a:lnTo>
                  <a:lnTo>
                    <a:pt x="31518" y="73418"/>
                  </a:lnTo>
                  <a:lnTo>
                    <a:pt x="7133" y="57180"/>
                  </a:lnTo>
                  <a:close/>
                  <a:moveTo>
                    <a:pt x="282" y="1"/>
                  </a:moveTo>
                  <a:lnTo>
                    <a:pt x="150" y="95"/>
                  </a:lnTo>
                  <a:lnTo>
                    <a:pt x="0" y="170"/>
                  </a:lnTo>
                  <a:lnTo>
                    <a:pt x="55170" y="100599"/>
                  </a:lnTo>
                  <a:lnTo>
                    <a:pt x="55320" y="100524"/>
                  </a:lnTo>
                  <a:lnTo>
                    <a:pt x="55489" y="100468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212575" y="3954925"/>
              <a:ext cx="614325" cy="413475"/>
            </a:xfrm>
            <a:custGeom>
              <a:avLst/>
              <a:gdLst/>
              <a:ahLst/>
              <a:cxnLst/>
              <a:rect l="l" t="t" r="r" b="b"/>
              <a:pathLst>
                <a:path w="24573" h="16539" fill="none" extrusionOk="0">
                  <a:moveTo>
                    <a:pt x="188" y="1"/>
                  </a:moveTo>
                  <a:lnTo>
                    <a:pt x="188" y="1"/>
                  </a:lnTo>
                  <a:lnTo>
                    <a:pt x="94" y="132"/>
                  </a:lnTo>
                  <a:lnTo>
                    <a:pt x="1" y="264"/>
                  </a:lnTo>
                  <a:lnTo>
                    <a:pt x="24423" y="16539"/>
                  </a:lnTo>
                  <a:lnTo>
                    <a:pt x="24423" y="16539"/>
                  </a:lnTo>
                  <a:lnTo>
                    <a:pt x="24498" y="16389"/>
                  </a:lnTo>
                  <a:lnTo>
                    <a:pt x="24573" y="16239"/>
                  </a:lnTo>
                  <a:lnTo>
                    <a:pt x="188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158150" y="3317625"/>
              <a:ext cx="84475" cy="546300"/>
            </a:xfrm>
            <a:custGeom>
              <a:avLst/>
              <a:gdLst/>
              <a:ahLst/>
              <a:cxnLst/>
              <a:rect l="l" t="t" r="r" b="b"/>
              <a:pathLst>
                <a:path w="3379" h="21852" fill="none" extrusionOk="0">
                  <a:moveTo>
                    <a:pt x="3060" y="1"/>
                  </a:moveTo>
                  <a:lnTo>
                    <a:pt x="0" y="21851"/>
                  </a:lnTo>
                  <a:lnTo>
                    <a:pt x="0" y="21851"/>
                  </a:lnTo>
                  <a:lnTo>
                    <a:pt x="169" y="21814"/>
                  </a:lnTo>
                  <a:lnTo>
                    <a:pt x="338" y="21814"/>
                  </a:lnTo>
                  <a:lnTo>
                    <a:pt x="3379" y="38"/>
                  </a:lnTo>
                  <a:lnTo>
                    <a:pt x="3379" y="38"/>
                  </a:lnTo>
                  <a:lnTo>
                    <a:pt x="3210" y="38"/>
                  </a:lnTo>
                  <a:lnTo>
                    <a:pt x="3060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271250" y="3309650"/>
              <a:ext cx="573950" cy="1036700"/>
            </a:xfrm>
            <a:custGeom>
              <a:avLst/>
              <a:gdLst/>
              <a:ahLst/>
              <a:cxnLst/>
              <a:rect l="l" t="t" r="r" b="b"/>
              <a:pathLst>
                <a:path w="22958" h="41468" fill="none" extrusionOk="0">
                  <a:moveTo>
                    <a:pt x="300" y="1"/>
                  </a:moveTo>
                  <a:lnTo>
                    <a:pt x="300" y="1"/>
                  </a:lnTo>
                  <a:lnTo>
                    <a:pt x="150" y="76"/>
                  </a:lnTo>
                  <a:lnTo>
                    <a:pt x="0" y="151"/>
                  </a:lnTo>
                  <a:lnTo>
                    <a:pt x="22695" y="41468"/>
                  </a:lnTo>
                  <a:lnTo>
                    <a:pt x="22695" y="41468"/>
                  </a:lnTo>
                  <a:lnTo>
                    <a:pt x="22826" y="41355"/>
                  </a:lnTo>
                  <a:lnTo>
                    <a:pt x="22958" y="41261"/>
                  </a:lnTo>
                  <a:lnTo>
                    <a:pt x="300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038950" y="2525450"/>
              <a:ext cx="1387250" cy="2515000"/>
            </a:xfrm>
            <a:custGeom>
              <a:avLst/>
              <a:gdLst/>
              <a:ahLst/>
              <a:cxnLst/>
              <a:rect l="l" t="t" r="r" b="b"/>
              <a:pathLst>
                <a:path w="55490" h="100600" fill="none" extrusionOk="0">
                  <a:moveTo>
                    <a:pt x="282" y="1"/>
                  </a:moveTo>
                  <a:lnTo>
                    <a:pt x="282" y="1"/>
                  </a:lnTo>
                  <a:lnTo>
                    <a:pt x="150" y="95"/>
                  </a:lnTo>
                  <a:lnTo>
                    <a:pt x="0" y="170"/>
                  </a:lnTo>
                  <a:lnTo>
                    <a:pt x="55170" y="100599"/>
                  </a:lnTo>
                  <a:lnTo>
                    <a:pt x="55170" y="100599"/>
                  </a:lnTo>
                  <a:lnTo>
                    <a:pt x="55320" y="100524"/>
                  </a:lnTo>
                  <a:lnTo>
                    <a:pt x="55489" y="100468"/>
                  </a:lnTo>
                  <a:lnTo>
                    <a:pt x="282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2320925" y="4032375"/>
              <a:ext cx="2083675" cy="1359575"/>
            </a:xfrm>
            <a:custGeom>
              <a:avLst/>
              <a:gdLst/>
              <a:ahLst/>
              <a:cxnLst/>
              <a:rect l="l" t="t" r="r" b="b"/>
              <a:pathLst>
                <a:path w="83347" h="54383" extrusionOk="0">
                  <a:moveTo>
                    <a:pt x="21607" y="0"/>
                  </a:moveTo>
                  <a:lnTo>
                    <a:pt x="21513" y="132"/>
                  </a:lnTo>
                  <a:lnTo>
                    <a:pt x="21381" y="244"/>
                  </a:lnTo>
                  <a:lnTo>
                    <a:pt x="82934" y="41242"/>
                  </a:lnTo>
                  <a:lnTo>
                    <a:pt x="83028" y="41111"/>
                  </a:lnTo>
                  <a:lnTo>
                    <a:pt x="83122" y="40960"/>
                  </a:lnTo>
                  <a:lnTo>
                    <a:pt x="21607" y="0"/>
                  </a:lnTo>
                  <a:close/>
                  <a:moveTo>
                    <a:pt x="188" y="12502"/>
                  </a:moveTo>
                  <a:lnTo>
                    <a:pt x="94" y="12653"/>
                  </a:lnTo>
                  <a:lnTo>
                    <a:pt x="0" y="12784"/>
                  </a:lnTo>
                  <a:lnTo>
                    <a:pt x="62172" y="54195"/>
                  </a:lnTo>
                  <a:lnTo>
                    <a:pt x="62266" y="54063"/>
                  </a:lnTo>
                  <a:lnTo>
                    <a:pt x="62360" y="53932"/>
                  </a:lnTo>
                  <a:lnTo>
                    <a:pt x="188" y="12502"/>
                  </a:lnTo>
                  <a:close/>
                  <a:moveTo>
                    <a:pt x="83122" y="43833"/>
                  </a:moveTo>
                  <a:lnTo>
                    <a:pt x="66133" y="54101"/>
                  </a:lnTo>
                  <a:lnTo>
                    <a:pt x="66227" y="54232"/>
                  </a:lnTo>
                  <a:lnTo>
                    <a:pt x="66302" y="54382"/>
                  </a:lnTo>
                  <a:lnTo>
                    <a:pt x="83347" y="44095"/>
                  </a:lnTo>
                  <a:lnTo>
                    <a:pt x="83215" y="43964"/>
                  </a:lnTo>
                  <a:lnTo>
                    <a:pt x="83122" y="4383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3974250" y="5128175"/>
              <a:ext cx="430350" cy="263775"/>
            </a:xfrm>
            <a:custGeom>
              <a:avLst/>
              <a:gdLst/>
              <a:ahLst/>
              <a:cxnLst/>
              <a:rect l="l" t="t" r="r" b="b"/>
              <a:pathLst>
                <a:path w="17214" h="10551" fill="none" extrusionOk="0">
                  <a:moveTo>
                    <a:pt x="16989" y="1"/>
                  </a:moveTo>
                  <a:lnTo>
                    <a:pt x="0" y="10269"/>
                  </a:lnTo>
                  <a:lnTo>
                    <a:pt x="0" y="10269"/>
                  </a:lnTo>
                  <a:lnTo>
                    <a:pt x="94" y="10400"/>
                  </a:lnTo>
                  <a:lnTo>
                    <a:pt x="169" y="10550"/>
                  </a:lnTo>
                  <a:lnTo>
                    <a:pt x="17214" y="263"/>
                  </a:lnTo>
                  <a:lnTo>
                    <a:pt x="17214" y="263"/>
                  </a:lnTo>
                  <a:lnTo>
                    <a:pt x="17082" y="132"/>
                  </a:lnTo>
                  <a:lnTo>
                    <a:pt x="16989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2320925" y="4344925"/>
              <a:ext cx="1559000" cy="1042325"/>
            </a:xfrm>
            <a:custGeom>
              <a:avLst/>
              <a:gdLst/>
              <a:ahLst/>
              <a:cxnLst/>
              <a:rect l="l" t="t" r="r" b="b"/>
              <a:pathLst>
                <a:path w="62360" h="41693" fill="none" extrusionOk="0">
                  <a:moveTo>
                    <a:pt x="188" y="0"/>
                  </a:moveTo>
                  <a:lnTo>
                    <a:pt x="188" y="0"/>
                  </a:lnTo>
                  <a:lnTo>
                    <a:pt x="94" y="151"/>
                  </a:lnTo>
                  <a:lnTo>
                    <a:pt x="0" y="282"/>
                  </a:lnTo>
                  <a:lnTo>
                    <a:pt x="62172" y="41693"/>
                  </a:lnTo>
                  <a:lnTo>
                    <a:pt x="62172" y="41693"/>
                  </a:lnTo>
                  <a:lnTo>
                    <a:pt x="62266" y="41561"/>
                  </a:lnTo>
                  <a:lnTo>
                    <a:pt x="62360" y="41430"/>
                  </a:lnTo>
                  <a:lnTo>
                    <a:pt x="188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855450" y="4032375"/>
              <a:ext cx="1543525" cy="1031075"/>
            </a:xfrm>
            <a:custGeom>
              <a:avLst/>
              <a:gdLst/>
              <a:ahLst/>
              <a:cxnLst/>
              <a:rect l="l" t="t" r="r" b="b"/>
              <a:pathLst>
                <a:path w="61741" h="41243" fill="none" extrusionOk="0">
                  <a:moveTo>
                    <a:pt x="226" y="0"/>
                  </a:moveTo>
                  <a:lnTo>
                    <a:pt x="226" y="0"/>
                  </a:lnTo>
                  <a:lnTo>
                    <a:pt x="132" y="132"/>
                  </a:lnTo>
                  <a:lnTo>
                    <a:pt x="0" y="244"/>
                  </a:lnTo>
                  <a:lnTo>
                    <a:pt x="61553" y="41242"/>
                  </a:lnTo>
                  <a:lnTo>
                    <a:pt x="61553" y="41242"/>
                  </a:lnTo>
                  <a:lnTo>
                    <a:pt x="61647" y="41111"/>
                  </a:lnTo>
                  <a:lnTo>
                    <a:pt x="61741" y="40960"/>
                  </a:lnTo>
                  <a:lnTo>
                    <a:pt x="22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2278675" y="2502925"/>
              <a:ext cx="731650" cy="1786175"/>
            </a:xfrm>
            <a:custGeom>
              <a:avLst/>
              <a:gdLst/>
              <a:ahLst/>
              <a:cxnLst/>
              <a:rect l="l" t="t" r="r" b="b"/>
              <a:pathLst>
                <a:path w="29266" h="71447" extrusionOk="0">
                  <a:moveTo>
                    <a:pt x="27332" y="1"/>
                  </a:moveTo>
                  <a:lnTo>
                    <a:pt x="10269" y="10307"/>
                  </a:lnTo>
                  <a:lnTo>
                    <a:pt x="10344" y="10438"/>
                  </a:lnTo>
                  <a:lnTo>
                    <a:pt x="10438" y="10588"/>
                  </a:lnTo>
                  <a:lnTo>
                    <a:pt x="27501" y="282"/>
                  </a:lnTo>
                  <a:lnTo>
                    <a:pt x="27408" y="151"/>
                  </a:lnTo>
                  <a:lnTo>
                    <a:pt x="27332" y="1"/>
                  </a:lnTo>
                  <a:close/>
                  <a:moveTo>
                    <a:pt x="28928" y="1240"/>
                  </a:moveTo>
                  <a:lnTo>
                    <a:pt x="21081" y="57386"/>
                  </a:lnTo>
                  <a:lnTo>
                    <a:pt x="21250" y="57368"/>
                  </a:lnTo>
                  <a:lnTo>
                    <a:pt x="21419" y="57349"/>
                  </a:lnTo>
                  <a:lnTo>
                    <a:pt x="29266" y="1277"/>
                  </a:lnTo>
                  <a:lnTo>
                    <a:pt x="29097" y="1259"/>
                  </a:lnTo>
                  <a:lnTo>
                    <a:pt x="28928" y="1240"/>
                  </a:lnTo>
                  <a:close/>
                  <a:moveTo>
                    <a:pt x="7847" y="13967"/>
                  </a:moveTo>
                  <a:lnTo>
                    <a:pt x="1" y="70170"/>
                  </a:lnTo>
                  <a:lnTo>
                    <a:pt x="151" y="70189"/>
                  </a:lnTo>
                  <a:lnTo>
                    <a:pt x="320" y="70208"/>
                  </a:lnTo>
                  <a:lnTo>
                    <a:pt x="8167" y="14005"/>
                  </a:lnTo>
                  <a:lnTo>
                    <a:pt x="8016" y="14005"/>
                  </a:lnTo>
                  <a:lnTo>
                    <a:pt x="7847" y="13967"/>
                  </a:lnTo>
                  <a:close/>
                  <a:moveTo>
                    <a:pt x="19261" y="60596"/>
                  </a:moveTo>
                  <a:lnTo>
                    <a:pt x="1765" y="71165"/>
                  </a:lnTo>
                  <a:lnTo>
                    <a:pt x="1840" y="71296"/>
                  </a:lnTo>
                  <a:lnTo>
                    <a:pt x="1934" y="71446"/>
                  </a:lnTo>
                  <a:lnTo>
                    <a:pt x="19411" y="60897"/>
                  </a:lnTo>
                  <a:lnTo>
                    <a:pt x="19336" y="60747"/>
                  </a:lnTo>
                  <a:lnTo>
                    <a:pt x="19261" y="6059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2322800" y="4017825"/>
              <a:ext cx="441150" cy="271275"/>
            </a:xfrm>
            <a:custGeom>
              <a:avLst/>
              <a:gdLst/>
              <a:ahLst/>
              <a:cxnLst/>
              <a:rect l="l" t="t" r="r" b="b"/>
              <a:pathLst>
                <a:path w="17646" h="10851" fill="none" extrusionOk="0">
                  <a:moveTo>
                    <a:pt x="17496" y="0"/>
                  </a:moveTo>
                  <a:lnTo>
                    <a:pt x="0" y="10569"/>
                  </a:lnTo>
                  <a:lnTo>
                    <a:pt x="0" y="10569"/>
                  </a:lnTo>
                  <a:lnTo>
                    <a:pt x="75" y="10700"/>
                  </a:lnTo>
                  <a:lnTo>
                    <a:pt x="169" y="10850"/>
                  </a:lnTo>
                  <a:lnTo>
                    <a:pt x="17646" y="301"/>
                  </a:lnTo>
                  <a:lnTo>
                    <a:pt x="17646" y="301"/>
                  </a:lnTo>
                  <a:lnTo>
                    <a:pt x="17571" y="151"/>
                  </a:lnTo>
                  <a:lnTo>
                    <a:pt x="1749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2278675" y="2852100"/>
              <a:ext cx="204175" cy="1406025"/>
            </a:xfrm>
            <a:custGeom>
              <a:avLst/>
              <a:gdLst/>
              <a:ahLst/>
              <a:cxnLst/>
              <a:rect l="l" t="t" r="r" b="b"/>
              <a:pathLst>
                <a:path w="8167" h="56241" fill="none" extrusionOk="0">
                  <a:moveTo>
                    <a:pt x="7847" y="0"/>
                  </a:moveTo>
                  <a:lnTo>
                    <a:pt x="1" y="56203"/>
                  </a:lnTo>
                  <a:lnTo>
                    <a:pt x="1" y="56203"/>
                  </a:lnTo>
                  <a:lnTo>
                    <a:pt x="151" y="56222"/>
                  </a:lnTo>
                  <a:lnTo>
                    <a:pt x="320" y="56241"/>
                  </a:lnTo>
                  <a:lnTo>
                    <a:pt x="8167" y="38"/>
                  </a:lnTo>
                  <a:lnTo>
                    <a:pt x="8167" y="38"/>
                  </a:lnTo>
                  <a:lnTo>
                    <a:pt x="8016" y="38"/>
                  </a:lnTo>
                  <a:lnTo>
                    <a:pt x="7847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2805700" y="2533900"/>
              <a:ext cx="204625" cy="1403700"/>
            </a:xfrm>
            <a:custGeom>
              <a:avLst/>
              <a:gdLst/>
              <a:ahLst/>
              <a:cxnLst/>
              <a:rect l="l" t="t" r="r" b="b"/>
              <a:pathLst>
                <a:path w="8185" h="56148" fill="none" extrusionOk="0">
                  <a:moveTo>
                    <a:pt x="7847" y="1"/>
                  </a:moveTo>
                  <a:lnTo>
                    <a:pt x="0" y="56147"/>
                  </a:lnTo>
                  <a:lnTo>
                    <a:pt x="0" y="56147"/>
                  </a:lnTo>
                  <a:lnTo>
                    <a:pt x="169" y="56129"/>
                  </a:lnTo>
                  <a:lnTo>
                    <a:pt x="338" y="56110"/>
                  </a:lnTo>
                  <a:lnTo>
                    <a:pt x="8185" y="38"/>
                  </a:lnTo>
                  <a:lnTo>
                    <a:pt x="8185" y="38"/>
                  </a:lnTo>
                  <a:lnTo>
                    <a:pt x="8016" y="20"/>
                  </a:lnTo>
                  <a:lnTo>
                    <a:pt x="7847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2535375" y="2502925"/>
              <a:ext cx="430850" cy="264725"/>
            </a:xfrm>
            <a:custGeom>
              <a:avLst/>
              <a:gdLst/>
              <a:ahLst/>
              <a:cxnLst/>
              <a:rect l="l" t="t" r="r" b="b"/>
              <a:pathLst>
                <a:path w="17234" h="10589" fill="none" extrusionOk="0">
                  <a:moveTo>
                    <a:pt x="17064" y="1"/>
                  </a:moveTo>
                  <a:lnTo>
                    <a:pt x="1" y="10307"/>
                  </a:lnTo>
                  <a:lnTo>
                    <a:pt x="1" y="10307"/>
                  </a:lnTo>
                  <a:lnTo>
                    <a:pt x="76" y="10438"/>
                  </a:lnTo>
                  <a:lnTo>
                    <a:pt x="170" y="10588"/>
                  </a:lnTo>
                  <a:lnTo>
                    <a:pt x="17233" y="282"/>
                  </a:lnTo>
                  <a:lnTo>
                    <a:pt x="17233" y="282"/>
                  </a:lnTo>
                  <a:lnTo>
                    <a:pt x="17140" y="151"/>
                  </a:lnTo>
                  <a:lnTo>
                    <a:pt x="17064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755950" y="3936625"/>
              <a:ext cx="118300" cy="118300"/>
            </a:xfrm>
            <a:custGeom>
              <a:avLst/>
              <a:gdLst/>
              <a:ahLst/>
              <a:cxnLst/>
              <a:rect l="l" t="t" r="r" b="b"/>
              <a:pathLst>
                <a:path w="4732" h="4732" extrusionOk="0">
                  <a:moveTo>
                    <a:pt x="2328" y="1"/>
                  </a:moveTo>
                  <a:lnTo>
                    <a:pt x="2159" y="20"/>
                  </a:lnTo>
                  <a:lnTo>
                    <a:pt x="1990" y="38"/>
                  </a:lnTo>
                  <a:lnTo>
                    <a:pt x="1915" y="57"/>
                  </a:lnTo>
                  <a:lnTo>
                    <a:pt x="1671" y="113"/>
                  </a:lnTo>
                  <a:lnTo>
                    <a:pt x="1446" y="189"/>
                  </a:lnTo>
                  <a:lnTo>
                    <a:pt x="1240" y="301"/>
                  </a:lnTo>
                  <a:lnTo>
                    <a:pt x="1052" y="414"/>
                  </a:lnTo>
                  <a:lnTo>
                    <a:pt x="864" y="545"/>
                  </a:lnTo>
                  <a:lnTo>
                    <a:pt x="695" y="714"/>
                  </a:lnTo>
                  <a:lnTo>
                    <a:pt x="545" y="883"/>
                  </a:lnTo>
                  <a:lnTo>
                    <a:pt x="414" y="1052"/>
                  </a:lnTo>
                  <a:lnTo>
                    <a:pt x="282" y="1259"/>
                  </a:lnTo>
                  <a:lnTo>
                    <a:pt x="188" y="1446"/>
                  </a:lnTo>
                  <a:lnTo>
                    <a:pt x="113" y="1672"/>
                  </a:lnTo>
                  <a:lnTo>
                    <a:pt x="57" y="1897"/>
                  </a:lnTo>
                  <a:lnTo>
                    <a:pt x="19" y="2122"/>
                  </a:lnTo>
                  <a:lnTo>
                    <a:pt x="1" y="2347"/>
                  </a:lnTo>
                  <a:lnTo>
                    <a:pt x="19" y="2591"/>
                  </a:lnTo>
                  <a:lnTo>
                    <a:pt x="57" y="2817"/>
                  </a:lnTo>
                  <a:lnTo>
                    <a:pt x="113" y="3042"/>
                  </a:lnTo>
                  <a:lnTo>
                    <a:pt x="170" y="3248"/>
                  </a:lnTo>
                  <a:lnTo>
                    <a:pt x="245" y="3399"/>
                  </a:lnTo>
                  <a:lnTo>
                    <a:pt x="320" y="3549"/>
                  </a:lnTo>
                  <a:lnTo>
                    <a:pt x="489" y="3793"/>
                  </a:lnTo>
                  <a:lnTo>
                    <a:pt x="695" y="4037"/>
                  </a:lnTo>
                  <a:lnTo>
                    <a:pt x="920" y="4225"/>
                  </a:lnTo>
                  <a:lnTo>
                    <a:pt x="1183" y="4412"/>
                  </a:lnTo>
                  <a:lnTo>
                    <a:pt x="1446" y="4544"/>
                  </a:lnTo>
                  <a:lnTo>
                    <a:pt x="1746" y="4637"/>
                  </a:lnTo>
                  <a:lnTo>
                    <a:pt x="2047" y="4713"/>
                  </a:lnTo>
                  <a:lnTo>
                    <a:pt x="2366" y="4731"/>
                  </a:lnTo>
                  <a:lnTo>
                    <a:pt x="2591" y="4713"/>
                  </a:lnTo>
                  <a:lnTo>
                    <a:pt x="2816" y="4675"/>
                  </a:lnTo>
                  <a:lnTo>
                    <a:pt x="2985" y="4637"/>
                  </a:lnTo>
                  <a:lnTo>
                    <a:pt x="3154" y="4581"/>
                  </a:lnTo>
                  <a:lnTo>
                    <a:pt x="3305" y="4525"/>
                  </a:lnTo>
                  <a:lnTo>
                    <a:pt x="3455" y="4450"/>
                  </a:lnTo>
                  <a:lnTo>
                    <a:pt x="3605" y="4375"/>
                  </a:lnTo>
                  <a:lnTo>
                    <a:pt x="3736" y="4281"/>
                  </a:lnTo>
                  <a:lnTo>
                    <a:pt x="3868" y="4187"/>
                  </a:lnTo>
                  <a:lnTo>
                    <a:pt x="3980" y="4074"/>
                  </a:lnTo>
                  <a:lnTo>
                    <a:pt x="4112" y="3962"/>
                  </a:lnTo>
                  <a:lnTo>
                    <a:pt x="4206" y="3830"/>
                  </a:lnTo>
                  <a:lnTo>
                    <a:pt x="4356" y="3624"/>
                  </a:lnTo>
                  <a:lnTo>
                    <a:pt x="4487" y="3417"/>
                  </a:lnTo>
                  <a:lnTo>
                    <a:pt x="4581" y="3173"/>
                  </a:lnTo>
                  <a:lnTo>
                    <a:pt x="4656" y="2948"/>
                  </a:lnTo>
                  <a:lnTo>
                    <a:pt x="4694" y="2685"/>
                  </a:lnTo>
                  <a:lnTo>
                    <a:pt x="4731" y="2441"/>
                  </a:lnTo>
                  <a:lnTo>
                    <a:pt x="4712" y="2178"/>
                  </a:lnTo>
                  <a:lnTo>
                    <a:pt x="4675" y="1916"/>
                  </a:lnTo>
                  <a:lnTo>
                    <a:pt x="4619" y="1709"/>
                  </a:lnTo>
                  <a:lnTo>
                    <a:pt x="4562" y="1503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49" y="808"/>
                  </a:lnTo>
                  <a:lnTo>
                    <a:pt x="3999" y="677"/>
                  </a:lnTo>
                  <a:lnTo>
                    <a:pt x="3849" y="545"/>
                  </a:lnTo>
                  <a:lnTo>
                    <a:pt x="3699" y="414"/>
                  </a:lnTo>
                  <a:lnTo>
                    <a:pt x="3530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7" y="95"/>
                  </a:lnTo>
                  <a:lnTo>
                    <a:pt x="2779" y="38"/>
                  </a:lnTo>
                  <a:lnTo>
                    <a:pt x="2572" y="20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2755950" y="3936625"/>
              <a:ext cx="118300" cy="118300"/>
            </a:xfrm>
            <a:custGeom>
              <a:avLst/>
              <a:gdLst/>
              <a:ahLst/>
              <a:cxnLst/>
              <a:rect l="l" t="t" r="r" b="b"/>
              <a:pathLst>
                <a:path w="4732" h="4732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328" y="1"/>
                  </a:lnTo>
                  <a:lnTo>
                    <a:pt x="2328" y="1"/>
                  </a:lnTo>
                  <a:lnTo>
                    <a:pt x="2159" y="20"/>
                  </a:lnTo>
                  <a:lnTo>
                    <a:pt x="1990" y="38"/>
                  </a:lnTo>
                  <a:lnTo>
                    <a:pt x="1990" y="38"/>
                  </a:lnTo>
                  <a:lnTo>
                    <a:pt x="1915" y="57"/>
                  </a:lnTo>
                  <a:lnTo>
                    <a:pt x="1915" y="57"/>
                  </a:lnTo>
                  <a:lnTo>
                    <a:pt x="1671" y="113"/>
                  </a:lnTo>
                  <a:lnTo>
                    <a:pt x="1446" y="189"/>
                  </a:lnTo>
                  <a:lnTo>
                    <a:pt x="1240" y="301"/>
                  </a:lnTo>
                  <a:lnTo>
                    <a:pt x="1052" y="414"/>
                  </a:lnTo>
                  <a:lnTo>
                    <a:pt x="864" y="545"/>
                  </a:lnTo>
                  <a:lnTo>
                    <a:pt x="695" y="714"/>
                  </a:lnTo>
                  <a:lnTo>
                    <a:pt x="545" y="883"/>
                  </a:lnTo>
                  <a:lnTo>
                    <a:pt x="414" y="1052"/>
                  </a:lnTo>
                  <a:lnTo>
                    <a:pt x="282" y="1259"/>
                  </a:lnTo>
                  <a:lnTo>
                    <a:pt x="188" y="1446"/>
                  </a:lnTo>
                  <a:lnTo>
                    <a:pt x="113" y="1672"/>
                  </a:lnTo>
                  <a:lnTo>
                    <a:pt x="57" y="1897"/>
                  </a:lnTo>
                  <a:lnTo>
                    <a:pt x="19" y="2122"/>
                  </a:lnTo>
                  <a:lnTo>
                    <a:pt x="1" y="2347"/>
                  </a:lnTo>
                  <a:lnTo>
                    <a:pt x="19" y="2591"/>
                  </a:lnTo>
                  <a:lnTo>
                    <a:pt x="57" y="2817"/>
                  </a:lnTo>
                  <a:lnTo>
                    <a:pt x="57" y="2817"/>
                  </a:lnTo>
                  <a:lnTo>
                    <a:pt x="113" y="3042"/>
                  </a:lnTo>
                  <a:lnTo>
                    <a:pt x="170" y="3248"/>
                  </a:lnTo>
                  <a:lnTo>
                    <a:pt x="170" y="3248"/>
                  </a:lnTo>
                  <a:lnTo>
                    <a:pt x="245" y="3399"/>
                  </a:lnTo>
                  <a:lnTo>
                    <a:pt x="320" y="3549"/>
                  </a:lnTo>
                  <a:lnTo>
                    <a:pt x="320" y="3549"/>
                  </a:lnTo>
                  <a:lnTo>
                    <a:pt x="489" y="3793"/>
                  </a:lnTo>
                  <a:lnTo>
                    <a:pt x="695" y="4037"/>
                  </a:lnTo>
                  <a:lnTo>
                    <a:pt x="920" y="4225"/>
                  </a:lnTo>
                  <a:lnTo>
                    <a:pt x="1183" y="4412"/>
                  </a:lnTo>
                  <a:lnTo>
                    <a:pt x="1446" y="4544"/>
                  </a:lnTo>
                  <a:lnTo>
                    <a:pt x="1746" y="4637"/>
                  </a:lnTo>
                  <a:lnTo>
                    <a:pt x="2047" y="4713"/>
                  </a:lnTo>
                  <a:lnTo>
                    <a:pt x="2366" y="4731"/>
                  </a:lnTo>
                  <a:lnTo>
                    <a:pt x="2366" y="4731"/>
                  </a:lnTo>
                  <a:lnTo>
                    <a:pt x="2591" y="4713"/>
                  </a:lnTo>
                  <a:lnTo>
                    <a:pt x="2816" y="4675"/>
                  </a:lnTo>
                  <a:lnTo>
                    <a:pt x="2816" y="4675"/>
                  </a:lnTo>
                  <a:lnTo>
                    <a:pt x="2985" y="4637"/>
                  </a:lnTo>
                  <a:lnTo>
                    <a:pt x="3154" y="4581"/>
                  </a:lnTo>
                  <a:lnTo>
                    <a:pt x="3305" y="4525"/>
                  </a:lnTo>
                  <a:lnTo>
                    <a:pt x="3455" y="4450"/>
                  </a:lnTo>
                  <a:lnTo>
                    <a:pt x="3605" y="4375"/>
                  </a:lnTo>
                  <a:lnTo>
                    <a:pt x="3736" y="4281"/>
                  </a:lnTo>
                  <a:lnTo>
                    <a:pt x="3868" y="4187"/>
                  </a:lnTo>
                  <a:lnTo>
                    <a:pt x="3980" y="4074"/>
                  </a:lnTo>
                  <a:lnTo>
                    <a:pt x="3980" y="4074"/>
                  </a:lnTo>
                  <a:lnTo>
                    <a:pt x="4112" y="3962"/>
                  </a:lnTo>
                  <a:lnTo>
                    <a:pt x="4206" y="3830"/>
                  </a:lnTo>
                  <a:lnTo>
                    <a:pt x="4206" y="3830"/>
                  </a:lnTo>
                  <a:lnTo>
                    <a:pt x="4356" y="3624"/>
                  </a:lnTo>
                  <a:lnTo>
                    <a:pt x="4487" y="3417"/>
                  </a:lnTo>
                  <a:lnTo>
                    <a:pt x="4581" y="3173"/>
                  </a:lnTo>
                  <a:lnTo>
                    <a:pt x="4656" y="2948"/>
                  </a:lnTo>
                  <a:lnTo>
                    <a:pt x="4694" y="2685"/>
                  </a:lnTo>
                  <a:lnTo>
                    <a:pt x="4731" y="2441"/>
                  </a:lnTo>
                  <a:lnTo>
                    <a:pt x="4712" y="2178"/>
                  </a:lnTo>
                  <a:lnTo>
                    <a:pt x="4675" y="1916"/>
                  </a:lnTo>
                  <a:lnTo>
                    <a:pt x="4675" y="1916"/>
                  </a:lnTo>
                  <a:lnTo>
                    <a:pt x="4619" y="1709"/>
                  </a:lnTo>
                  <a:lnTo>
                    <a:pt x="4562" y="1503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49" y="808"/>
                  </a:lnTo>
                  <a:lnTo>
                    <a:pt x="3999" y="677"/>
                  </a:lnTo>
                  <a:lnTo>
                    <a:pt x="3849" y="545"/>
                  </a:lnTo>
                  <a:lnTo>
                    <a:pt x="3699" y="414"/>
                  </a:lnTo>
                  <a:lnTo>
                    <a:pt x="3530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7" y="95"/>
                  </a:lnTo>
                  <a:lnTo>
                    <a:pt x="2779" y="38"/>
                  </a:lnTo>
                  <a:lnTo>
                    <a:pt x="2572" y="20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2955400" y="24170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66" y="1"/>
                  </a:moveTo>
                  <a:lnTo>
                    <a:pt x="2122" y="19"/>
                  </a:lnTo>
                  <a:lnTo>
                    <a:pt x="1897" y="38"/>
                  </a:lnTo>
                  <a:lnTo>
                    <a:pt x="1671" y="113"/>
                  </a:lnTo>
                  <a:lnTo>
                    <a:pt x="1446" y="188"/>
                  </a:lnTo>
                  <a:lnTo>
                    <a:pt x="1221" y="282"/>
                  </a:lnTo>
                  <a:lnTo>
                    <a:pt x="1033" y="414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52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95" y="1653"/>
                  </a:lnTo>
                  <a:lnTo>
                    <a:pt x="38" y="1878"/>
                  </a:lnTo>
                  <a:lnTo>
                    <a:pt x="19" y="2103"/>
                  </a:lnTo>
                  <a:lnTo>
                    <a:pt x="1" y="2347"/>
                  </a:lnTo>
                  <a:lnTo>
                    <a:pt x="1" y="2572"/>
                  </a:lnTo>
                  <a:lnTo>
                    <a:pt x="38" y="2816"/>
                  </a:lnTo>
                  <a:lnTo>
                    <a:pt x="76" y="2985"/>
                  </a:lnTo>
                  <a:lnTo>
                    <a:pt x="132" y="3136"/>
                  </a:lnTo>
                  <a:lnTo>
                    <a:pt x="188" y="3286"/>
                  </a:lnTo>
                  <a:lnTo>
                    <a:pt x="263" y="3436"/>
                  </a:lnTo>
                  <a:lnTo>
                    <a:pt x="339" y="3586"/>
                  </a:lnTo>
                  <a:lnTo>
                    <a:pt x="432" y="3717"/>
                  </a:lnTo>
                  <a:lnTo>
                    <a:pt x="564" y="3886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18"/>
                  </a:lnTo>
                  <a:lnTo>
                    <a:pt x="1240" y="4431"/>
                  </a:lnTo>
                  <a:lnTo>
                    <a:pt x="1446" y="4525"/>
                  </a:lnTo>
                  <a:lnTo>
                    <a:pt x="1653" y="4619"/>
                  </a:lnTo>
                  <a:lnTo>
                    <a:pt x="1859" y="4675"/>
                  </a:lnTo>
                  <a:lnTo>
                    <a:pt x="2028" y="4694"/>
                  </a:lnTo>
                  <a:lnTo>
                    <a:pt x="2197" y="4712"/>
                  </a:lnTo>
                  <a:lnTo>
                    <a:pt x="2572" y="4712"/>
                  </a:lnTo>
                  <a:lnTo>
                    <a:pt x="2816" y="4675"/>
                  </a:lnTo>
                  <a:lnTo>
                    <a:pt x="3079" y="4600"/>
                  </a:lnTo>
                  <a:lnTo>
                    <a:pt x="3342" y="4506"/>
                  </a:lnTo>
                  <a:lnTo>
                    <a:pt x="3492" y="4431"/>
                  </a:lnTo>
                  <a:lnTo>
                    <a:pt x="3624" y="4337"/>
                  </a:lnTo>
                  <a:lnTo>
                    <a:pt x="3774" y="4243"/>
                  </a:lnTo>
                  <a:lnTo>
                    <a:pt x="3905" y="4130"/>
                  </a:lnTo>
                  <a:lnTo>
                    <a:pt x="4037" y="4018"/>
                  </a:lnTo>
                  <a:lnTo>
                    <a:pt x="4149" y="3886"/>
                  </a:lnTo>
                  <a:lnTo>
                    <a:pt x="4262" y="3755"/>
                  </a:lnTo>
                  <a:lnTo>
                    <a:pt x="4356" y="3605"/>
                  </a:lnTo>
                  <a:lnTo>
                    <a:pt x="4450" y="3455"/>
                  </a:lnTo>
                  <a:lnTo>
                    <a:pt x="4525" y="3304"/>
                  </a:lnTo>
                  <a:lnTo>
                    <a:pt x="4581" y="3136"/>
                  </a:lnTo>
                  <a:lnTo>
                    <a:pt x="4637" y="2967"/>
                  </a:lnTo>
                  <a:lnTo>
                    <a:pt x="4675" y="2798"/>
                  </a:lnTo>
                  <a:lnTo>
                    <a:pt x="4694" y="2629"/>
                  </a:lnTo>
                  <a:lnTo>
                    <a:pt x="4712" y="2441"/>
                  </a:lnTo>
                  <a:lnTo>
                    <a:pt x="4712" y="2272"/>
                  </a:lnTo>
                  <a:lnTo>
                    <a:pt x="4694" y="2084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80" y="414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60" y="38"/>
                  </a:lnTo>
                  <a:lnTo>
                    <a:pt x="2554" y="19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2955400" y="24170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122" y="19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113"/>
                  </a:lnTo>
                  <a:lnTo>
                    <a:pt x="1446" y="188"/>
                  </a:lnTo>
                  <a:lnTo>
                    <a:pt x="1221" y="282"/>
                  </a:lnTo>
                  <a:lnTo>
                    <a:pt x="1033" y="414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52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95" y="1653"/>
                  </a:lnTo>
                  <a:lnTo>
                    <a:pt x="38" y="1878"/>
                  </a:lnTo>
                  <a:lnTo>
                    <a:pt x="19" y="2103"/>
                  </a:lnTo>
                  <a:lnTo>
                    <a:pt x="1" y="2347"/>
                  </a:lnTo>
                  <a:lnTo>
                    <a:pt x="1" y="2572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76" y="2985"/>
                  </a:lnTo>
                  <a:lnTo>
                    <a:pt x="132" y="3136"/>
                  </a:lnTo>
                  <a:lnTo>
                    <a:pt x="188" y="3286"/>
                  </a:lnTo>
                  <a:lnTo>
                    <a:pt x="263" y="3436"/>
                  </a:lnTo>
                  <a:lnTo>
                    <a:pt x="263" y="3436"/>
                  </a:lnTo>
                  <a:lnTo>
                    <a:pt x="339" y="3586"/>
                  </a:lnTo>
                  <a:lnTo>
                    <a:pt x="432" y="3717"/>
                  </a:lnTo>
                  <a:lnTo>
                    <a:pt x="432" y="3717"/>
                  </a:lnTo>
                  <a:lnTo>
                    <a:pt x="564" y="3886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18"/>
                  </a:lnTo>
                  <a:lnTo>
                    <a:pt x="1240" y="4431"/>
                  </a:lnTo>
                  <a:lnTo>
                    <a:pt x="1446" y="4525"/>
                  </a:lnTo>
                  <a:lnTo>
                    <a:pt x="1653" y="4619"/>
                  </a:lnTo>
                  <a:lnTo>
                    <a:pt x="1859" y="4675"/>
                  </a:lnTo>
                  <a:lnTo>
                    <a:pt x="1859" y="4675"/>
                  </a:lnTo>
                  <a:lnTo>
                    <a:pt x="2028" y="4694"/>
                  </a:lnTo>
                  <a:lnTo>
                    <a:pt x="2197" y="4712"/>
                  </a:lnTo>
                  <a:lnTo>
                    <a:pt x="2197" y="4712"/>
                  </a:lnTo>
                  <a:lnTo>
                    <a:pt x="2347" y="4712"/>
                  </a:lnTo>
                  <a:lnTo>
                    <a:pt x="2347" y="4712"/>
                  </a:lnTo>
                  <a:lnTo>
                    <a:pt x="2572" y="4712"/>
                  </a:lnTo>
                  <a:lnTo>
                    <a:pt x="2816" y="4675"/>
                  </a:lnTo>
                  <a:lnTo>
                    <a:pt x="2816" y="4675"/>
                  </a:lnTo>
                  <a:lnTo>
                    <a:pt x="3079" y="4600"/>
                  </a:lnTo>
                  <a:lnTo>
                    <a:pt x="3342" y="4506"/>
                  </a:lnTo>
                  <a:lnTo>
                    <a:pt x="3342" y="4506"/>
                  </a:lnTo>
                  <a:lnTo>
                    <a:pt x="3492" y="4431"/>
                  </a:lnTo>
                  <a:lnTo>
                    <a:pt x="3624" y="4337"/>
                  </a:lnTo>
                  <a:lnTo>
                    <a:pt x="3624" y="4337"/>
                  </a:lnTo>
                  <a:lnTo>
                    <a:pt x="3774" y="4243"/>
                  </a:lnTo>
                  <a:lnTo>
                    <a:pt x="3905" y="4130"/>
                  </a:lnTo>
                  <a:lnTo>
                    <a:pt x="4037" y="4018"/>
                  </a:lnTo>
                  <a:lnTo>
                    <a:pt x="4149" y="3886"/>
                  </a:lnTo>
                  <a:lnTo>
                    <a:pt x="4262" y="3755"/>
                  </a:lnTo>
                  <a:lnTo>
                    <a:pt x="4356" y="3605"/>
                  </a:lnTo>
                  <a:lnTo>
                    <a:pt x="4450" y="3455"/>
                  </a:lnTo>
                  <a:lnTo>
                    <a:pt x="4525" y="3304"/>
                  </a:lnTo>
                  <a:lnTo>
                    <a:pt x="4581" y="3136"/>
                  </a:lnTo>
                  <a:lnTo>
                    <a:pt x="4637" y="2967"/>
                  </a:lnTo>
                  <a:lnTo>
                    <a:pt x="4675" y="2798"/>
                  </a:lnTo>
                  <a:lnTo>
                    <a:pt x="4694" y="2629"/>
                  </a:lnTo>
                  <a:lnTo>
                    <a:pt x="4712" y="2441"/>
                  </a:lnTo>
                  <a:lnTo>
                    <a:pt x="4712" y="2272"/>
                  </a:lnTo>
                  <a:lnTo>
                    <a:pt x="4694" y="2084"/>
                  </a:lnTo>
                  <a:lnTo>
                    <a:pt x="4675" y="1897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80" y="414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60" y="38"/>
                  </a:lnTo>
                  <a:lnTo>
                    <a:pt x="2554" y="19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4386750" y="5033375"/>
              <a:ext cx="117825" cy="118300"/>
            </a:xfrm>
            <a:custGeom>
              <a:avLst/>
              <a:gdLst/>
              <a:ahLst/>
              <a:cxnLst/>
              <a:rect l="l" t="t" r="r" b="b"/>
              <a:pathLst>
                <a:path w="4713" h="4732" extrusionOk="0">
                  <a:moveTo>
                    <a:pt x="2366" y="1"/>
                  </a:moveTo>
                  <a:lnTo>
                    <a:pt x="2140" y="19"/>
                  </a:lnTo>
                  <a:lnTo>
                    <a:pt x="1896" y="57"/>
                  </a:lnTo>
                  <a:lnTo>
                    <a:pt x="1727" y="94"/>
                  </a:lnTo>
                  <a:lnTo>
                    <a:pt x="1577" y="151"/>
                  </a:lnTo>
                  <a:lnTo>
                    <a:pt x="1408" y="207"/>
                  </a:lnTo>
                  <a:lnTo>
                    <a:pt x="1258" y="282"/>
                  </a:lnTo>
                  <a:lnTo>
                    <a:pt x="1052" y="414"/>
                  </a:lnTo>
                  <a:lnTo>
                    <a:pt x="845" y="564"/>
                  </a:lnTo>
                  <a:lnTo>
                    <a:pt x="657" y="733"/>
                  </a:lnTo>
                  <a:lnTo>
                    <a:pt x="489" y="920"/>
                  </a:lnTo>
                  <a:lnTo>
                    <a:pt x="395" y="1071"/>
                  </a:lnTo>
                  <a:lnTo>
                    <a:pt x="301" y="1202"/>
                  </a:lnTo>
                  <a:lnTo>
                    <a:pt x="207" y="1390"/>
                  </a:lnTo>
                  <a:lnTo>
                    <a:pt x="132" y="1577"/>
                  </a:lnTo>
                  <a:lnTo>
                    <a:pt x="76" y="1765"/>
                  </a:lnTo>
                  <a:lnTo>
                    <a:pt x="38" y="1972"/>
                  </a:lnTo>
                  <a:lnTo>
                    <a:pt x="0" y="2178"/>
                  </a:lnTo>
                  <a:lnTo>
                    <a:pt x="0" y="2403"/>
                  </a:lnTo>
                  <a:lnTo>
                    <a:pt x="19" y="2610"/>
                  </a:lnTo>
                  <a:lnTo>
                    <a:pt x="38" y="2816"/>
                  </a:lnTo>
                  <a:lnTo>
                    <a:pt x="113" y="3098"/>
                  </a:lnTo>
                  <a:lnTo>
                    <a:pt x="207" y="3342"/>
                  </a:lnTo>
                  <a:lnTo>
                    <a:pt x="338" y="3586"/>
                  </a:lnTo>
                  <a:lnTo>
                    <a:pt x="489" y="3793"/>
                  </a:lnTo>
                  <a:lnTo>
                    <a:pt x="582" y="3924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37"/>
                  </a:lnTo>
                  <a:lnTo>
                    <a:pt x="1258" y="4450"/>
                  </a:lnTo>
                  <a:lnTo>
                    <a:pt x="1465" y="4543"/>
                  </a:lnTo>
                  <a:lnTo>
                    <a:pt x="1671" y="4618"/>
                  </a:lnTo>
                  <a:lnTo>
                    <a:pt x="1896" y="4675"/>
                  </a:lnTo>
                  <a:lnTo>
                    <a:pt x="2122" y="4712"/>
                  </a:lnTo>
                  <a:lnTo>
                    <a:pt x="2347" y="4731"/>
                  </a:lnTo>
                  <a:lnTo>
                    <a:pt x="2591" y="4712"/>
                  </a:lnTo>
                  <a:lnTo>
                    <a:pt x="2816" y="4675"/>
                  </a:lnTo>
                  <a:lnTo>
                    <a:pt x="3041" y="4618"/>
                  </a:lnTo>
                  <a:lnTo>
                    <a:pt x="3267" y="4543"/>
                  </a:lnTo>
                  <a:lnTo>
                    <a:pt x="3492" y="4431"/>
                  </a:lnTo>
                  <a:lnTo>
                    <a:pt x="3680" y="4318"/>
                  </a:lnTo>
                  <a:lnTo>
                    <a:pt x="3867" y="4187"/>
                  </a:lnTo>
                  <a:lnTo>
                    <a:pt x="4036" y="4037"/>
                  </a:lnTo>
                  <a:lnTo>
                    <a:pt x="4187" y="3868"/>
                  </a:lnTo>
                  <a:lnTo>
                    <a:pt x="4318" y="3680"/>
                  </a:lnTo>
                  <a:lnTo>
                    <a:pt x="4431" y="3492"/>
                  </a:lnTo>
                  <a:lnTo>
                    <a:pt x="4524" y="3286"/>
                  </a:lnTo>
                  <a:lnTo>
                    <a:pt x="4618" y="3060"/>
                  </a:lnTo>
                  <a:lnTo>
                    <a:pt x="4675" y="2854"/>
                  </a:lnTo>
                  <a:lnTo>
                    <a:pt x="4693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915"/>
                  </a:lnTo>
                  <a:lnTo>
                    <a:pt x="4618" y="1709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30" y="808"/>
                  </a:lnTo>
                  <a:lnTo>
                    <a:pt x="3999" y="676"/>
                  </a:lnTo>
                  <a:lnTo>
                    <a:pt x="3849" y="545"/>
                  </a:lnTo>
                  <a:lnTo>
                    <a:pt x="3680" y="414"/>
                  </a:lnTo>
                  <a:lnTo>
                    <a:pt x="3511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6" y="94"/>
                  </a:lnTo>
                  <a:lnTo>
                    <a:pt x="2760" y="38"/>
                  </a:lnTo>
                  <a:lnTo>
                    <a:pt x="2572" y="19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386750" y="5033375"/>
              <a:ext cx="117825" cy="118300"/>
            </a:xfrm>
            <a:custGeom>
              <a:avLst/>
              <a:gdLst/>
              <a:ahLst/>
              <a:cxnLst/>
              <a:rect l="l" t="t" r="r" b="b"/>
              <a:pathLst>
                <a:path w="4713" h="4732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140" y="19"/>
                  </a:lnTo>
                  <a:lnTo>
                    <a:pt x="1896" y="57"/>
                  </a:lnTo>
                  <a:lnTo>
                    <a:pt x="1896" y="57"/>
                  </a:lnTo>
                  <a:lnTo>
                    <a:pt x="1727" y="94"/>
                  </a:lnTo>
                  <a:lnTo>
                    <a:pt x="1577" y="151"/>
                  </a:lnTo>
                  <a:lnTo>
                    <a:pt x="1577" y="151"/>
                  </a:lnTo>
                  <a:lnTo>
                    <a:pt x="1408" y="207"/>
                  </a:lnTo>
                  <a:lnTo>
                    <a:pt x="1258" y="282"/>
                  </a:lnTo>
                  <a:lnTo>
                    <a:pt x="1258" y="282"/>
                  </a:lnTo>
                  <a:lnTo>
                    <a:pt x="1052" y="414"/>
                  </a:lnTo>
                  <a:lnTo>
                    <a:pt x="845" y="564"/>
                  </a:lnTo>
                  <a:lnTo>
                    <a:pt x="657" y="733"/>
                  </a:lnTo>
                  <a:lnTo>
                    <a:pt x="489" y="920"/>
                  </a:lnTo>
                  <a:lnTo>
                    <a:pt x="489" y="920"/>
                  </a:lnTo>
                  <a:lnTo>
                    <a:pt x="395" y="1071"/>
                  </a:lnTo>
                  <a:lnTo>
                    <a:pt x="301" y="1202"/>
                  </a:lnTo>
                  <a:lnTo>
                    <a:pt x="301" y="1202"/>
                  </a:lnTo>
                  <a:lnTo>
                    <a:pt x="207" y="1390"/>
                  </a:lnTo>
                  <a:lnTo>
                    <a:pt x="132" y="1577"/>
                  </a:lnTo>
                  <a:lnTo>
                    <a:pt x="76" y="1765"/>
                  </a:lnTo>
                  <a:lnTo>
                    <a:pt x="38" y="1972"/>
                  </a:lnTo>
                  <a:lnTo>
                    <a:pt x="0" y="2178"/>
                  </a:lnTo>
                  <a:lnTo>
                    <a:pt x="0" y="2403"/>
                  </a:lnTo>
                  <a:lnTo>
                    <a:pt x="19" y="2610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113" y="3098"/>
                  </a:lnTo>
                  <a:lnTo>
                    <a:pt x="207" y="3342"/>
                  </a:lnTo>
                  <a:lnTo>
                    <a:pt x="338" y="3586"/>
                  </a:lnTo>
                  <a:lnTo>
                    <a:pt x="489" y="3793"/>
                  </a:lnTo>
                  <a:lnTo>
                    <a:pt x="489" y="3793"/>
                  </a:lnTo>
                  <a:lnTo>
                    <a:pt x="582" y="3924"/>
                  </a:lnTo>
                  <a:lnTo>
                    <a:pt x="714" y="4055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37"/>
                  </a:lnTo>
                  <a:lnTo>
                    <a:pt x="1258" y="4450"/>
                  </a:lnTo>
                  <a:lnTo>
                    <a:pt x="1465" y="4543"/>
                  </a:lnTo>
                  <a:lnTo>
                    <a:pt x="1671" y="4618"/>
                  </a:lnTo>
                  <a:lnTo>
                    <a:pt x="1896" y="4675"/>
                  </a:lnTo>
                  <a:lnTo>
                    <a:pt x="2122" y="4712"/>
                  </a:lnTo>
                  <a:lnTo>
                    <a:pt x="2347" y="4731"/>
                  </a:lnTo>
                  <a:lnTo>
                    <a:pt x="2347" y="4731"/>
                  </a:lnTo>
                  <a:lnTo>
                    <a:pt x="2591" y="4712"/>
                  </a:lnTo>
                  <a:lnTo>
                    <a:pt x="2816" y="4675"/>
                  </a:lnTo>
                  <a:lnTo>
                    <a:pt x="2816" y="4675"/>
                  </a:lnTo>
                  <a:lnTo>
                    <a:pt x="3041" y="4618"/>
                  </a:lnTo>
                  <a:lnTo>
                    <a:pt x="3267" y="4543"/>
                  </a:lnTo>
                  <a:lnTo>
                    <a:pt x="3492" y="4431"/>
                  </a:lnTo>
                  <a:lnTo>
                    <a:pt x="3680" y="4318"/>
                  </a:lnTo>
                  <a:lnTo>
                    <a:pt x="3867" y="4187"/>
                  </a:lnTo>
                  <a:lnTo>
                    <a:pt x="4036" y="4037"/>
                  </a:lnTo>
                  <a:lnTo>
                    <a:pt x="4187" y="3868"/>
                  </a:lnTo>
                  <a:lnTo>
                    <a:pt x="4318" y="3680"/>
                  </a:lnTo>
                  <a:lnTo>
                    <a:pt x="4431" y="3492"/>
                  </a:lnTo>
                  <a:lnTo>
                    <a:pt x="4524" y="3286"/>
                  </a:lnTo>
                  <a:lnTo>
                    <a:pt x="4618" y="3060"/>
                  </a:lnTo>
                  <a:lnTo>
                    <a:pt x="4675" y="2854"/>
                  </a:lnTo>
                  <a:lnTo>
                    <a:pt x="4693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915"/>
                  </a:lnTo>
                  <a:lnTo>
                    <a:pt x="4675" y="1915"/>
                  </a:lnTo>
                  <a:lnTo>
                    <a:pt x="4618" y="1709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30" y="808"/>
                  </a:lnTo>
                  <a:lnTo>
                    <a:pt x="3999" y="676"/>
                  </a:lnTo>
                  <a:lnTo>
                    <a:pt x="3849" y="545"/>
                  </a:lnTo>
                  <a:lnTo>
                    <a:pt x="3680" y="414"/>
                  </a:lnTo>
                  <a:lnTo>
                    <a:pt x="3511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6" y="94"/>
                  </a:lnTo>
                  <a:lnTo>
                    <a:pt x="2760" y="38"/>
                  </a:lnTo>
                  <a:lnTo>
                    <a:pt x="2572" y="19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3866775" y="5359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122" y="0"/>
                  </a:moveTo>
                  <a:lnTo>
                    <a:pt x="1896" y="38"/>
                  </a:lnTo>
                  <a:lnTo>
                    <a:pt x="1690" y="94"/>
                  </a:lnTo>
                  <a:lnTo>
                    <a:pt x="1502" y="150"/>
                  </a:lnTo>
                  <a:lnTo>
                    <a:pt x="1314" y="244"/>
                  </a:lnTo>
                  <a:lnTo>
                    <a:pt x="1127" y="338"/>
                  </a:lnTo>
                  <a:lnTo>
                    <a:pt x="958" y="451"/>
                  </a:lnTo>
                  <a:lnTo>
                    <a:pt x="808" y="563"/>
                  </a:lnTo>
                  <a:lnTo>
                    <a:pt x="657" y="714"/>
                  </a:lnTo>
                  <a:lnTo>
                    <a:pt x="526" y="864"/>
                  </a:lnTo>
                  <a:lnTo>
                    <a:pt x="432" y="995"/>
                  </a:lnTo>
                  <a:lnTo>
                    <a:pt x="338" y="1127"/>
                  </a:lnTo>
                  <a:lnTo>
                    <a:pt x="244" y="1314"/>
                  </a:lnTo>
                  <a:lnTo>
                    <a:pt x="151" y="1502"/>
                  </a:lnTo>
                  <a:lnTo>
                    <a:pt x="94" y="1709"/>
                  </a:lnTo>
                  <a:lnTo>
                    <a:pt x="38" y="1915"/>
                  </a:lnTo>
                  <a:lnTo>
                    <a:pt x="0" y="2140"/>
                  </a:lnTo>
                  <a:lnTo>
                    <a:pt x="0" y="2366"/>
                  </a:lnTo>
                  <a:lnTo>
                    <a:pt x="0" y="2591"/>
                  </a:lnTo>
                  <a:lnTo>
                    <a:pt x="38" y="2816"/>
                  </a:lnTo>
                  <a:lnTo>
                    <a:pt x="94" y="3023"/>
                  </a:lnTo>
                  <a:lnTo>
                    <a:pt x="169" y="3210"/>
                  </a:lnTo>
                  <a:lnTo>
                    <a:pt x="244" y="3398"/>
                  </a:lnTo>
                  <a:lnTo>
                    <a:pt x="338" y="3586"/>
                  </a:lnTo>
                  <a:lnTo>
                    <a:pt x="451" y="3755"/>
                  </a:lnTo>
                  <a:lnTo>
                    <a:pt x="582" y="3905"/>
                  </a:lnTo>
                  <a:lnTo>
                    <a:pt x="714" y="4055"/>
                  </a:lnTo>
                  <a:lnTo>
                    <a:pt x="864" y="4186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8" y="4562"/>
                  </a:lnTo>
                  <a:lnTo>
                    <a:pt x="1746" y="4637"/>
                  </a:lnTo>
                  <a:lnTo>
                    <a:pt x="1953" y="4674"/>
                  </a:lnTo>
                  <a:lnTo>
                    <a:pt x="2140" y="4693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3041" y="4599"/>
                  </a:lnTo>
                  <a:lnTo>
                    <a:pt x="3267" y="4524"/>
                  </a:lnTo>
                  <a:lnTo>
                    <a:pt x="3473" y="4430"/>
                  </a:lnTo>
                  <a:lnTo>
                    <a:pt x="3680" y="4299"/>
                  </a:lnTo>
                  <a:lnTo>
                    <a:pt x="3867" y="4168"/>
                  </a:lnTo>
                  <a:lnTo>
                    <a:pt x="4036" y="4017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31" y="3473"/>
                  </a:lnTo>
                  <a:lnTo>
                    <a:pt x="4524" y="3267"/>
                  </a:lnTo>
                  <a:lnTo>
                    <a:pt x="4599" y="3060"/>
                  </a:lnTo>
                  <a:lnTo>
                    <a:pt x="4656" y="2835"/>
                  </a:lnTo>
                  <a:lnTo>
                    <a:pt x="4693" y="2610"/>
                  </a:lnTo>
                  <a:lnTo>
                    <a:pt x="4712" y="2366"/>
                  </a:lnTo>
                  <a:lnTo>
                    <a:pt x="4693" y="2140"/>
                  </a:lnTo>
                  <a:lnTo>
                    <a:pt x="4675" y="1896"/>
                  </a:lnTo>
                  <a:lnTo>
                    <a:pt x="4581" y="1596"/>
                  </a:lnTo>
                  <a:lnTo>
                    <a:pt x="4468" y="1314"/>
                  </a:lnTo>
                  <a:lnTo>
                    <a:pt x="4393" y="1164"/>
                  </a:lnTo>
                  <a:lnTo>
                    <a:pt x="4299" y="1033"/>
                  </a:lnTo>
                  <a:lnTo>
                    <a:pt x="4130" y="807"/>
                  </a:lnTo>
                  <a:lnTo>
                    <a:pt x="3924" y="601"/>
                  </a:lnTo>
                  <a:lnTo>
                    <a:pt x="3698" y="413"/>
                  </a:lnTo>
                  <a:lnTo>
                    <a:pt x="3454" y="263"/>
                  </a:lnTo>
                  <a:lnTo>
                    <a:pt x="3210" y="150"/>
                  </a:lnTo>
                  <a:lnTo>
                    <a:pt x="2929" y="57"/>
                  </a:lnTo>
                  <a:lnTo>
                    <a:pt x="2647" y="19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3866775" y="5359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2366" y="0"/>
                  </a:moveTo>
                  <a:lnTo>
                    <a:pt x="2366" y="0"/>
                  </a:lnTo>
                  <a:lnTo>
                    <a:pt x="2122" y="0"/>
                  </a:lnTo>
                  <a:lnTo>
                    <a:pt x="1896" y="38"/>
                  </a:lnTo>
                  <a:lnTo>
                    <a:pt x="1896" y="38"/>
                  </a:lnTo>
                  <a:lnTo>
                    <a:pt x="1690" y="94"/>
                  </a:lnTo>
                  <a:lnTo>
                    <a:pt x="1502" y="150"/>
                  </a:lnTo>
                  <a:lnTo>
                    <a:pt x="1314" y="244"/>
                  </a:lnTo>
                  <a:lnTo>
                    <a:pt x="1127" y="338"/>
                  </a:lnTo>
                  <a:lnTo>
                    <a:pt x="958" y="451"/>
                  </a:lnTo>
                  <a:lnTo>
                    <a:pt x="808" y="563"/>
                  </a:lnTo>
                  <a:lnTo>
                    <a:pt x="657" y="714"/>
                  </a:lnTo>
                  <a:lnTo>
                    <a:pt x="526" y="864"/>
                  </a:lnTo>
                  <a:lnTo>
                    <a:pt x="526" y="864"/>
                  </a:lnTo>
                  <a:lnTo>
                    <a:pt x="432" y="995"/>
                  </a:lnTo>
                  <a:lnTo>
                    <a:pt x="338" y="1127"/>
                  </a:lnTo>
                  <a:lnTo>
                    <a:pt x="338" y="1127"/>
                  </a:lnTo>
                  <a:lnTo>
                    <a:pt x="244" y="1314"/>
                  </a:lnTo>
                  <a:lnTo>
                    <a:pt x="151" y="1502"/>
                  </a:lnTo>
                  <a:lnTo>
                    <a:pt x="94" y="1709"/>
                  </a:lnTo>
                  <a:lnTo>
                    <a:pt x="38" y="1915"/>
                  </a:lnTo>
                  <a:lnTo>
                    <a:pt x="0" y="2140"/>
                  </a:lnTo>
                  <a:lnTo>
                    <a:pt x="0" y="2366"/>
                  </a:lnTo>
                  <a:lnTo>
                    <a:pt x="0" y="2591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94" y="3023"/>
                  </a:lnTo>
                  <a:lnTo>
                    <a:pt x="169" y="3210"/>
                  </a:lnTo>
                  <a:lnTo>
                    <a:pt x="244" y="3398"/>
                  </a:lnTo>
                  <a:lnTo>
                    <a:pt x="338" y="3586"/>
                  </a:lnTo>
                  <a:lnTo>
                    <a:pt x="451" y="3755"/>
                  </a:lnTo>
                  <a:lnTo>
                    <a:pt x="582" y="3905"/>
                  </a:lnTo>
                  <a:lnTo>
                    <a:pt x="714" y="4055"/>
                  </a:lnTo>
                  <a:lnTo>
                    <a:pt x="864" y="4186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8" y="4562"/>
                  </a:lnTo>
                  <a:lnTo>
                    <a:pt x="1746" y="4637"/>
                  </a:lnTo>
                  <a:lnTo>
                    <a:pt x="1953" y="4674"/>
                  </a:lnTo>
                  <a:lnTo>
                    <a:pt x="2140" y="4693"/>
                  </a:lnTo>
                  <a:lnTo>
                    <a:pt x="2347" y="4712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41" y="4599"/>
                  </a:lnTo>
                  <a:lnTo>
                    <a:pt x="3267" y="4524"/>
                  </a:lnTo>
                  <a:lnTo>
                    <a:pt x="3473" y="4430"/>
                  </a:lnTo>
                  <a:lnTo>
                    <a:pt x="3680" y="4299"/>
                  </a:lnTo>
                  <a:lnTo>
                    <a:pt x="3867" y="4168"/>
                  </a:lnTo>
                  <a:lnTo>
                    <a:pt x="4036" y="4017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31" y="3473"/>
                  </a:lnTo>
                  <a:lnTo>
                    <a:pt x="4524" y="3267"/>
                  </a:lnTo>
                  <a:lnTo>
                    <a:pt x="4599" y="3060"/>
                  </a:lnTo>
                  <a:lnTo>
                    <a:pt x="4656" y="2835"/>
                  </a:lnTo>
                  <a:lnTo>
                    <a:pt x="4693" y="2610"/>
                  </a:lnTo>
                  <a:lnTo>
                    <a:pt x="4712" y="2366"/>
                  </a:lnTo>
                  <a:lnTo>
                    <a:pt x="4693" y="2140"/>
                  </a:lnTo>
                  <a:lnTo>
                    <a:pt x="4675" y="1896"/>
                  </a:lnTo>
                  <a:lnTo>
                    <a:pt x="4675" y="1896"/>
                  </a:lnTo>
                  <a:lnTo>
                    <a:pt x="4581" y="1596"/>
                  </a:lnTo>
                  <a:lnTo>
                    <a:pt x="4468" y="1314"/>
                  </a:lnTo>
                  <a:lnTo>
                    <a:pt x="4468" y="1314"/>
                  </a:lnTo>
                  <a:lnTo>
                    <a:pt x="4393" y="1164"/>
                  </a:lnTo>
                  <a:lnTo>
                    <a:pt x="4299" y="1033"/>
                  </a:lnTo>
                  <a:lnTo>
                    <a:pt x="4299" y="1033"/>
                  </a:lnTo>
                  <a:lnTo>
                    <a:pt x="4130" y="807"/>
                  </a:lnTo>
                  <a:lnTo>
                    <a:pt x="3924" y="601"/>
                  </a:lnTo>
                  <a:lnTo>
                    <a:pt x="3698" y="413"/>
                  </a:lnTo>
                  <a:lnTo>
                    <a:pt x="3454" y="263"/>
                  </a:lnTo>
                  <a:lnTo>
                    <a:pt x="3210" y="150"/>
                  </a:lnTo>
                  <a:lnTo>
                    <a:pt x="2929" y="57"/>
                  </a:lnTo>
                  <a:lnTo>
                    <a:pt x="2647" y="19"/>
                  </a:lnTo>
                  <a:lnTo>
                    <a:pt x="236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215325" y="42571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141" y="0"/>
                  </a:moveTo>
                  <a:lnTo>
                    <a:pt x="1897" y="38"/>
                  </a:lnTo>
                  <a:lnTo>
                    <a:pt x="1671" y="94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4"/>
                  </a:lnTo>
                  <a:lnTo>
                    <a:pt x="864" y="544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2"/>
                  </a:lnTo>
                  <a:lnTo>
                    <a:pt x="282" y="1239"/>
                  </a:lnTo>
                  <a:lnTo>
                    <a:pt x="188" y="1445"/>
                  </a:lnTo>
                  <a:lnTo>
                    <a:pt x="113" y="1652"/>
                  </a:lnTo>
                  <a:lnTo>
                    <a:pt x="57" y="1877"/>
                  </a:lnTo>
                  <a:lnTo>
                    <a:pt x="19" y="2102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94" y="3022"/>
                  </a:lnTo>
                  <a:lnTo>
                    <a:pt x="170" y="3210"/>
                  </a:lnTo>
                  <a:lnTo>
                    <a:pt x="245" y="3398"/>
                  </a:lnTo>
                  <a:lnTo>
                    <a:pt x="357" y="3585"/>
                  </a:lnTo>
                  <a:lnTo>
                    <a:pt x="470" y="3754"/>
                  </a:lnTo>
                  <a:lnTo>
                    <a:pt x="583" y="3905"/>
                  </a:lnTo>
                  <a:lnTo>
                    <a:pt x="733" y="4055"/>
                  </a:lnTo>
                  <a:lnTo>
                    <a:pt x="883" y="4186"/>
                  </a:lnTo>
                  <a:lnTo>
                    <a:pt x="1033" y="4299"/>
                  </a:lnTo>
                  <a:lnTo>
                    <a:pt x="1202" y="4411"/>
                  </a:lnTo>
                  <a:lnTo>
                    <a:pt x="1390" y="4505"/>
                  </a:lnTo>
                  <a:lnTo>
                    <a:pt x="1559" y="4580"/>
                  </a:lnTo>
                  <a:lnTo>
                    <a:pt x="1765" y="4637"/>
                  </a:lnTo>
                  <a:lnTo>
                    <a:pt x="1953" y="4674"/>
                  </a:lnTo>
                  <a:lnTo>
                    <a:pt x="2159" y="4693"/>
                  </a:lnTo>
                  <a:lnTo>
                    <a:pt x="2366" y="4712"/>
                  </a:lnTo>
                  <a:lnTo>
                    <a:pt x="2591" y="4693"/>
                  </a:lnTo>
                  <a:lnTo>
                    <a:pt x="2816" y="4674"/>
                  </a:lnTo>
                  <a:lnTo>
                    <a:pt x="3042" y="4618"/>
                  </a:lnTo>
                  <a:lnTo>
                    <a:pt x="3248" y="4543"/>
                  </a:lnTo>
                  <a:lnTo>
                    <a:pt x="3436" y="4449"/>
                  </a:lnTo>
                  <a:lnTo>
                    <a:pt x="3624" y="4355"/>
                  </a:lnTo>
                  <a:lnTo>
                    <a:pt x="3793" y="4224"/>
                  </a:lnTo>
                  <a:lnTo>
                    <a:pt x="3943" y="4092"/>
                  </a:lnTo>
                  <a:lnTo>
                    <a:pt x="4093" y="3942"/>
                  </a:lnTo>
                  <a:lnTo>
                    <a:pt x="4224" y="3792"/>
                  </a:lnTo>
                  <a:lnTo>
                    <a:pt x="4318" y="3661"/>
                  </a:lnTo>
                  <a:lnTo>
                    <a:pt x="4412" y="3510"/>
                  </a:lnTo>
                  <a:lnTo>
                    <a:pt x="4506" y="3341"/>
                  </a:lnTo>
                  <a:lnTo>
                    <a:pt x="4581" y="3154"/>
                  </a:lnTo>
                  <a:lnTo>
                    <a:pt x="4637" y="2947"/>
                  </a:lnTo>
                  <a:lnTo>
                    <a:pt x="4694" y="2741"/>
                  </a:lnTo>
                  <a:lnTo>
                    <a:pt x="4712" y="2534"/>
                  </a:lnTo>
                  <a:lnTo>
                    <a:pt x="4712" y="2328"/>
                  </a:lnTo>
                  <a:lnTo>
                    <a:pt x="4712" y="2102"/>
                  </a:lnTo>
                  <a:lnTo>
                    <a:pt x="4675" y="1896"/>
                  </a:lnTo>
                  <a:lnTo>
                    <a:pt x="4637" y="1727"/>
                  </a:lnTo>
                  <a:lnTo>
                    <a:pt x="4581" y="1577"/>
                  </a:lnTo>
                  <a:lnTo>
                    <a:pt x="4525" y="1427"/>
                  </a:lnTo>
                  <a:lnTo>
                    <a:pt x="4468" y="1276"/>
                  </a:lnTo>
                  <a:lnTo>
                    <a:pt x="4374" y="1126"/>
                  </a:lnTo>
                  <a:lnTo>
                    <a:pt x="4299" y="995"/>
                  </a:lnTo>
                  <a:lnTo>
                    <a:pt x="4149" y="826"/>
                  </a:lnTo>
                  <a:lnTo>
                    <a:pt x="3999" y="657"/>
                  </a:lnTo>
                  <a:lnTo>
                    <a:pt x="3830" y="507"/>
                  </a:lnTo>
                  <a:lnTo>
                    <a:pt x="3661" y="394"/>
                  </a:lnTo>
                  <a:lnTo>
                    <a:pt x="3473" y="282"/>
                  </a:lnTo>
                  <a:lnTo>
                    <a:pt x="3267" y="188"/>
                  </a:lnTo>
                  <a:lnTo>
                    <a:pt x="3060" y="94"/>
                  </a:lnTo>
                  <a:lnTo>
                    <a:pt x="2854" y="38"/>
                  </a:lnTo>
                  <a:lnTo>
                    <a:pt x="2685" y="19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2215325" y="42571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2366" y="0"/>
                  </a:moveTo>
                  <a:lnTo>
                    <a:pt x="2366" y="0"/>
                  </a:lnTo>
                  <a:lnTo>
                    <a:pt x="2141" y="0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94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4"/>
                  </a:lnTo>
                  <a:lnTo>
                    <a:pt x="864" y="544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2"/>
                  </a:lnTo>
                  <a:lnTo>
                    <a:pt x="282" y="1239"/>
                  </a:lnTo>
                  <a:lnTo>
                    <a:pt x="188" y="1445"/>
                  </a:lnTo>
                  <a:lnTo>
                    <a:pt x="113" y="1652"/>
                  </a:lnTo>
                  <a:lnTo>
                    <a:pt x="57" y="1877"/>
                  </a:lnTo>
                  <a:lnTo>
                    <a:pt x="19" y="2102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57" y="2816"/>
                  </a:lnTo>
                  <a:lnTo>
                    <a:pt x="94" y="3022"/>
                  </a:lnTo>
                  <a:lnTo>
                    <a:pt x="170" y="3210"/>
                  </a:lnTo>
                  <a:lnTo>
                    <a:pt x="245" y="3398"/>
                  </a:lnTo>
                  <a:lnTo>
                    <a:pt x="357" y="3585"/>
                  </a:lnTo>
                  <a:lnTo>
                    <a:pt x="470" y="3754"/>
                  </a:lnTo>
                  <a:lnTo>
                    <a:pt x="583" y="3905"/>
                  </a:lnTo>
                  <a:lnTo>
                    <a:pt x="733" y="4055"/>
                  </a:lnTo>
                  <a:lnTo>
                    <a:pt x="883" y="4186"/>
                  </a:lnTo>
                  <a:lnTo>
                    <a:pt x="1033" y="4299"/>
                  </a:lnTo>
                  <a:lnTo>
                    <a:pt x="1202" y="4411"/>
                  </a:lnTo>
                  <a:lnTo>
                    <a:pt x="1390" y="4505"/>
                  </a:lnTo>
                  <a:lnTo>
                    <a:pt x="1559" y="4580"/>
                  </a:lnTo>
                  <a:lnTo>
                    <a:pt x="1765" y="4637"/>
                  </a:lnTo>
                  <a:lnTo>
                    <a:pt x="1953" y="4674"/>
                  </a:lnTo>
                  <a:lnTo>
                    <a:pt x="2159" y="4693"/>
                  </a:lnTo>
                  <a:lnTo>
                    <a:pt x="2366" y="4712"/>
                  </a:lnTo>
                  <a:lnTo>
                    <a:pt x="2366" y="4712"/>
                  </a:lnTo>
                  <a:lnTo>
                    <a:pt x="2591" y="4693"/>
                  </a:lnTo>
                  <a:lnTo>
                    <a:pt x="2816" y="4674"/>
                  </a:lnTo>
                  <a:lnTo>
                    <a:pt x="2816" y="4674"/>
                  </a:lnTo>
                  <a:lnTo>
                    <a:pt x="3042" y="4618"/>
                  </a:lnTo>
                  <a:lnTo>
                    <a:pt x="3248" y="4543"/>
                  </a:lnTo>
                  <a:lnTo>
                    <a:pt x="3436" y="4449"/>
                  </a:lnTo>
                  <a:lnTo>
                    <a:pt x="3624" y="4355"/>
                  </a:lnTo>
                  <a:lnTo>
                    <a:pt x="3793" y="4224"/>
                  </a:lnTo>
                  <a:lnTo>
                    <a:pt x="3943" y="4092"/>
                  </a:lnTo>
                  <a:lnTo>
                    <a:pt x="4093" y="3942"/>
                  </a:lnTo>
                  <a:lnTo>
                    <a:pt x="4224" y="3792"/>
                  </a:lnTo>
                  <a:lnTo>
                    <a:pt x="4224" y="3792"/>
                  </a:lnTo>
                  <a:lnTo>
                    <a:pt x="4318" y="3661"/>
                  </a:lnTo>
                  <a:lnTo>
                    <a:pt x="4412" y="3510"/>
                  </a:lnTo>
                  <a:lnTo>
                    <a:pt x="4412" y="3510"/>
                  </a:lnTo>
                  <a:lnTo>
                    <a:pt x="4506" y="3341"/>
                  </a:lnTo>
                  <a:lnTo>
                    <a:pt x="4581" y="3154"/>
                  </a:lnTo>
                  <a:lnTo>
                    <a:pt x="4637" y="2947"/>
                  </a:lnTo>
                  <a:lnTo>
                    <a:pt x="4694" y="2741"/>
                  </a:lnTo>
                  <a:lnTo>
                    <a:pt x="4712" y="2534"/>
                  </a:lnTo>
                  <a:lnTo>
                    <a:pt x="4712" y="2328"/>
                  </a:lnTo>
                  <a:lnTo>
                    <a:pt x="4712" y="2102"/>
                  </a:lnTo>
                  <a:lnTo>
                    <a:pt x="4675" y="1896"/>
                  </a:lnTo>
                  <a:lnTo>
                    <a:pt x="4675" y="1896"/>
                  </a:lnTo>
                  <a:lnTo>
                    <a:pt x="4637" y="1727"/>
                  </a:lnTo>
                  <a:lnTo>
                    <a:pt x="4581" y="1577"/>
                  </a:lnTo>
                  <a:lnTo>
                    <a:pt x="4525" y="1427"/>
                  </a:lnTo>
                  <a:lnTo>
                    <a:pt x="4468" y="1276"/>
                  </a:lnTo>
                  <a:lnTo>
                    <a:pt x="4468" y="1276"/>
                  </a:lnTo>
                  <a:lnTo>
                    <a:pt x="4374" y="1126"/>
                  </a:lnTo>
                  <a:lnTo>
                    <a:pt x="4299" y="995"/>
                  </a:lnTo>
                  <a:lnTo>
                    <a:pt x="4299" y="995"/>
                  </a:lnTo>
                  <a:lnTo>
                    <a:pt x="4149" y="826"/>
                  </a:lnTo>
                  <a:lnTo>
                    <a:pt x="3999" y="657"/>
                  </a:lnTo>
                  <a:lnTo>
                    <a:pt x="3830" y="507"/>
                  </a:lnTo>
                  <a:lnTo>
                    <a:pt x="3661" y="394"/>
                  </a:lnTo>
                  <a:lnTo>
                    <a:pt x="3473" y="282"/>
                  </a:lnTo>
                  <a:lnTo>
                    <a:pt x="3267" y="188"/>
                  </a:lnTo>
                  <a:lnTo>
                    <a:pt x="3060" y="94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685" y="19"/>
                  </a:lnTo>
                  <a:lnTo>
                    <a:pt x="2535" y="0"/>
                  </a:lnTo>
                  <a:lnTo>
                    <a:pt x="2535" y="0"/>
                  </a:lnTo>
                  <a:lnTo>
                    <a:pt x="236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427925" y="2735700"/>
              <a:ext cx="118275" cy="117825"/>
            </a:xfrm>
            <a:custGeom>
              <a:avLst/>
              <a:gdLst/>
              <a:ahLst/>
              <a:cxnLst/>
              <a:rect l="l" t="t" r="r" b="b"/>
              <a:pathLst>
                <a:path w="4731" h="4713" extrusionOk="0">
                  <a:moveTo>
                    <a:pt x="2140" y="1"/>
                  </a:moveTo>
                  <a:lnTo>
                    <a:pt x="1915" y="38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39" y="282"/>
                  </a:lnTo>
                  <a:lnTo>
                    <a:pt x="1051" y="395"/>
                  </a:lnTo>
                  <a:lnTo>
                    <a:pt x="864" y="526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413" y="1033"/>
                  </a:lnTo>
                  <a:lnTo>
                    <a:pt x="282" y="1240"/>
                  </a:lnTo>
                  <a:lnTo>
                    <a:pt x="188" y="1427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0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94" y="2985"/>
                  </a:lnTo>
                  <a:lnTo>
                    <a:pt x="150" y="3154"/>
                  </a:lnTo>
                  <a:lnTo>
                    <a:pt x="207" y="3323"/>
                  </a:lnTo>
                  <a:lnTo>
                    <a:pt x="301" y="3474"/>
                  </a:lnTo>
                  <a:lnTo>
                    <a:pt x="376" y="3624"/>
                  </a:lnTo>
                  <a:lnTo>
                    <a:pt x="470" y="3755"/>
                  </a:lnTo>
                  <a:lnTo>
                    <a:pt x="582" y="3886"/>
                  </a:lnTo>
                  <a:lnTo>
                    <a:pt x="695" y="4018"/>
                  </a:lnTo>
                  <a:lnTo>
                    <a:pt x="826" y="4131"/>
                  </a:lnTo>
                  <a:lnTo>
                    <a:pt x="958" y="4243"/>
                  </a:lnTo>
                  <a:lnTo>
                    <a:pt x="1089" y="4337"/>
                  </a:lnTo>
                  <a:lnTo>
                    <a:pt x="1239" y="4412"/>
                  </a:lnTo>
                  <a:lnTo>
                    <a:pt x="1389" y="4487"/>
                  </a:lnTo>
                  <a:lnTo>
                    <a:pt x="1558" y="4562"/>
                  </a:lnTo>
                  <a:lnTo>
                    <a:pt x="1708" y="4619"/>
                  </a:lnTo>
                  <a:lnTo>
                    <a:pt x="1877" y="4656"/>
                  </a:lnTo>
                  <a:lnTo>
                    <a:pt x="2046" y="4694"/>
                  </a:lnTo>
                  <a:lnTo>
                    <a:pt x="2197" y="4694"/>
                  </a:lnTo>
                  <a:lnTo>
                    <a:pt x="2365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5" y="4525"/>
                  </a:lnTo>
                  <a:lnTo>
                    <a:pt x="3492" y="4431"/>
                  </a:lnTo>
                  <a:lnTo>
                    <a:pt x="3679" y="4299"/>
                  </a:lnTo>
                  <a:lnTo>
                    <a:pt x="3867" y="4168"/>
                  </a:lnTo>
                  <a:lnTo>
                    <a:pt x="4036" y="4018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49" y="3474"/>
                  </a:lnTo>
                  <a:lnTo>
                    <a:pt x="4543" y="3267"/>
                  </a:lnTo>
                  <a:lnTo>
                    <a:pt x="4618" y="3042"/>
                  </a:lnTo>
                  <a:lnTo>
                    <a:pt x="4674" y="2835"/>
                  </a:lnTo>
                  <a:lnTo>
                    <a:pt x="4712" y="2591"/>
                  </a:lnTo>
                  <a:lnTo>
                    <a:pt x="4731" y="2366"/>
                  </a:lnTo>
                  <a:lnTo>
                    <a:pt x="4712" y="2122"/>
                  </a:lnTo>
                  <a:lnTo>
                    <a:pt x="4674" y="1897"/>
                  </a:lnTo>
                  <a:lnTo>
                    <a:pt x="4637" y="1728"/>
                  </a:lnTo>
                  <a:lnTo>
                    <a:pt x="4599" y="1578"/>
                  </a:lnTo>
                  <a:lnTo>
                    <a:pt x="4524" y="1427"/>
                  </a:lnTo>
                  <a:lnTo>
                    <a:pt x="4468" y="1277"/>
                  </a:lnTo>
                  <a:lnTo>
                    <a:pt x="4374" y="1127"/>
                  </a:lnTo>
                  <a:lnTo>
                    <a:pt x="4299" y="996"/>
                  </a:lnTo>
                  <a:lnTo>
                    <a:pt x="4111" y="770"/>
                  </a:lnTo>
                  <a:lnTo>
                    <a:pt x="3924" y="583"/>
                  </a:lnTo>
                  <a:lnTo>
                    <a:pt x="3698" y="414"/>
                  </a:lnTo>
                  <a:lnTo>
                    <a:pt x="3454" y="264"/>
                  </a:lnTo>
                  <a:lnTo>
                    <a:pt x="3210" y="151"/>
                  </a:lnTo>
                  <a:lnTo>
                    <a:pt x="2929" y="57"/>
                  </a:lnTo>
                  <a:lnTo>
                    <a:pt x="26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2427925" y="2735700"/>
              <a:ext cx="118275" cy="117825"/>
            </a:xfrm>
            <a:custGeom>
              <a:avLst/>
              <a:gdLst/>
              <a:ahLst/>
              <a:cxnLst/>
              <a:rect l="l" t="t" r="r" b="b"/>
              <a:pathLst>
                <a:path w="4731" h="4713" fill="none" extrusionOk="0">
                  <a:moveTo>
                    <a:pt x="2365" y="1"/>
                  </a:moveTo>
                  <a:lnTo>
                    <a:pt x="2365" y="1"/>
                  </a:lnTo>
                  <a:lnTo>
                    <a:pt x="2140" y="1"/>
                  </a:lnTo>
                  <a:lnTo>
                    <a:pt x="1915" y="38"/>
                  </a:lnTo>
                  <a:lnTo>
                    <a:pt x="1915" y="38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39" y="282"/>
                  </a:lnTo>
                  <a:lnTo>
                    <a:pt x="1051" y="395"/>
                  </a:lnTo>
                  <a:lnTo>
                    <a:pt x="864" y="526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413" y="1033"/>
                  </a:lnTo>
                  <a:lnTo>
                    <a:pt x="282" y="1240"/>
                  </a:lnTo>
                  <a:lnTo>
                    <a:pt x="188" y="1427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0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57" y="2816"/>
                  </a:lnTo>
                  <a:lnTo>
                    <a:pt x="94" y="2985"/>
                  </a:lnTo>
                  <a:lnTo>
                    <a:pt x="150" y="3154"/>
                  </a:lnTo>
                  <a:lnTo>
                    <a:pt x="207" y="3323"/>
                  </a:lnTo>
                  <a:lnTo>
                    <a:pt x="301" y="3474"/>
                  </a:lnTo>
                  <a:lnTo>
                    <a:pt x="376" y="3624"/>
                  </a:lnTo>
                  <a:lnTo>
                    <a:pt x="470" y="3755"/>
                  </a:lnTo>
                  <a:lnTo>
                    <a:pt x="582" y="3886"/>
                  </a:lnTo>
                  <a:lnTo>
                    <a:pt x="695" y="4018"/>
                  </a:lnTo>
                  <a:lnTo>
                    <a:pt x="826" y="4131"/>
                  </a:lnTo>
                  <a:lnTo>
                    <a:pt x="958" y="4243"/>
                  </a:lnTo>
                  <a:lnTo>
                    <a:pt x="1089" y="4337"/>
                  </a:lnTo>
                  <a:lnTo>
                    <a:pt x="1239" y="4412"/>
                  </a:lnTo>
                  <a:lnTo>
                    <a:pt x="1389" y="4487"/>
                  </a:lnTo>
                  <a:lnTo>
                    <a:pt x="1558" y="4562"/>
                  </a:lnTo>
                  <a:lnTo>
                    <a:pt x="1708" y="4619"/>
                  </a:lnTo>
                  <a:lnTo>
                    <a:pt x="1877" y="4656"/>
                  </a:lnTo>
                  <a:lnTo>
                    <a:pt x="1877" y="4656"/>
                  </a:lnTo>
                  <a:lnTo>
                    <a:pt x="2046" y="4694"/>
                  </a:lnTo>
                  <a:lnTo>
                    <a:pt x="2197" y="4694"/>
                  </a:lnTo>
                  <a:lnTo>
                    <a:pt x="2197" y="4694"/>
                  </a:lnTo>
                  <a:lnTo>
                    <a:pt x="2365" y="4712"/>
                  </a:lnTo>
                  <a:lnTo>
                    <a:pt x="2365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5" y="4525"/>
                  </a:lnTo>
                  <a:lnTo>
                    <a:pt x="3492" y="4431"/>
                  </a:lnTo>
                  <a:lnTo>
                    <a:pt x="3679" y="4299"/>
                  </a:lnTo>
                  <a:lnTo>
                    <a:pt x="3867" y="4168"/>
                  </a:lnTo>
                  <a:lnTo>
                    <a:pt x="4036" y="4018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49" y="3474"/>
                  </a:lnTo>
                  <a:lnTo>
                    <a:pt x="4543" y="3267"/>
                  </a:lnTo>
                  <a:lnTo>
                    <a:pt x="4618" y="3042"/>
                  </a:lnTo>
                  <a:lnTo>
                    <a:pt x="4674" y="2835"/>
                  </a:lnTo>
                  <a:lnTo>
                    <a:pt x="4712" y="2591"/>
                  </a:lnTo>
                  <a:lnTo>
                    <a:pt x="4731" y="2366"/>
                  </a:lnTo>
                  <a:lnTo>
                    <a:pt x="4712" y="2122"/>
                  </a:lnTo>
                  <a:lnTo>
                    <a:pt x="4674" y="1897"/>
                  </a:lnTo>
                  <a:lnTo>
                    <a:pt x="4674" y="1897"/>
                  </a:lnTo>
                  <a:lnTo>
                    <a:pt x="4637" y="1728"/>
                  </a:lnTo>
                  <a:lnTo>
                    <a:pt x="4599" y="1578"/>
                  </a:lnTo>
                  <a:lnTo>
                    <a:pt x="4524" y="1427"/>
                  </a:lnTo>
                  <a:lnTo>
                    <a:pt x="4468" y="1277"/>
                  </a:lnTo>
                  <a:lnTo>
                    <a:pt x="4468" y="1277"/>
                  </a:lnTo>
                  <a:lnTo>
                    <a:pt x="4374" y="1127"/>
                  </a:lnTo>
                  <a:lnTo>
                    <a:pt x="4299" y="996"/>
                  </a:lnTo>
                  <a:lnTo>
                    <a:pt x="4299" y="996"/>
                  </a:lnTo>
                  <a:lnTo>
                    <a:pt x="4111" y="770"/>
                  </a:lnTo>
                  <a:lnTo>
                    <a:pt x="3924" y="583"/>
                  </a:lnTo>
                  <a:lnTo>
                    <a:pt x="3698" y="414"/>
                  </a:lnTo>
                  <a:lnTo>
                    <a:pt x="3454" y="264"/>
                  </a:lnTo>
                  <a:lnTo>
                    <a:pt x="3210" y="151"/>
                  </a:lnTo>
                  <a:lnTo>
                    <a:pt x="2929" y="57"/>
                  </a:lnTo>
                  <a:lnTo>
                    <a:pt x="2647" y="1"/>
                  </a:lnTo>
                  <a:lnTo>
                    <a:pt x="2365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187700" y="320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122" y="0"/>
                  </a:moveTo>
                  <a:lnTo>
                    <a:pt x="1897" y="38"/>
                  </a:lnTo>
                  <a:lnTo>
                    <a:pt x="1671" y="94"/>
                  </a:lnTo>
                  <a:lnTo>
                    <a:pt x="1446" y="169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33"/>
                  </a:lnTo>
                  <a:lnTo>
                    <a:pt x="282" y="1239"/>
                  </a:lnTo>
                  <a:lnTo>
                    <a:pt x="188" y="1446"/>
                  </a:lnTo>
                  <a:lnTo>
                    <a:pt x="113" y="1652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38" y="2816"/>
                  </a:lnTo>
                  <a:lnTo>
                    <a:pt x="95" y="2985"/>
                  </a:lnTo>
                  <a:lnTo>
                    <a:pt x="132" y="3154"/>
                  </a:lnTo>
                  <a:lnTo>
                    <a:pt x="207" y="3323"/>
                  </a:lnTo>
                  <a:lnTo>
                    <a:pt x="282" y="3473"/>
                  </a:lnTo>
                  <a:lnTo>
                    <a:pt x="376" y="3623"/>
                  </a:lnTo>
                  <a:lnTo>
                    <a:pt x="470" y="3755"/>
                  </a:lnTo>
                  <a:lnTo>
                    <a:pt x="583" y="3886"/>
                  </a:lnTo>
                  <a:lnTo>
                    <a:pt x="695" y="4018"/>
                  </a:lnTo>
                  <a:lnTo>
                    <a:pt x="808" y="4130"/>
                  </a:lnTo>
                  <a:lnTo>
                    <a:pt x="939" y="4243"/>
                  </a:lnTo>
                  <a:lnTo>
                    <a:pt x="1089" y="4337"/>
                  </a:lnTo>
                  <a:lnTo>
                    <a:pt x="1240" y="4431"/>
                  </a:lnTo>
                  <a:lnTo>
                    <a:pt x="1390" y="4506"/>
                  </a:lnTo>
                  <a:lnTo>
                    <a:pt x="1540" y="4562"/>
                  </a:lnTo>
                  <a:lnTo>
                    <a:pt x="1709" y="4618"/>
                  </a:lnTo>
                  <a:lnTo>
                    <a:pt x="1878" y="4656"/>
                  </a:lnTo>
                  <a:lnTo>
                    <a:pt x="2028" y="4693"/>
                  </a:lnTo>
                  <a:lnTo>
                    <a:pt x="2197" y="4693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3079" y="4599"/>
                  </a:lnTo>
                  <a:lnTo>
                    <a:pt x="3342" y="4487"/>
                  </a:lnTo>
                  <a:lnTo>
                    <a:pt x="3492" y="4412"/>
                  </a:lnTo>
                  <a:lnTo>
                    <a:pt x="3642" y="4337"/>
                  </a:lnTo>
                  <a:lnTo>
                    <a:pt x="3774" y="4224"/>
                  </a:lnTo>
                  <a:lnTo>
                    <a:pt x="3905" y="4130"/>
                  </a:lnTo>
                  <a:lnTo>
                    <a:pt x="4037" y="3999"/>
                  </a:lnTo>
                  <a:lnTo>
                    <a:pt x="4149" y="3867"/>
                  </a:lnTo>
                  <a:lnTo>
                    <a:pt x="4262" y="3736"/>
                  </a:lnTo>
                  <a:lnTo>
                    <a:pt x="4356" y="3586"/>
                  </a:lnTo>
                  <a:lnTo>
                    <a:pt x="4450" y="3436"/>
                  </a:lnTo>
                  <a:lnTo>
                    <a:pt x="4525" y="3285"/>
                  </a:lnTo>
                  <a:lnTo>
                    <a:pt x="4581" y="3135"/>
                  </a:lnTo>
                  <a:lnTo>
                    <a:pt x="4637" y="2966"/>
                  </a:lnTo>
                  <a:lnTo>
                    <a:pt x="4675" y="2797"/>
                  </a:lnTo>
                  <a:lnTo>
                    <a:pt x="4694" y="2610"/>
                  </a:lnTo>
                  <a:lnTo>
                    <a:pt x="4712" y="2441"/>
                  </a:lnTo>
                  <a:lnTo>
                    <a:pt x="4712" y="2253"/>
                  </a:lnTo>
                  <a:lnTo>
                    <a:pt x="4694" y="2084"/>
                  </a:lnTo>
                  <a:lnTo>
                    <a:pt x="4675" y="1896"/>
                  </a:lnTo>
                  <a:lnTo>
                    <a:pt x="4619" y="1690"/>
                  </a:lnTo>
                  <a:lnTo>
                    <a:pt x="4543" y="1483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7"/>
                  </a:lnTo>
                  <a:lnTo>
                    <a:pt x="3849" y="526"/>
                  </a:lnTo>
                  <a:lnTo>
                    <a:pt x="3680" y="395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5"/>
                  </a:lnTo>
                  <a:lnTo>
                    <a:pt x="2760" y="19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3187700" y="320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0"/>
                  </a:moveTo>
                  <a:lnTo>
                    <a:pt x="2366" y="0"/>
                  </a:lnTo>
                  <a:lnTo>
                    <a:pt x="2122" y="0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94"/>
                  </a:lnTo>
                  <a:lnTo>
                    <a:pt x="1446" y="169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33"/>
                  </a:lnTo>
                  <a:lnTo>
                    <a:pt x="282" y="1239"/>
                  </a:lnTo>
                  <a:lnTo>
                    <a:pt x="188" y="1446"/>
                  </a:lnTo>
                  <a:lnTo>
                    <a:pt x="113" y="1652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95" y="2985"/>
                  </a:lnTo>
                  <a:lnTo>
                    <a:pt x="132" y="3154"/>
                  </a:lnTo>
                  <a:lnTo>
                    <a:pt x="207" y="3323"/>
                  </a:lnTo>
                  <a:lnTo>
                    <a:pt x="282" y="3473"/>
                  </a:lnTo>
                  <a:lnTo>
                    <a:pt x="376" y="3623"/>
                  </a:lnTo>
                  <a:lnTo>
                    <a:pt x="470" y="3755"/>
                  </a:lnTo>
                  <a:lnTo>
                    <a:pt x="583" y="3886"/>
                  </a:lnTo>
                  <a:lnTo>
                    <a:pt x="695" y="4018"/>
                  </a:lnTo>
                  <a:lnTo>
                    <a:pt x="808" y="4130"/>
                  </a:lnTo>
                  <a:lnTo>
                    <a:pt x="939" y="4243"/>
                  </a:lnTo>
                  <a:lnTo>
                    <a:pt x="1089" y="4337"/>
                  </a:lnTo>
                  <a:lnTo>
                    <a:pt x="1240" y="4431"/>
                  </a:lnTo>
                  <a:lnTo>
                    <a:pt x="1390" y="4506"/>
                  </a:lnTo>
                  <a:lnTo>
                    <a:pt x="1540" y="4562"/>
                  </a:lnTo>
                  <a:lnTo>
                    <a:pt x="1709" y="4618"/>
                  </a:lnTo>
                  <a:lnTo>
                    <a:pt x="1878" y="4656"/>
                  </a:lnTo>
                  <a:lnTo>
                    <a:pt x="1878" y="4656"/>
                  </a:lnTo>
                  <a:lnTo>
                    <a:pt x="2028" y="4693"/>
                  </a:lnTo>
                  <a:lnTo>
                    <a:pt x="2197" y="4693"/>
                  </a:lnTo>
                  <a:lnTo>
                    <a:pt x="2197" y="4693"/>
                  </a:lnTo>
                  <a:lnTo>
                    <a:pt x="2347" y="4712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79" y="4599"/>
                  </a:lnTo>
                  <a:lnTo>
                    <a:pt x="3342" y="4487"/>
                  </a:lnTo>
                  <a:lnTo>
                    <a:pt x="3342" y="4487"/>
                  </a:lnTo>
                  <a:lnTo>
                    <a:pt x="3492" y="4412"/>
                  </a:lnTo>
                  <a:lnTo>
                    <a:pt x="3642" y="4337"/>
                  </a:lnTo>
                  <a:lnTo>
                    <a:pt x="3642" y="4337"/>
                  </a:lnTo>
                  <a:lnTo>
                    <a:pt x="3774" y="4224"/>
                  </a:lnTo>
                  <a:lnTo>
                    <a:pt x="3905" y="4130"/>
                  </a:lnTo>
                  <a:lnTo>
                    <a:pt x="4037" y="3999"/>
                  </a:lnTo>
                  <a:lnTo>
                    <a:pt x="4149" y="3867"/>
                  </a:lnTo>
                  <a:lnTo>
                    <a:pt x="4262" y="3736"/>
                  </a:lnTo>
                  <a:lnTo>
                    <a:pt x="4356" y="3586"/>
                  </a:lnTo>
                  <a:lnTo>
                    <a:pt x="4450" y="3436"/>
                  </a:lnTo>
                  <a:lnTo>
                    <a:pt x="4525" y="3285"/>
                  </a:lnTo>
                  <a:lnTo>
                    <a:pt x="4581" y="3135"/>
                  </a:lnTo>
                  <a:lnTo>
                    <a:pt x="4637" y="2966"/>
                  </a:lnTo>
                  <a:lnTo>
                    <a:pt x="4675" y="2797"/>
                  </a:lnTo>
                  <a:lnTo>
                    <a:pt x="4694" y="2610"/>
                  </a:lnTo>
                  <a:lnTo>
                    <a:pt x="4712" y="2441"/>
                  </a:lnTo>
                  <a:lnTo>
                    <a:pt x="4712" y="2253"/>
                  </a:lnTo>
                  <a:lnTo>
                    <a:pt x="4694" y="2084"/>
                  </a:lnTo>
                  <a:lnTo>
                    <a:pt x="4675" y="1896"/>
                  </a:lnTo>
                  <a:lnTo>
                    <a:pt x="4675" y="1896"/>
                  </a:lnTo>
                  <a:lnTo>
                    <a:pt x="4619" y="1690"/>
                  </a:lnTo>
                  <a:lnTo>
                    <a:pt x="4543" y="1483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7"/>
                  </a:lnTo>
                  <a:lnTo>
                    <a:pt x="3849" y="526"/>
                  </a:lnTo>
                  <a:lnTo>
                    <a:pt x="3680" y="395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5"/>
                  </a:lnTo>
                  <a:lnTo>
                    <a:pt x="2760" y="19"/>
                  </a:lnTo>
                  <a:lnTo>
                    <a:pt x="2572" y="0"/>
                  </a:lnTo>
                  <a:lnTo>
                    <a:pt x="236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818900" y="433130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141" y="1"/>
                  </a:moveTo>
                  <a:lnTo>
                    <a:pt x="1897" y="39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40" y="264"/>
                  </a:lnTo>
                  <a:lnTo>
                    <a:pt x="1052" y="395"/>
                  </a:lnTo>
                  <a:lnTo>
                    <a:pt x="920" y="489"/>
                  </a:lnTo>
                  <a:lnTo>
                    <a:pt x="789" y="602"/>
                  </a:lnTo>
                  <a:lnTo>
                    <a:pt x="658" y="733"/>
                  </a:lnTo>
                  <a:lnTo>
                    <a:pt x="526" y="864"/>
                  </a:lnTo>
                  <a:lnTo>
                    <a:pt x="414" y="1015"/>
                  </a:lnTo>
                  <a:lnTo>
                    <a:pt x="320" y="1184"/>
                  </a:lnTo>
                  <a:lnTo>
                    <a:pt x="245" y="1334"/>
                  </a:lnTo>
                  <a:lnTo>
                    <a:pt x="170" y="1484"/>
                  </a:lnTo>
                  <a:lnTo>
                    <a:pt x="113" y="1634"/>
                  </a:lnTo>
                  <a:lnTo>
                    <a:pt x="76" y="1803"/>
                  </a:lnTo>
                  <a:lnTo>
                    <a:pt x="38" y="1953"/>
                  </a:lnTo>
                  <a:lnTo>
                    <a:pt x="19" y="2122"/>
                  </a:lnTo>
                  <a:lnTo>
                    <a:pt x="1" y="2291"/>
                  </a:lnTo>
                  <a:lnTo>
                    <a:pt x="1" y="2460"/>
                  </a:lnTo>
                  <a:lnTo>
                    <a:pt x="19" y="2629"/>
                  </a:lnTo>
                  <a:lnTo>
                    <a:pt x="57" y="2817"/>
                  </a:lnTo>
                  <a:lnTo>
                    <a:pt x="95" y="3023"/>
                  </a:lnTo>
                  <a:lnTo>
                    <a:pt x="170" y="3211"/>
                  </a:lnTo>
                  <a:lnTo>
                    <a:pt x="245" y="3399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3" y="3905"/>
                  </a:lnTo>
                  <a:lnTo>
                    <a:pt x="733" y="4056"/>
                  </a:lnTo>
                  <a:lnTo>
                    <a:pt x="883" y="4187"/>
                  </a:lnTo>
                  <a:lnTo>
                    <a:pt x="1033" y="4300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9" y="4563"/>
                  </a:lnTo>
                  <a:lnTo>
                    <a:pt x="1765" y="4638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3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6" y="4525"/>
                  </a:lnTo>
                  <a:lnTo>
                    <a:pt x="3492" y="4431"/>
                  </a:lnTo>
                  <a:lnTo>
                    <a:pt x="3680" y="4300"/>
                  </a:lnTo>
                  <a:lnTo>
                    <a:pt x="3868" y="4168"/>
                  </a:lnTo>
                  <a:lnTo>
                    <a:pt x="4037" y="4018"/>
                  </a:lnTo>
                  <a:lnTo>
                    <a:pt x="4187" y="3849"/>
                  </a:lnTo>
                  <a:lnTo>
                    <a:pt x="4318" y="3661"/>
                  </a:lnTo>
                  <a:lnTo>
                    <a:pt x="4431" y="3474"/>
                  </a:lnTo>
                  <a:lnTo>
                    <a:pt x="4543" y="3267"/>
                  </a:lnTo>
                  <a:lnTo>
                    <a:pt x="4619" y="3042"/>
                  </a:lnTo>
                  <a:lnTo>
                    <a:pt x="4675" y="2836"/>
                  </a:lnTo>
                  <a:lnTo>
                    <a:pt x="4712" y="2610"/>
                  </a:lnTo>
                  <a:lnTo>
                    <a:pt x="4712" y="2366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7"/>
                  </a:lnTo>
                  <a:lnTo>
                    <a:pt x="3699" y="395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20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3818900" y="433130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141" y="1"/>
                  </a:lnTo>
                  <a:lnTo>
                    <a:pt x="1897" y="39"/>
                  </a:lnTo>
                  <a:lnTo>
                    <a:pt x="1897" y="39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40" y="264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920" y="489"/>
                  </a:lnTo>
                  <a:lnTo>
                    <a:pt x="789" y="602"/>
                  </a:lnTo>
                  <a:lnTo>
                    <a:pt x="789" y="602"/>
                  </a:lnTo>
                  <a:lnTo>
                    <a:pt x="658" y="733"/>
                  </a:lnTo>
                  <a:lnTo>
                    <a:pt x="526" y="864"/>
                  </a:lnTo>
                  <a:lnTo>
                    <a:pt x="414" y="1015"/>
                  </a:lnTo>
                  <a:lnTo>
                    <a:pt x="320" y="1184"/>
                  </a:lnTo>
                  <a:lnTo>
                    <a:pt x="320" y="1184"/>
                  </a:lnTo>
                  <a:lnTo>
                    <a:pt x="245" y="1334"/>
                  </a:lnTo>
                  <a:lnTo>
                    <a:pt x="170" y="1484"/>
                  </a:lnTo>
                  <a:lnTo>
                    <a:pt x="170" y="1484"/>
                  </a:lnTo>
                  <a:lnTo>
                    <a:pt x="113" y="1634"/>
                  </a:lnTo>
                  <a:lnTo>
                    <a:pt x="76" y="1803"/>
                  </a:lnTo>
                  <a:lnTo>
                    <a:pt x="38" y="1953"/>
                  </a:lnTo>
                  <a:lnTo>
                    <a:pt x="19" y="2122"/>
                  </a:lnTo>
                  <a:lnTo>
                    <a:pt x="1" y="2291"/>
                  </a:lnTo>
                  <a:lnTo>
                    <a:pt x="1" y="2460"/>
                  </a:lnTo>
                  <a:lnTo>
                    <a:pt x="19" y="2629"/>
                  </a:lnTo>
                  <a:lnTo>
                    <a:pt x="57" y="2817"/>
                  </a:lnTo>
                  <a:lnTo>
                    <a:pt x="57" y="2817"/>
                  </a:lnTo>
                  <a:lnTo>
                    <a:pt x="95" y="3023"/>
                  </a:lnTo>
                  <a:lnTo>
                    <a:pt x="170" y="3211"/>
                  </a:lnTo>
                  <a:lnTo>
                    <a:pt x="245" y="3399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3" y="3905"/>
                  </a:lnTo>
                  <a:lnTo>
                    <a:pt x="733" y="4056"/>
                  </a:lnTo>
                  <a:lnTo>
                    <a:pt x="883" y="4187"/>
                  </a:lnTo>
                  <a:lnTo>
                    <a:pt x="1033" y="4300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9" y="4563"/>
                  </a:lnTo>
                  <a:lnTo>
                    <a:pt x="1765" y="4638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3"/>
                  </a:lnTo>
                  <a:lnTo>
                    <a:pt x="2366" y="4713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6" y="4525"/>
                  </a:lnTo>
                  <a:lnTo>
                    <a:pt x="3492" y="4431"/>
                  </a:lnTo>
                  <a:lnTo>
                    <a:pt x="3680" y="4300"/>
                  </a:lnTo>
                  <a:lnTo>
                    <a:pt x="3868" y="4168"/>
                  </a:lnTo>
                  <a:lnTo>
                    <a:pt x="4037" y="4018"/>
                  </a:lnTo>
                  <a:lnTo>
                    <a:pt x="4187" y="3849"/>
                  </a:lnTo>
                  <a:lnTo>
                    <a:pt x="4318" y="3661"/>
                  </a:lnTo>
                  <a:lnTo>
                    <a:pt x="4431" y="3474"/>
                  </a:lnTo>
                  <a:lnTo>
                    <a:pt x="4543" y="3267"/>
                  </a:lnTo>
                  <a:lnTo>
                    <a:pt x="4619" y="3042"/>
                  </a:lnTo>
                  <a:lnTo>
                    <a:pt x="4675" y="2836"/>
                  </a:lnTo>
                  <a:lnTo>
                    <a:pt x="4712" y="2610"/>
                  </a:lnTo>
                  <a:lnTo>
                    <a:pt x="4712" y="2366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7"/>
                  </a:lnTo>
                  <a:lnTo>
                    <a:pt x="3699" y="395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20"/>
                  </a:lnTo>
                  <a:lnTo>
                    <a:pt x="2572" y="1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3109800" y="38629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103" y="1"/>
                  </a:moveTo>
                  <a:lnTo>
                    <a:pt x="1934" y="38"/>
                  </a:lnTo>
                  <a:lnTo>
                    <a:pt x="1897" y="38"/>
                  </a:lnTo>
                  <a:lnTo>
                    <a:pt x="1671" y="95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64" y="545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3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94" y="3023"/>
                  </a:lnTo>
                  <a:lnTo>
                    <a:pt x="170" y="3211"/>
                  </a:lnTo>
                  <a:lnTo>
                    <a:pt x="245" y="3398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2" y="3905"/>
                  </a:lnTo>
                  <a:lnTo>
                    <a:pt x="733" y="4055"/>
                  </a:lnTo>
                  <a:lnTo>
                    <a:pt x="883" y="4187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90" y="4487"/>
                  </a:lnTo>
                  <a:lnTo>
                    <a:pt x="1559" y="4562"/>
                  </a:lnTo>
                  <a:lnTo>
                    <a:pt x="1765" y="4637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3004" y="4619"/>
                  </a:lnTo>
                  <a:lnTo>
                    <a:pt x="3192" y="4562"/>
                  </a:lnTo>
                  <a:lnTo>
                    <a:pt x="3361" y="4487"/>
                  </a:lnTo>
                  <a:lnTo>
                    <a:pt x="3530" y="4393"/>
                  </a:lnTo>
                  <a:lnTo>
                    <a:pt x="3680" y="4299"/>
                  </a:lnTo>
                  <a:lnTo>
                    <a:pt x="3830" y="4187"/>
                  </a:lnTo>
                  <a:lnTo>
                    <a:pt x="3980" y="4074"/>
                  </a:lnTo>
                  <a:lnTo>
                    <a:pt x="4112" y="3943"/>
                  </a:lnTo>
                  <a:lnTo>
                    <a:pt x="4205" y="3811"/>
                  </a:lnTo>
                  <a:lnTo>
                    <a:pt x="4299" y="3680"/>
                  </a:lnTo>
                  <a:lnTo>
                    <a:pt x="4431" y="3492"/>
                  </a:lnTo>
                  <a:lnTo>
                    <a:pt x="4525" y="3286"/>
                  </a:lnTo>
                  <a:lnTo>
                    <a:pt x="4618" y="3060"/>
                  </a:lnTo>
                  <a:lnTo>
                    <a:pt x="4675" y="2835"/>
                  </a:lnTo>
                  <a:lnTo>
                    <a:pt x="4712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18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99" y="414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38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3109800" y="38629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272" y="1"/>
                  </a:lnTo>
                  <a:lnTo>
                    <a:pt x="2272" y="1"/>
                  </a:lnTo>
                  <a:lnTo>
                    <a:pt x="2103" y="1"/>
                  </a:lnTo>
                  <a:lnTo>
                    <a:pt x="1934" y="38"/>
                  </a:lnTo>
                  <a:lnTo>
                    <a:pt x="1934" y="38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95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64" y="545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3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57" y="2816"/>
                  </a:lnTo>
                  <a:lnTo>
                    <a:pt x="94" y="3023"/>
                  </a:lnTo>
                  <a:lnTo>
                    <a:pt x="170" y="3211"/>
                  </a:lnTo>
                  <a:lnTo>
                    <a:pt x="245" y="3398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2" y="3905"/>
                  </a:lnTo>
                  <a:lnTo>
                    <a:pt x="733" y="4055"/>
                  </a:lnTo>
                  <a:lnTo>
                    <a:pt x="883" y="4187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90" y="4487"/>
                  </a:lnTo>
                  <a:lnTo>
                    <a:pt x="1559" y="4562"/>
                  </a:lnTo>
                  <a:lnTo>
                    <a:pt x="1765" y="4637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2"/>
                  </a:lnTo>
                  <a:lnTo>
                    <a:pt x="2366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04" y="4619"/>
                  </a:lnTo>
                  <a:lnTo>
                    <a:pt x="3192" y="4562"/>
                  </a:lnTo>
                  <a:lnTo>
                    <a:pt x="3361" y="4487"/>
                  </a:lnTo>
                  <a:lnTo>
                    <a:pt x="3530" y="4393"/>
                  </a:lnTo>
                  <a:lnTo>
                    <a:pt x="3680" y="4299"/>
                  </a:lnTo>
                  <a:lnTo>
                    <a:pt x="3830" y="4187"/>
                  </a:lnTo>
                  <a:lnTo>
                    <a:pt x="3980" y="4074"/>
                  </a:lnTo>
                  <a:lnTo>
                    <a:pt x="4112" y="3943"/>
                  </a:lnTo>
                  <a:lnTo>
                    <a:pt x="4112" y="3943"/>
                  </a:lnTo>
                  <a:lnTo>
                    <a:pt x="4205" y="3811"/>
                  </a:lnTo>
                  <a:lnTo>
                    <a:pt x="4299" y="3680"/>
                  </a:lnTo>
                  <a:lnTo>
                    <a:pt x="4299" y="3680"/>
                  </a:lnTo>
                  <a:lnTo>
                    <a:pt x="4431" y="3492"/>
                  </a:lnTo>
                  <a:lnTo>
                    <a:pt x="4525" y="3286"/>
                  </a:lnTo>
                  <a:lnTo>
                    <a:pt x="4618" y="3060"/>
                  </a:lnTo>
                  <a:lnTo>
                    <a:pt x="4675" y="2835"/>
                  </a:lnTo>
                  <a:lnTo>
                    <a:pt x="4712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75" y="1897"/>
                  </a:lnTo>
                  <a:lnTo>
                    <a:pt x="4618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99" y="414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38"/>
                  </a:lnTo>
                  <a:lnTo>
                    <a:pt x="2572" y="1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6"/>
          <p:cNvGrpSpPr/>
          <p:nvPr/>
        </p:nvGrpSpPr>
        <p:grpSpPr>
          <a:xfrm rot="-2085203" flipH="1">
            <a:off x="7940386" y="-28445"/>
            <a:ext cx="1198514" cy="1244002"/>
            <a:chOff x="238125" y="3112025"/>
            <a:chExt cx="716000" cy="743175"/>
          </a:xfrm>
        </p:grpSpPr>
        <p:sp>
          <p:nvSpPr>
            <p:cNvPr id="353" name="Google Shape;353;p6"/>
            <p:cNvSpPr/>
            <p:nvPr/>
          </p:nvSpPr>
          <p:spPr>
            <a:xfrm>
              <a:off x="238125" y="3184475"/>
              <a:ext cx="589225" cy="670725"/>
            </a:xfrm>
            <a:custGeom>
              <a:avLst/>
              <a:gdLst/>
              <a:ahLst/>
              <a:cxnLst/>
              <a:rect l="l" t="t" r="r" b="b"/>
              <a:pathLst>
                <a:path w="23569" h="26829" extrusionOk="0">
                  <a:moveTo>
                    <a:pt x="0" y="0"/>
                  </a:moveTo>
                  <a:lnTo>
                    <a:pt x="13790" y="26828"/>
                  </a:lnTo>
                  <a:lnTo>
                    <a:pt x="23569" y="5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238125" y="3112025"/>
              <a:ext cx="716000" cy="218025"/>
            </a:xfrm>
            <a:custGeom>
              <a:avLst/>
              <a:gdLst/>
              <a:ahLst/>
              <a:cxnLst/>
              <a:rect l="l" t="t" r="r" b="b"/>
              <a:pathLst>
                <a:path w="28640" h="8721" extrusionOk="0">
                  <a:moveTo>
                    <a:pt x="5070" y="1"/>
                  </a:moveTo>
                  <a:lnTo>
                    <a:pt x="0" y="2898"/>
                  </a:lnTo>
                  <a:lnTo>
                    <a:pt x="23569" y="8721"/>
                  </a:lnTo>
                  <a:lnTo>
                    <a:pt x="28639" y="5823"/>
                  </a:lnTo>
                  <a:lnTo>
                    <a:pt x="5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582875" y="3257600"/>
              <a:ext cx="371250" cy="597600"/>
            </a:xfrm>
            <a:custGeom>
              <a:avLst/>
              <a:gdLst/>
              <a:ahLst/>
              <a:cxnLst/>
              <a:rect l="l" t="t" r="r" b="b"/>
              <a:pathLst>
                <a:path w="14850" h="23904" extrusionOk="0">
                  <a:moveTo>
                    <a:pt x="14849" y="0"/>
                  </a:moveTo>
                  <a:lnTo>
                    <a:pt x="9779" y="2898"/>
                  </a:lnTo>
                  <a:lnTo>
                    <a:pt x="0" y="23903"/>
                  </a:lnTo>
                  <a:lnTo>
                    <a:pt x="5071" y="21006"/>
                  </a:lnTo>
                  <a:lnTo>
                    <a:pt x="148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6"/>
          <p:cNvGrpSpPr/>
          <p:nvPr/>
        </p:nvGrpSpPr>
        <p:grpSpPr>
          <a:xfrm rot="-2700000">
            <a:off x="8527743" y="1234166"/>
            <a:ext cx="481295" cy="473620"/>
            <a:chOff x="1433950" y="3130850"/>
            <a:chExt cx="481300" cy="473625"/>
          </a:xfrm>
        </p:grpSpPr>
        <p:sp>
          <p:nvSpPr>
            <p:cNvPr id="357" name="Google Shape;357;p6"/>
            <p:cNvSpPr/>
            <p:nvPr/>
          </p:nvSpPr>
          <p:spPr>
            <a:xfrm>
              <a:off x="1576050" y="3424750"/>
              <a:ext cx="223575" cy="64800"/>
            </a:xfrm>
            <a:custGeom>
              <a:avLst/>
              <a:gdLst/>
              <a:ahLst/>
              <a:cxnLst/>
              <a:rect l="l" t="t" r="r" b="b"/>
              <a:pathLst>
                <a:path w="8943" h="2592" extrusionOk="0">
                  <a:moveTo>
                    <a:pt x="2173" y="1"/>
                  </a:moveTo>
                  <a:lnTo>
                    <a:pt x="0" y="753"/>
                  </a:lnTo>
                  <a:lnTo>
                    <a:pt x="6770" y="2591"/>
                  </a:lnTo>
                  <a:lnTo>
                    <a:pt x="8943" y="1811"/>
                  </a:lnTo>
                  <a:lnTo>
                    <a:pt x="21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1576050" y="3290325"/>
              <a:ext cx="165075" cy="153250"/>
            </a:xfrm>
            <a:custGeom>
              <a:avLst/>
              <a:gdLst/>
              <a:ahLst/>
              <a:cxnLst/>
              <a:rect l="l" t="t" r="r" b="b"/>
              <a:pathLst>
                <a:path w="6603" h="6130" extrusionOk="0">
                  <a:moveTo>
                    <a:pt x="6603" y="1"/>
                  </a:moveTo>
                  <a:lnTo>
                    <a:pt x="4430" y="781"/>
                  </a:lnTo>
                  <a:lnTo>
                    <a:pt x="0" y="6130"/>
                  </a:lnTo>
                  <a:lnTo>
                    <a:pt x="2173" y="5378"/>
                  </a:lnTo>
                  <a:lnTo>
                    <a:pt x="66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1433950" y="3149650"/>
              <a:ext cx="426975" cy="454825"/>
            </a:xfrm>
            <a:custGeom>
              <a:avLst/>
              <a:gdLst/>
              <a:ahLst/>
              <a:cxnLst/>
              <a:rect l="l" t="t" r="r" b="b"/>
              <a:pathLst>
                <a:path w="17079" h="18193" extrusionOk="0">
                  <a:moveTo>
                    <a:pt x="10114" y="6408"/>
                  </a:moveTo>
                  <a:lnTo>
                    <a:pt x="12454" y="13595"/>
                  </a:lnTo>
                  <a:lnTo>
                    <a:pt x="12454" y="13595"/>
                  </a:lnTo>
                  <a:lnTo>
                    <a:pt x="5684" y="11757"/>
                  </a:lnTo>
                  <a:lnTo>
                    <a:pt x="10114" y="6408"/>
                  </a:lnTo>
                  <a:close/>
                  <a:moveTo>
                    <a:pt x="11200" y="0"/>
                  </a:moveTo>
                  <a:lnTo>
                    <a:pt x="1" y="13568"/>
                  </a:lnTo>
                  <a:lnTo>
                    <a:pt x="17079" y="18192"/>
                  </a:lnTo>
                  <a:lnTo>
                    <a:pt x="17079" y="18192"/>
                  </a:lnTo>
                  <a:lnTo>
                    <a:pt x="11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1433950" y="3149650"/>
              <a:ext cx="426975" cy="454825"/>
            </a:xfrm>
            <a:custGeom>
              <a:avLst/>
              <a:gdLst/>
              <a:ahLst/>
              <a:cxnLst/>
              <a:rect l="l" t="t" r="r" b="b"/>
              <a:pathLst>
                <a:path w="17079" h="18193" fill="none" extrusionOk="0">
                  <a:moveTo>
                    <a:pt x="11200" y="0"/>
                  </a:moveTo>
                  <a:lnTo>
                    <a:pt x="17079" y="18192"/>
                  </a:lnTo>
                  <a:lnTo>
                    <a:pt x="1" y="13568"/>
                  </a:lnTo>
                  <a:lnTo>
                    <a:pt x="112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1576050" y="3309825"/>
              <a:ext cx="169250" cy="179725"/>
            </a:xfrm>
            <a:custGeom>
              <a:avLst/>
              <a:gdLst/>
              <a:ahLst/>
              <a:cxnLst/>
              <a:rect l="l" t="t" r="r" b="b"/>
              <a:pathLst>
                <a:path w="6770" h="7189" fill="none" extrusionOk="0">
                  <a:moveTo>
                    <a:pt x="4430" y="1"/>
                  </a:moveTo>
                  <a:lnTo>
                    <a:pt x="0" y="5350"/>
                  </a:lnTo>
                  <a:lnTo>
                    <a:pt x="6770" y="7188"/>
                  </a:lnTo>
                  <a:lnTo>
                    <a:pt x="44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1713950" y="3130850"/>
              <a:ext cx="201300" cy="473625"/>
            </a:xfrm>
            <a:custGeom>
              <a:avLst/>
              <a:gdLst/>
              <a:ahLst/>
              <a:cxnLst/>
              <a:rect l="l" t="t" r="r" b="b"/>
              <a:pathLst>
                <a:path w="8052" h="18945" extrusionOk="0">
                  <a:moveTo>
                    <a:pt x="2173" y="0"/>
                  </a:moveTo>
                  <a:lnTo>
                    <a:pt x="0" y="752"/>
                  </a:lnTo>
                  <a:lnTo>
                    <a:pt x="5879" y="18944"/>
                  </a:lnTo>
                  <a:lnTo>
                    <a:pt x="8052" y="18192"/>
                  </a:lnTo>
                  <a:lnTo>
                    <a:pt x="21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6"/>
          <p:cNvGrpSpPr/>
          <p:nvPr/>
        </p:nvGrpSpPr>
        <p:grpSpPr>
          <a:xfrm>
            <a:off x="7211425" y="193150"/>
            <a:ext cx="481300" cy="473625"/>
            <a:chOff x="1433950" y="3130850"/>
            <a:chExt cx="481300" cy="473625"/>
          </a:xfrm>
        </p:grpSpPr>
        <p:sp>
          <p:nvSpPr>
            <p:cNvPr id="364" name="Google Shape;364;p6"/>
            <p:cNvSpPr/>
            <p:nvPr/>
          </p:nvSpPr>
          <p:spPr>
            <a:xfrm>
              <a:off x="1576050" y="3424750"/>
              <a:ext cx="223575" cy="64800"/>
            </a:xfrm>
            <a:custGeom>
              <a:avLst/>
              <a:gdLst/>
              <a:ahLst/>
              <a:cxnLst/>
              <a:rect l="l" t="t" r="r" b="b"/>
              <a:pathLst>
                <a:path w="8943" h="2592" extrusionOk="0">
                  <a:moveTo>
                    <a:pt x="2173" y="1"/>
                  </a:moveTo>
                  <a:lnTo>
                    <a:pt x="0" y="753"/>
                  </a:lnTo>
                  <a:lnTo>
                    <a:pt x="6770" y="2591"/>
                  </a:lnTo>
                  <a:lnTo>
                    <a:pt x="8943" y="1811"/>
                  </a:lnTo>
                  <a:lnTo>
                    <a:pt x="2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1576050" y="3290325"/>
              <a:ext cx="165075" cy="153250"/>
            </a:xfrm>
            <a:custGeom>
              <a:avLst/>
              <a:gdLst/>
              <a:ahLst/>
              <a:cxnLst/>
              <a:rect l="l" t="t" r="r" b="b"/>
              <a:pathLst>
                <a:path w="6603" h="6130" extrusionOk="0">
                  <a:moveTo>
                    <a:pt x="6603" y="1"/>
                  </a:moveTo>
                  <a:lnTo>
                    <a:pt x="4430" y="781"/>
                  </a:lnTo>
                  <a:lnTo>
                    <a:pt x="0" y="6130"/>
                  </a:lnTo>
                  <a:lnTo>
                    <a:pt x="2173" y="5378"/>
                  </a:lnTo>
                  <a:lnTo>
                    <a:pt x="6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1433950" y="3149650"/>
              <a:ext cx="426975" cy="454825"/>
            </a:xfrm>
            <a:custGeom>
              <a:avLst/>
              <a:gdLst/>
              <a:ahLst/>
              <a:cxnLst/>
              <a:rect l="l" t="t" r="r" b="b"/>
              <a:pathLst>
                <a:path w="17079" h="18193" extrusionOk="0">
                  <a:moveTo>
                    <a:pt x="10114" y="6408"/>
                  </a:moveTo>
                  <a:lnTo>
                    <a:pt x="12454" y="13595"/>
                  </a:lnTo>
                  <a:lnTo>
                    <a:pt x="12454" y="13595"/>
                  </a:lnTo>
                  <a:lnTo>
                    <a:pt x="5684" y="11757"/>
                  </a:lnTo>
                  <a:lnTo>
                    <a:pt x="10114" y="6408"/>
                  </a:lnTo>
                  <a:close/>
                  <a:moveTo>
                    <a:pt x="11200" y="0"/>
                  </a:moveTo>
                  <a:lnTo>
                    <a:pt x="1" y="13568"/>
                  </a:lnTo>
                  <a:lnTo>
                    <a:pt x="17079" y="18192"/>
                  </a:lnTo>
                  <a:lnTo>
                    <a:pt x="17079" y="18192"/>
                  </a:lnTo>
                  <a:lnTo>
                    <a:pt x="11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1433950" y="3149650"/>
              <a:ext cx="426975" cy="454825"/>
            </a:xfrm>
            <a:custGeom>
              <a:avLst/>
              <a:gdLst/>
              <a:ahLst/>
              <a:cxnLst/>
              <a:rect l="l" t="t" r="r" b="b"/>
              <a:pathLst>
                <a:path w="17079" h="18193" fill="none" extrusionOk="0">
                  <a:moveTo>
                    <a:pt x="11200" y="0"/>
                  </a:moveTo>
                  <a:lnTo>
                    <a:pt x="17079" y="18192"/>
                  </a:lnTo>
                  <a:lnTo>
                    <a:pt x="1" y="13568"/>
                  </a:lnTo>
                  <a:lnTo>
                    <a:pt x="112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1576050" y="3309825"/>
              <a:ext cx="169250" cy="179725"/>
            </a:xfrm>
            <a:custGeom>
              <a:avLst/>
              <a:gdLst/>
              <a:ahLst/>
              <a:cxnLst/>
              <a:rect l="l" t="t" r="r" b="b"/>
              <a:pathLst>
                <a:path w="6770" h="7189" fill="none" extrusionOk="0">
                  <a:moveTo>
                    <a:pt x="4430" y="1"/>
                  </a:moveTo>
                  <a:lnTo>
                    <a:pt x="0" y="5350"/>
                  </a:lnTo>
                  <a:lnTo>
                    <a:pt x="6770" y="7188"/>
                  </a:lnTo>
                  <a:lnTo>
                    <a:pt x="44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1713950" y="3130850"/>
              <a:ext cx="201300" cy="473625"/>
            </a:xfrm>
            <a:custGeom>
              <a:avLst/>
              <a:gdLst/>
              <a:ahLst/>
              <a:cxnLst/>
              <a:rect l="l" t="t" r="r" b="b"/>
              <a:pathLst>
                <a:path w="8052" h="18945" extrusionOk="0">
                  <a:moveTo>
                    <a:pt x="2173" y="0"/>
                  </a:moveTo>
                  <a:lnTo>
                    <a:pt x="0" y="752"/>
                  </a:lnTo>
                  <a:lnTo>
                    <a:pt x="5879" y="18944"/>
                  </a:lnTo>
                  <a:lnTo>
                    <a:pt x="8052" y="18192"/>
                  </a:lnTo>
                  <a:lnTo>
                    <a:pt x="21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6"/>
          <p:cNvGrpSpPr/>
          <p:nvPr/>
        </p:nvGrpSpPr>
        <p:grpSpPr>
          <a:xfrm rot="1156429" flipH="1">
            <a:off x="8241088" y="4363343"/>
            <a:ext cx="378919" cy="472274"/>
            <a:chOff x="2459875" y="3181675"/>
            <a:chExt cx="378900" cy="472250"/>
          </a:xfrm>
        </p:grpSpPr>
        <p:sp>
          <p:nvSpPr>
            <p:cNvPr id="371" name="Google Shape;371;p6"/>
            <p:cNvSpPr/>
            <p:nvPr/>
          </p:nvSpPr>
          <p:spPr>
            <a:xfrm>
              <a:off x="2459875" y="3188650"/>
              <a:ext cx="289050" cy="465275"/>
            </a:xfrm>
            <a:custGeom>
              <a:avLst/>
              <a:gdLst/>
              <a:ahLst/>
              <a:cxnLst/>
              <a:rect l="l" t="t" r="r" b="b"/>
              <a:pathLst>
                <a:path w="11562" h="18611" extrusionOk="0">
                  <a:moveTo>
                    <a:pt x="0" y="0"/>
                  </a:moveTo>
                  <a:lnTo>
                    <a:pt x="530" y="18610"/>
                  </a:lnTo>
                  <a:lnTo>
                    <a:pt x="11562" y="9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2459875" y="3181675"/>
              <a:ext cx="378900" cy="244500"/>
            </a:xfrm>
            <a:custGeom>
              <a:avLst/>
              <a:gdLst/>
              <a:ahLst/>
              <a:cxnLst/>
              <a:rect l="l" t="t" r="r" b="b"/>
              <a:pathLst>
                <a:path w="15156" h="9780" extrusionOk="0">
                  <a:moveTo>
                    <a:pt x="3594" y="1"/>
                  </a:moveTo>
                  <a:lnTo>
                    <a:pt x="0" y="279"/>
                  </a:lnTo>
                  <a:lnTo>
                    <a:pt x="11562" y="9779"/>
                  </a:lnTo>
                  <a:lnTo>
                    <a:pt x="15156" y="9529"/>
                  </a:lnTo>
                  <a:lnTo>
                    <a:pt x="35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2473100" y="3419875"/>
              <a:ext cx="365675" cy="234050"/>
            </a:xfrm>
            <a:custGeom>
              <a:avLst/>
              <a:gdLst/>
              <a:ahLst/>
              <a:cxnLst/>
              <a:rect l="l" t="t" r="r" b="b"/>
              <a:pathLst>
                <a:path w="14627" h="9362" extrusionOk="0">
                  <a:moveTo>
                    <a:pt x="14627" y="1"/>
                  </a:moveTo>
                  <a:lnTo>
                    <a:pt x="11033" y="251"/>
                  </a:lnTo>
                  <a:lnTo>
                    <a:pt x="1" y="9361"/>
                  </a:lnTo>
                  <a:lnTo>
                    <a:pt x="3594" y="9110"/>
                  </a:lnTo>
                  <a:lnTo>
                    <a:pt x="146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6"/>
          <p:cNvGrpSpPr/>
          <p:nvPr/>
        </p:nvGrpSpPr>
        <p:grpSpPr>
          <a:xfrm rot="3076494" flipH="1">
            <a:off x="-346710" y="3744920"/>
            <a:ext cx="1253395" cy="1311066"/>
            <a:chOff x="4385625" y="4289775"/>
            <a:chExt cx="983450" cy="1028700"/>
          </a:xfrm>
        </p:grpSpPr>
        <p:sp>
          <p:nvSpPr>
            <p:cNvPr id="375" name="Google Shape;375;p6"/>
            <p:cNvSpPr/>
            <p:nvPr/>
          </p:nvSpPr>
          <p:spPr>
            <a:xfrm>
              <a:off x="4593175" y="4871325"/>
              <a:ext cx="435325" cy="204100"/>
            </a:xfrm>
            <a:custGeom>
              <a:avLst/>
              <a:gdLst/>
              <a:ahLst/>
              <a:cxnLst/>
              <a:rect l="l" t="t" r="r" b="b"/>
              <a:pathLst>
                <a:path w="17413" h="8164" extrusionOk="0">
                  <a:moveTo>
                    <a:pt x="17412" y="1"/>
                  </a:moveTo>
                  <a:lnTo>
                    <a:pt x="3093" y="4319"/>
                  </a:lnTo>
                  <a:lnTo>
                    <a:pt x="0" y="8163"/>
                  </a:lnTo>
                  <a:lnTo>
                    <a:pt x="14320" y="3845"/>
                  </a:lnTo>
                  <a:lnTo>
                    <a:pt x="174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4593175" y="4610850"/>
              <a:ext cx="126075" cy="464575"/>
            </a:xfrm>
            <a:custGeom>
              <a:avLst/>
              <a:gdLst/>
              <a:ahLst/>
              <a:cxnLst/>
              <a:rect l="l" t="t" r="r" b="b"/>
              <a:pathLst>
                <a:path w="5043" h="18583" extrusionOk="0">
                  <a:moveTo>
                    <a:pt x="5043" y="0"/>
                  </a:moveTo>
                  <a:lnTo>
                    <a:pt x="1978" y="3845"/>
                  </a:lnTo>
                  <a:lnTo>
                    <a:pt x="0" y="18582"/>
                  </a:lnTo>
                  <a:lnTo>
                    <a:pt x="0" y="18582"/>
                  </a:lnTo>
                  <a:lnTo>
                    <a:pt x="3093" y="14738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4385625" y="4385875"/>
              <a:ext cx="906150" cy="932600"/>
            </a:xfrm>
            <a:custGeom>
              <a:avLst/>
              <a:gdLst/>
              <a:ahLst/>
              <a:cxnLst/>
              <a:rect l="l" t="t" r="r" b="b"/>
              <a:pathLst>
                <a:path w="36246" h="37304" extrusionOk="0">
                  <a:moveTo>
                    <a:pt x="10280" y="12844"/>
                  </a:moveTo>
                  <a:lnTo>
                    <a:pt x="22622" y="23263"/>
                  </a:lnTo>
                  <a:lnTo>
                    <a:pt x="8302" y="27581"/>
                  </a:lnTo>
                  <a:lnTo>
                    <a:pt x="10280" y="12844"/>
                  </a:lnTo>
                  <a:close/>
                  <a:moveTo>
                    <a:pt x="4987" y="1"/>
                  </a:moveTo>
                  <a:lnTo>
                    <a:pt x="0" y="37304"/>
                  </a:lnTo>
                  <a:lnTo>
                    <a:pt x="0" y="37304"/>
                  </a:lnTo>
                  <a:lnTo>
                    <a:pt x="36245" y="26383"/>
                  </a:lnTo>
                  <a:lnTo>
                    <a:pt x="49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4385625" y="4385875"/>
              <a:ext cx="906150" cy="932600"/>
            </a:xfrm>
            <a:custGeom>
              <a:avLst/>
              <a:gdLst/>
              <a:ahLst/>
              <a:cxnLst/>
              <a:rect l="l" t="t" r="r" b="b"/>
              <a:pathLst>
                <a:path w="36246" h="37304" fill="none" extrusionOk="0">
                  <a:moveTo>
                    <a:pt x="4987" y="1"/>
                  </a:moveTo>
                  <a:lnTo>
                    <a:pt x="36245" y="26383"/>
                  </a:lnTo>
                  <a:lnTo>
                    <a:pt x="0" y="37304"/>
                  </a:lnTo>
                  <a:lnTo>
                    <a:pt x="49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4593175" y="4706950"/>
              <a:ext cx="358025" cy="368475"/>
            </a:xfrm>
            <a:custGeom>
              <a:avLst/>
              <a:gdLst/>
              <a:ahLst/>
              <a:cxnLst/>
              <a:rect l="l" t="t" r="r" b="b"/>
              <a:pathLst>
                <a:path w="14321" h="14739" fill="none" extrusionOk="0">
                  <a:moveTo>
                    <a:pt x="1978" y="1"/>
                  </a:moveTo>
                  <a:lnTo>
                    <a:pt x="0" y="14738"/>
                  </a:lnTo>
                  <a:lnTo>
                    <a:pt x="14320" y="10420"/>
                  </a:lnTo>
                  <a:lnTo>
                    <a:pt x="19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4510300" y="4289775"/>
              <a:ext cx="858775" cy="755700"/>
            </a:xfrm>
            <a:custGeom>
              <a:avLst/>
              <a:gdLst/>
              <a:ahLst/>
              <a:cxnLst/>
              <a:rect l="l" t="t" r="r" b="b"/>
              <a:pathLst>
                <a:path w="34351" h="30228" extrusionOk="0">
                  <a:moveTo>
                    <a:pt x="3065" y="0"/>
                  </a:moveTo>
                  <a:lnTo>
                    <a:pt x="0" y="3845"/>
                  </a:lnTo>
                  <a:lnTo>
                    <a:pt x="31258" y="30227"/>
                  </a:lnTo>
                  <a:lnTo>
                    <a:pt x="34350" y="26383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381;p6"/>
          <p:cNvSpPr/>
          <p:nvPr/>
        </p:nvSpPr>
        <p:spPr>
          <a:xfrm rot="1266272">
            <a:off x="342810" y="4113354"/>
            <a:ext cx="902323" cy="780091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3"/>
          <p:cNvSpPr txBox="1">
            <a:spLocks noGrp="1"/>
          </p:cNvSpPr>
          <p:nvPr>
            <p:ph type="subTitle" idx="1"/>
          </p:nvPr>
        </p:nvSpPr>
        <p:spPr>
          <a:xfrm>
            <a:off x="201921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subTitle" idx="2"/>
          </p:nvPr>
        </p:nvSpPr>
        <p:spPr>
          <a:xfrm>
            <a:off x="201921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subTitle" idx="3"/>
          </p:nvPr>
        </p:nvSpPr>
        <p:spPr>
          <a:xfrm>
            <a:off x="2019212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4"/>
          </p:nvPr>
        </p:nvSpPr>
        <p:spPr>
          <a:xfrm>
            <a:off x="201921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title" hasCustomPrompt="1"/>
          </p:nvPr>
        </p:nvSpPr>
        <p:spPr>
          <a:xfrm>
            <a:off x="977453" y="1726588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732" name="Google Shape;732;p13"/>
          <p:cNvSpPr txBox="1">
            <a:spLocks noGrp="1"/>
          </p:cNvSpPr>
          <p:nvPr>
            <p:ph type="title" idx="5" hasCustomPrompt="1"/>
          </p:nvPr>
        </p:nvSpPr>
        <p:spPr>
          <a:xfrm>
            <a:off x="1076303" y="3244690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733" name="Google Shape;733;p13"/>
          <p:cNvSpPr txBox="1">
            <a:spLocks noGrp="1"/>
          </p:cNvSpPr>
          <p:nvPr>
            <p:ph type="title" idx="6"/>
          </p:nvPr>
        </p:nvSpPr>
        <p:spPr>
          <a:xfrm>
            <a:off x="713225" y="582168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4" name="Google Shape;734;p13"/>
          <p:cNvSpPr txBox="1">
            <a:spLocks noGrp="1"/>
          </p:cNvSpPr>
          <p:nvPr>
            <p:ph type="subTitle" idx="7"/>
          </p:nvPr>
        </p:nvSpPr>
        <p:spPr>
          <a:xfrm>
            <a:off x="5910839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subTitle" idx="8"/>
          </p:nvPr>
        </p:nvSpPr>
        <p:spPr>
          <a:xfrm>
            <a:off x="5910847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13"/>
          <p:cNvSpPr txBox="1">
            <a:spLocks noGrp="1"/>
          </p:cNvSpPr>
          <p:nvPr>
            <p:ph type="subTitle" idx="9"/>
          </p:nvPr>
        </p:nvSpPr>
        <p:spPr>
          <a:xfrm>
            <a:off x="5910840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3"/>
          <p:cNvSpPr txBox="1">
            <a:spLocks noGrp="1"/>
          </p:cNvSpPr>
          <p:nvPr>
            <p:ph type="subTitle" idx="13"/>
          </p:nvPr>
        </p:nvSpPr>
        <p:spPr>
          <a:xfrm>
            <a:off x="5910847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13"/>
          <p:cNvSpPr txBox="1">
            <a:spLocks noGrp="1"/>
          </p:cNvSpPr>
          <p:nvPr>
            <p:ph type="title" idx="14" hasCustomPrompt="1"/>
          </p:nvPr>
        </p:nvSpPr>
        <p:spPr>
          <a:xfrm>
            <a:off x="5067353" y="1761688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739" name="Google Shape;739;p13"/>
          <p:cNvSpPr txBox="1">
            <a:spLocks noGrp="1"/>
          </p:cNvSpPr>
          <p:nvPr>
            <p:ph type="title" idx="15" hasCustomPrompt="1"/>
          </p:nvPr>
        </p:nvSpPr>
        <p:spPr>
          <a:xfrm>
            <a:off x="5066453" y="3244690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740" name="Google Shape;740;p13"/>
          <p:cNvGrpSpPr/>
          <p:nvPr/>
        </p:nvGrpSpPr>
        <p:grpSpPr>
          <a:xfrm rot="3076494" flipH="1">
            <a:off x="7972815" y="3986395"/>
            <a:ext cx="1253395" cy="1311066"/>
            <a:chOff x="4385625" y="4289775"/>
            <a:chExt cx="983450" cy="1028700"/>
          </a:xfrm>
        </p:grpSpPr>
        <p:sp>
          <p:nvSpPr>
            <p:cNvPr id="741" name="Google Shape;741;p13"/>
            <p:cNvSpPr/>
            <p:nvPr/>
          </p:nvSpPr>
          <p:spPr>
            <a:xfrm>
              <a:off x="4593175" y="4871325"/>
              <a:ext cx="435325" cy="204100"/>
            </a:xfrm>
            <a:custGeom>
              <a:avLst/>
              <a:gdLst/>
              <a:ahLst/>
              <a:cxnLst/>
              <a:rect l="l" t="t" r="r" b="b"/>
              <a:pathLst>
                <a:path w="17413" h="8164" extrusionOk="0">
                  <a:moveTo>
                    <a:pt x="17412" y="1"/>
                  </a:moveTo>
                  <a:lnTo>
                    <a:pt x="3093" y="4319"/>
                  </a:lnTo>
                  <a:lnTo>
                    <a:pt x="0" y="8163"/>
                  </a:lnTo>
                  <a:lnTo>
                    <a:pt x="14320" y="3845"/>
                  </a:lnTo>
                  <a:lnTo>
                    <a:pt x="174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4593175" y="4610850"/>
              <a:ext cx="126075" cy="464575"/>
            </a:xfrm>
            <a:custGeom>
              <a:avLst/>
              <a:gdLst/>
              <a:ahLst/>
              <a:cxnLst/>
              <a:rect l="l" t="t" r="r" b="b"/>
              <a:pathLst>
                <a:path w="5043" h="18583" extrusionOk="0">
                  <a:moveTo>
                    <a:pt x="5043" y="0"/>
                  </a:moveTo>
                  <a:lnTo>
                    <a:pt x="1978" y="3845"/>
                  </a:lnTo>
                  <a:lnTo>
                    <a:pt x="0" y="18582"/>
                  </a:lnTo>
                  <a:lnTo>
                    <a:pt x="0" y="18582"/>
                  </a:lnTo>
                  <a:lnTo>
                    <a:pt x="3093" y="14738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4385625" y="4385875"/>
              <a:ext cx="906150" cy="932600"/>
            </a:xfrm>
            <a:custGeom>
              <a:avLst/>
              <a:gdLst/>
              <a:ahLst/>
              <a:cxnLst/>
              <a:rect l="l" t="t" r="r" b="b"/>
              <a:pathLst>
                <a:path w="36246" h="37304" extrusionOk="0">
                  <a:moveTo>
                    <a:pt x="10280" y="12844"/>
                  </a:moveTo>
                  <a:lnTo>
                    <a:pt x="22622" y="23263"/>
                  </a:lnTo>
                  <a:lnTo>
                    <a:pt x="8302" y="27581"/>
                  </a:lnTo>
                  <a:lnTo>
                    <a:pt x="10280" y="12844"/>
                  </a:lnTo>
                  <a:close/>
                  <a:moveTo>
                    <a:pt x="4987" y="1"/>
                  </a:moveTo>
                  <a:lnTo>
                    <a:pt x="0" y="37304"/>
                  </a:lnTo>
                  <a:lnTo>
                    <a:pt x="0" y="37304"/>
                  </a:lnTo>
                  <a:lnTo>
                    <a:pt x="36245" y="26383"/>
                  </a:lnTo>
                  <a:lnTo>
                    <a:pt x="49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4385625" y="4385875"/>
              <a:ext cx="906150" cy="932600"/>
            </a:xfrm>
            <a:custGeom>
              <a:avLst/>
              <a:gdLst/>
              <a:ahLst/>
              <a:cxnLst/>
              <a:rect l="l" t="t" r="r" b="b"/>
              <a:pathLst>
                <a:path w="36246" h="37304" fill="none" extrusionOk="0">
                  <a:moveTo>
                    <a:pt x="4987" y="1"/>
                  </a:moveTo>
                  <a:lnTo>
                    <a:pt x="36245" y="26383"/>
                  </a:lnTo>
                  <a:lnTo>
                    <a:pt x="0" y="37304"/>
                  </a:lnTo>
                  <a:lnTo>
                    <a:pt x="49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4593175" y="4706950"/>
              <a:ext cx="358025" cy="368475"/>
            </a:xfrm>
            <a:custGeom>
              <a:avLst/>
              <a:gdLst/>
              <a:ahLst/>
              <a:cxnLst/>
              <a:rect l="l" t="t" r="r" b="b"/>
              <a:pathLst>
                <a:path w="14321" h="14739" fill="none" extrusionOk="0">
                  <a:moveTo>
                    <a:pt x="1978" y="1"/>
                  </a:moveTo>
                  <a:lnTo>
                    <a:pt x="0" y="14738"/>
                  </a:lnTo>
                  <a:lnTo>
                    <a:pt x="14320" y="10420"/>
                  </a:lnTo>
                  <a:lnTo>
                    <a:pt x="19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4510300" y="4289775"/>
              <a:ext cx="858775" cy="755700"/>
            </a:xfrm>
            <a:custGeom>
              <a:avLst/>
              <a:gdLst/>
              <a:ahLst/>
              <a:cxnLst/>
              <a:rect l="l" t="t" r="r" b="b"/>
              <a:pathLst>
                <a:path w="34351" h="30228" extrusionOk="0">
                  <a:moveTo>
                    <a:pt x="3065" y="0"/>
                  </a:moveTo>
                  <a:lnTo>
                    <a:pt x="0" y="3845"/>
                  </a:lnTo>
                  <a:lnTo>
                    <a:pt x="31258" y="30227"/>
                  </a:lnTo>
                  <a:lnTo>
                    <a:pt x="34350" y="26383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" name="Google Shape;747;p13"/>
          <p:cNvSpPr/>
          <p:nvPr/>
        </p:nvSpPr>
        <p:spPr>
          <a:xfrm rot="4285105">
            <a:off x="8672197" y="205582"/>
            <a:ext cx="296559" cy="256335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8" name="Google Shape;748;p13"/>
          <p:cNvGrpSpPr/>
          <p:nvPr/>
        </p:nvGrpSpPr>
        <p:grpSpPr>
          <a:xfrm rot="1018353">
            <a:off x="305472" y="265599"/>
            <a:ext cx="378882" cy="472228"/>
            <a:chOff x="2459875" y="3181675"/>
            <a:chExt cx="378900" cy="472250"/>
          </a:xfrm>
        </p:grpSpPr>
        <p:sp>
          <p:nvSpPr>
            <p:cNvPr id="749" name="Google Shape;749;p13"/>
            <p:cNvSpPr/>
            <p:nvPr/>
          </p:nvSpPr>
          <p:spPr>
            <a:xfrm>
              <a:off x="2459875" y="3188650"/>
              <a:ext cx="289050" cy="465275"/>
            </a:xfrm>
            <a:custGeom>
              <a:avLst/>
              <a:gdLst/>
              <a:ahLst/>
              <a:cxnLst/>
              <a:rect l="l" t="t" r="r" b="b"/>
              <a:pathLst>
                <a:path w="11562" h="18611" extrusionOk="0">
                  <a:moveTo>
                    <a:pt x="0" y="0"/>
                  </a:moveTo>
                  <a:lnTo>
                    <a:pt x="530" y="18610"/>
                  </a:lnTo>
                  <a:lnTo>
                    <a:pt x="11562" y="9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2459875" y="3181675"/>
              <a:ext cx="378900" cy="244500"/>
            </a:xfrm>
            <a:custGeom>
              <a:avLst/>
              <a:gdLst/>
              <a:ahLst/>
              <a:cxnLst/>
              <a:rect l="l" t="t" r="r" b="b"/>
              <a:pathLst>
                <a:path w="15156" h="9780" extrusionOk="0">
                  <a:moveTo>
                    <a:pt x="3594" y="1"/>
                  </a:moveTo>
                  <a:lnTo>
                    <a:pt x="0" y="279"/>
                  </a:lnTo>
                  <a:lnTo>
                    <a:pt x="11562" y="9779"/>
                  </a:lnTo>
                  <a:lnTo>
                    <a:pt x="15156" y="9529"/>
                  </a:lnTo>
                  <a:lnTo>
                    <a:pt x="35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2473100" y="3419875"/>
              <a:ext cx="365675" cy="234050"/>
            </a:xfrm>
            <a:custGeom>
              <a:avLst/>
              <a:gdLst/>
              <a:ahLst/>
              <a:cxnLst/>
              <a:rect l="l" t="t" r="r" b="b"/>
              <a:pathLst>
                <a:path w="14627" h="9362" extrusionOk="0">
                  <a:moveTo>
                    <a:pt x="14627" y="1"/>
                  </a:moveTo>
                  <a:lnTo>
                    <a:pt x="11033" y="251"/>
                  </a:lnTo>
                  <a:lnTo>
                    <a:pt x="1" y="9361"/>
                  </a:lnTo>
                  <a:lnTo>
                    <a:pt x="3594" y="9110"/>
                  </a:lnTo>
                  <a:lnTo>
                    <a:pt x="146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13"/>
          <p:cNvGrpSpPr/>
          <p:nvPr/>
        </p:nvGrpSpPr>
        <p:grpSpPr>
          <a:xfrm rot="4436901">
            <a:off x="153237" y="1379698"/>
            <a:ext cx="378895" cy="472244"/>
            <a:chOff x="2459875" y="3181675"/>
            <a:chExt cx="378900" cy="472250"/>
          </a:xfrm>
        </p:grpSpPr>
        <p:sp>
          <p:nvSpPr>
            <p:cNvPr id="753" name="Google Shape;753;p13"/>
            <p:cNvSpPr/>
            <p:nvPr/>
          </p:nvSpPr>
          <p:spPr>
            <a:xfrm>
              <a:off x="2459875" y="3188650"/>
              <a:ext cx="289050" cy="465275"/>
            </a:xfrm>
            <a:custGeom>
              <a:avLst/>
              <a:gdLst/>
              <a:ahLst/>
              <a:cxnLst/>
              <a:rect l="l" t="t" r="r" b="b"/>
              <a:pathLst>
                <a:path w="11562" h="18611" extrusionOk="0">
                  <a:moveTo>
                    <a:pt x="0" y="0"/>
                  </a:moveTo>
                  <a:lnTo>
                    <a:pt x="530" y="18610"/>
                  </a:lnTo>
                  <a:lnTo>
                    <a:pt x="11562" y="9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2459875" y="3181675"/>
              <a:ext cx="378900" cy="244500"/>
            </a:xfrm>
            <a:custGeom>
              <a:avLst/>
              <a:gdLst/>
              <a:ahLst/>
              <a:cxnLst/>
              <a:rect l="l" t="t" r="r" b="b"/>
              <a:pathLst>
                <a:path w="15156" h="9780" extrusionOk="0">
                  <a:moveTo>
                    <a:pt x="3594" y="1"/>
                  </a:moveTo>
                  <a:lnTo>
                    <a:pt x="0" y="279"/>
                  </a:lnTo>
                  <a:lnTo>
                    <a:pt x="11562" y="9779"/>
                  </a:lnTo>
                  <a:lnTo>
                    <a:pt x="15156" y="9529"/>
                  </a:lnTo>
                  <a:lnTo>
                    <a:pt x="35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2473100" y="3419875"/>
              <a:ext cx="365675" cy="234050"/>
            </a:xfrm>
            <a:custGeom>
              <a:avLst/>
              <a:gdLst/>
              <a:ahLst/>
              <a:cxnLst/>
              <a:rect l="l" t="t" r="r" b="b"/>
              <a:pathLst>
                <a:path w="14627" h="9362" extrusionOk="0">
                  <a:moveTo>
                    <a:pt x="14627" y="1"/>
                  </a:moveTo>
                  <a:lnTo>
                    <a:pt x="11033" y="251"/>
                  </a:lnTo>
                  <a:lnTo>
                    <a:pt x="1" y="9361"/>
                  </a:lnTo>
                  <a:lnTo>
                    <a:pt x="3594" y="9110"/>
                  </a:lnTo>
                  <a:lnTo>
                    <a:pt x="146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13"/>
          <p:cNvGrpSpPr/>
          <p:nvPr/>
        </p:nvGrpSpPr>
        <p:grpSpPr>
          <a:xfrm rot="6801936">
            <a:off x="3259769" y="3870542"/>
            <a:ext cx="2289268" cy="3059849"/>
            <a:chOff x="2215325" y="2417050"/>
            <a:chExt cx="2289250" cy="3059825"/>
          </a:xfrm>
        </p:grpSpPr>
        <p:sp>
          <p:nvSpPr>
            <p:cNvPr id="757" name="Google Shape;757;p13"/>
            <p:cNvSpPr/>
            <p:nvPr/>
          </p:nvSpPr>
          <p:spPr>
            <a:xfrm>
              <a:off x="3038950" y="2525450"/>
              <a:ext cx="1387250" cy="2515000"/>
            </a:xfrm>
            <a:custGeom>
              <a:avLst/>
              <a:gdLst/>
              <a:ahLst/>
              <a:cxnLst/>
              <a:rect l="l" t="t" r="r" b="b"/>
              <a:pathLst>
                <a:path w="55490" h="100600" extrusionOk="0">
                  <a:moveTo>
                    <a:pt x="7828" y="31688"/>
                  </a:moveTo>
                  <a:lnTo>
                    <a:pt x="4768" y="53538"/>
                  </a:lnTo>
                  <a:lnTo>
                    <a:pt x="4937" y="53501"/>
                  </a:lnTo>
                  <a:lnTo>
                    <a:pt x="5106" y="53501"/>
                  </a:lnTo>
                  <a:lnTo>
                    <a:pt x="8147" y="31725"/>
                  </a:lnTo>
                  <a:lnTo>
                    <a:pt x="7978" y="31725"/>
                  </a:lnTo>
                  <a:lnTo>
                    <a:pt x="7828" y="31688"/>
                  </a:lnTo>
                  <a:close/>
                  <a:moveTo>
                    <a:pt x="9592" y="31369"/>
                  </a:moveTo>
                  <a:lnTo>
                    <a:pt x="9442" y="31444"/>
                  </a:lnTo>
                  <a:lnTo>
                    <a:pt x="9292" y="31519"/>
                  </a:lnTo>
                  <a:lnTo>
                    <a:pt x="31987" y="72836"/>
                  </a:lnTo>
                  <a:lnTo>
                    <a:pt x="32118" y="72723"/>
                  </a:lnTo>
                  <a:lnTo>
                    <a:pt x="32250" y="72629"/>
                  </a:lnTo>
                  <a:lnTo>
                    <a:pt x="9592" y="31369"/>
                  </a:lnTo>
                  <a:close/>
                  <a:moveTo>
                    <a:pt x="7133" y="57180"/>
                  </a:moveTo>
                  <a:lnTo>
                    <a:pt x="7039" y="57311"/>
                  </a:lnTo>
                  <a:lnTo>
                    <a:pt x="6946" y="57443"/>
                  </a:lnTo>
                  <a:lnTo>
                    <a:pt x="31368" y="73718"/>
                  </a:lnTo>
                  <a:lnTo>
                    <a:pt x="31443" y="73568"/>
                  </a:lnTo>
                  <a:lnTo>
                    <a:pt x="31518" y="73418"/>
                  </a:lnTo>
                  <a:lnTo>
                    <a:pt x="7133" y="57180"/>
                  </a:lnTo>
                  <a:close/>
                  <a:moveTo>
                    <a:pt x="282" y="1"/>
                  </a:moveTo>
                  <a:lnTo>
                    <a:pt x="150" y="95"/>
                  </a:lnTo>
                  <a:lnTo>
                    <a:pt x="0" y="170"/>
                  </a:lnTo>
                  <a:lnTo>
                    <a:pt x="55170" y="100599"/>
                  </a:lnTo>
                  <a:lnTo>
                    <a:pt x="55320" y="100524"/>
                  </a:lnTo>
                  <a:lnTo>
                    <a:pt x="55489" y="100468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3212575" y="3954925"/>
              <a:ext cx="614325" cy="413475"/>
            </a:xfrm>
            <a:custGeom>
              <a:avLst/>
              <a:gdLst/>
              <a:ahLst/>
              <a:cxnLst/>
              <a:rect l="l" t="t" r="r" b="b"/>
              <a:pathLst>
                <a:path w="24573" h="16539" fill="none" extrusionOk="0">
                  <a:moveTo>
                    <a:pt x="188" y="1"/>
                  </a:moveTo>
                  <a:lnTo>
                    <a:pt x="188" y="1"/>
                  </a:lnTo>
                  <a:lnTo>
                    <a:pt x="94" y="132"/>
                  </a:lnTo>
                  <a:lnTo>
                    <a:pt x="1" y="264"/>
                  </a:lnTo>
                  <a:lnTo>
                    <a:pt x="24423" y="16539"/>
                  </a:lnTo>
                  <a:lnTo>
                    <a:pt x="24423" y="16539"/>
                  </a:lnTo>
                  <a:lnTo>
                    <a:pt x="24498" y="16389"/>
                  </a:lnTo>
                  <a:lnTo>
                    <a:pt x="24573" y="16239"/>
                  </a:lnTo>
                  <a:lnTo>
                    <a:pt x="188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3158150" y="3317625"/>
              <a:ext cx="84475" cy="546300"/>
            </a:xfrm>
            <a:custGeom>
              <a:avLst/>
              <a:gdLst/>
              <a:ahLst/>
              <a:cxnLst/>
              <a:rect l="l" t="t" r="r" b="b"/>
              <a:pathLst>
                <a:path w="3379" h="21852" fill="none" extrusionOk="0">
                  <a:moveTo>
                    <a:pt x="3060" y="1"/>
                  </a:moveTo>
                  <a:lnTo>
                    <a:pt x="0" y="21851"/>
                  </a:lnTo>
                  <a:lnTo>
                    <a:pt x="0" y="21851"/>
                  </a:lnTo>
                  <a:lnTo>
                    <a:pt x="169" y="21814"/>
                  </a:lnTo>
                  <a:lnTo>
                    <a:pt x="338" y="21814"/>
                  </a:lnTo>
                  <a:lnTo>
                    <a:pt x="3379" y="38"/>
                  </a:lnTo>
                  <a:lnTo>
                    <a:pt x="3379" y="38"/>
                  </a:lnTo>
                  <a:lnTo>
                    <a:pt x="3210" y="38"/>
                  </a:lnTo>
                  <a:lnTo>
                    <a:pt x="3060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3271250" y="3309650"/>
              <a:ext cx="573950" cy="1036700"/>
            </a:xfrm>
            <a:custGeom>
              <a:avLst/>
              <a:gdLst/>
              <a:ahLst/>
              <a:cxnLst/>
              <a:rect l="l" t="t" r="r" b="b"/>
              <a:pathLst>
                <a:path w="22958" h="41468" fill="none" extrusionOk="0">
                  <a:moveTo>
                    <a:pt x="300" y="1"/>
                  </a:moveTo>
                  <a:lnTo>
                    <a:pt x="300" y="1"/>
                  </a:lnTo>
                  <a:lnTo>
                    <a:pt x="150" y="76"/>
                  </a:lnTo>
                  <a:lnTo>
                    <a:pt x="0" y="151"/>
                  </a:lnTo>
                  <a:lnTo>
                    <a:pt x="22695" y="41468"/>
                  </a:lnTo>
                  <a:lnTo>
                    <a:pt x="22695" y="41468"/>
                  </a:lnTo>
                  <a:lnTo>
                    <a:pt x="22826" y="41355"/>
                  </a:lnTo>
                  <a:lnTo>
                    <a:pt x="22958" y="41261"/>
                  </a:lnTo>
                  <a:lnTo>
                    <a:pt x="300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3038950" y="2525450"/>
              <a:ext cx="1387250" cy="2515000"/>
            </a:xfrm>
            <a:custGeom>
              <a:avLst/>
              <a:gdLst/>
              <a:ahLst/>
              <a:cxnLst/>
              <a:rect l="l" t="t" r="r" b="b"/>
              <a:pathLst>
                <a:path w="55490" h="100600" fill="none" extrusionOk="0">
                  <a:moveTo>
                    <a:pt x="282" y="1"/>
                  </a:moveTo>
                  <a:lnTo>
                    <a:pt x="282" y="1"/>
                  </a:lnTo>
                  <a:lnTo>
                    <a:pt x="150" y="95"/>
                  </a:lnTo>
                  <a:lnTo>
                    <a:pt x="0" y="170"/>
                  </a:lnTo>
                  <a:lnTo>
                    <a:pt x="55170" y="100599"/>
                  </a:lnTo>
                  <a:lnTo>
                    <a:pt x="55170" y="100599"/>
                  </a:lnTo>
                  <a:lnTo>
                    <a:pt x="55320" y="100524"/>
                  </a:lnTo>
                  <a:lnTo>
                    <a:pt x="55489" y="100468"/>
                  </a:lnTo>
                  <a:lnTo>
                    <a:pt x="282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2320925" y="4032375"/>
              <a:ext cx="2083675" cy="1359575"/>
            </a:xfrm>
            <a:custGeom>
              <a:avLst/>
              <a:gdLst/>
              <a:ahLst/>
              <a:cxnLst/>
              <a:rect l="l" t="t" r="r" b="b"/>
              <a:pathLst>
                <a:path w="83347" h="54383" extrusionOk="0">
                  <a:moveTo>
                    <a:pt x="21607" y="0"/>
                  </a:moveTo>
                  <a:lnTo>
                    <a:pt x="21513" y="132"/>
                  </a:lnTo>
                  <a:lnTo>
                    <a:pt x="21381" y="244"/>
                  </a:lnTo>
                  <a:lnTo>
                    <a:pt x="82934" y="41242"/>
                  </a:lnTo>
                  <a:lnTo>
                    <a:pt x="83028" y="41111"/>
                  </a:lnTo>
                  <a:lnTo>
                    <a:pt x="83122" y="40960"/>
                  </a:lnTo>
                  <a:lnTo>
                    <a:pt x="21607" y="0"/>
                  </a:lnTo>
                  <a:close/>
                  <a:moveTo>
                    <a:pt x="188" y="12502"/>
                  </a:moveTo>
                  <a:lnTo>
                    <a:pt x="94" y="12653"/>
                  </a:lnTo>
                  <a:lnTo>
                    <a:pt x="0" y="12784"/>
                  </a:lnTo>
                  <a:lnTo>
                    <a:pt x="62172" y="54195"/>
                  </a:lnTo>
                  <a:lnTo>
                    <a:pt x="62266" y="54063"/>
                  </a:lnTo>
                  <a:lnTo>
                    <a:pt x="62360" y="53932"/>
                  </a:lnTo>
                  <a:lnTo>
                    <a:pt x="188" y="12502"/>
                  </a:lnTo>
                  <a:close/>
                  <a:moveTo>
                    <a:pt x="83122" y="43833"/>
                  </a:moveTo>
                  <a:lnTo>
                    <a:pt x="66133" y="54101"/>
                  </a:lnTo>
                  <a:lnTo>
                    <a:pt x="66227" y="54232"/>
                  </a:lnTo>
                  <a:lnTo>
                    <a:pt x="66302" y="54382"/>
                  </a:lnTo>
                  <a:lnTo>
                    <a:pt x="83347" y="44095"/>
                  </a:lnTo>
                  <a:lnTo>
                    <a:pt x="83215" y="43964"/>
                  </a:lnTo>
                  <a:lnTo>
                    <a:pt x="83122" y="4383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3974250" y="5128175"/>
              <a:ext cx="430350" cy="263775"/>
            </a:xfrm>
            <a:custGeom>
              <a:avLst/>
              <a:gdLst/>
              <a:ahLst/>
              <a:cxnLst/>
              <a:rect l="l" t="t" r="r" b="b"/>
              <a:pathLst>
                <a:path w="17214" h="10551" fill="none" extrusionOk="0">
                  <a:moveTo>
                    <a:pt x="16989" y="1"/>
                  </a:moveTo>
                  <a:lnTo>
                    <a:pt x="0" y="10269"/>
                  </a:lnTo>
                  <a:lnTo>
                    <a:pt x="0" y="10269"/>
                  </a:lnTo>
                  <a:lnTo>
                    <a:pt x="94" y="10400"/>
                  </a:lnTo>
                  <a:lnTo>
                    <a:pt x="169" y="10550"/>
                  </a:lnTo>
                  <a:lnTo>
                    <a:pt x="17214" y="263"/>
                  </a:lnTo>
                  <a:lnTo>
                    <a:pt x="17214" y="263"/>
                  </a:lnTo>
                  <a:lnTo>
                    <a:pt x="17082" y="132"/>
                  </a:lnTo>
                  <a:lnTo>
                    <a:pt x="16989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2320925" y="4344925"/>
              <a:ext cx="1559000" cy="1042325"/>
            </a:xfrm>
            <a:custGeom>
              <a:avLst/>
              <a:gdLst/>
              <a:ahLst/>
              <a:cxnLst/>
              <a:rect l="l" t="t" r="r" b="b"/>
              <a:pathLst>
                <a:path w="62360" h="41693" fill="none" extrusionOk="0">
                  <a:moveTo>
                    <a:pt x="188" y="0"/>
                  </a:moveTo>
                  <a:lnTo>
                    <a:pt x="188" y="0"/>
                  </a:lnTo>
                  <a:lnTo>
                    <a:pt x="94" y="151"/>
                  </a:lnTo>
                  <a:lnTo>
                    <a:pt x="0" y="282"/>
                  </a:lnTo>
                  <a:lnTo>
                    <a:pt x="62172" y="41693"/>
                  </a:lnTo>
                  <a:lnTo>
                    <a:pt x="62172" y="41693"/>
                  </a:lnTo>
                  <a:lnTo>
                    <a:pt x="62266" y="41561"/>
                  </a:lnTo>
                  <a:lnTo>
                    <a:pt x="62360" y="41430"/>
                  </a:lnTo>
                  <a:lnTo>
                    <a:pt x="188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2855450" y="4032375"/>
              <a:ext cx="1543525" cy="1031075"/>
            </a:xfrm>
            <a:custGeom>
              <a:avLst/>
              <a:gdLst/>
              <a:ahLst/>
              <a:cxnLst/>
              <a:rect l="l" t="t" r="r" b="b"/>
              <a:pathLst>
                <a:path w="61741" h="41243" fill="none" extrusionOk="0">
                  <a:moveTo>
                    <a:pt x="226" y="0"/>
                  </a:moveTo>
                  <a:lnTo>
                    <a:pt x="226" y="0"/>
                  </a:lnTo>
                  <a:lnTo>
                    <a:pt x="132" y="132"/>
                  </a:lnTo>
                  <a:lnTo>
                    <a:pt x="0" y="244"/>
                  </a:lnTo>
                  <a:lnTo>
                    <a:pt x="61553" y="41242"/>
                  </a:lnTo>
                  <a:lnTo>
                    <a:pt x="61553" y="41242"/>
                  </a:lnTo>
                  <a:lnTo>
                    <a:pt x="61647" y="41111"/>
                  </a:lnTo>
                  <a:lnTo>
                    <a:pt x="61741" y="40960"/>
                  </a:lnTo>
                  <a:lnTo>
                    <a:pt x="22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2278675" y="2502925"/>
              <a:ext cx="731650" cy="1786175"/>
            </a:xfrm>
            <a:custGeom>
              <a:avLst/>
              <a:gdLst/>
              <a:ahLst/>
              <a:cxnLst/>
              <a:rect l="l" t="t" r="r" b="b"/>
              <a:pathLst>
                <a:path w="29266" h="71447" extrusionOk="0">
                  <a:moveTo>
                    <a:pt x="27332" y="1"/>
                  </a:moveTo>
                  <a:lnTo>
                    <a:pt x="10269" y="10307"/>
                  </a:lnTo>
                  <a:lnTo>
                    <a:pt x="10344" y="10438"/>
                  </a:lnTo>
                  <a:lnTo>
                    <a:pt x="10438" y="10588"/>
                  </a:lnTo>
                  <a:lnTo>
                    <a:pt x="27501" y="282"/>
                  </a:lnTo>
                  <a:lnTo>
                    <a:pt x="27408" y="151"/>
                  </a:lnTo>
                  <a:lnTo>
                    <a:pt x="27332" y="1"/>
                  </a:lnTo>
                  <a:close/>
                  <a:moveTo>
                    <a:pt x="28928" y="1240"/>
                  </a:moveTo>
                  <a:lnTo>
                    <a:pt x="21081" y="57386"/>
                  </a:lnTo>
                  <a:lnTo>
                    <a:pt x="21250" y="57368"/>
                  </a:lnTo>
                  <a:lnTo>
                    <a:pt x="21419" y="57349"/>
                  </a:lnTo>
                  <a:lnTo>
                    <a:pt x="29266" y="1277"/>
                  </a:lnTo>
                  <a:lnTo>
                    <a:pt x="29097" y="1259"/>
                  </a:lnTo>
                  <a:lnTo>
                    <a:pt x="28928" y="1240"/>
                  </a:lnTo>
                  <a:close/>
                  <a:moveTo>
                    <a:pt x="7847" y="13967"/>
                  </a:moveTo>
                  <a:lnTo>
                    <a:pt x="1" y="70170"/>
                  </a:lnTo>
                  <a:lnTo>
                    <a:pt x="151" y="70189"/>
                  </a:lnTo>
                  <a:lnTo>
                    <a:pt x="320" y="70208"/>
                  </a:lnTo>
                  <a:lnTo>
                    <a:pt x="8167" y="14005"/>
                  </a:lnTo>
                  <a:lnTo>
                    <a:pt x="8016" y="14005"/>
                  </a:lnTo>
                  <a:lnTo>
                    <a:pt x="7847" y="13967"/>
                  </a:lnTo>
                  <a:close/>
                  <a:moveTo>
                    <a:pt x="19261" y="60596"/>
                  </a:moveTo>
                  <a:lnTo>
                    <a:pt x="1765" y="71165"/>
                  </a:lnTo>
                  <a:lnTo>
                    <a:pt x="1840" y="71296"/>
                  </a:lnTo>
                  <a:lnTo>
                    <a:pt x="1934" y="71446"/>
                  </a:lnTo>
                  <a:lnTo>
                    <a:pt x="19411" y="60897"/>
                  </a:lnTo>
                  <a:lnTo>
                    <a:pt x="19336" y="60747"/>
                  </a:lnTo>
                  <a:lnTo>
                    <a:pt x="19261" y="6059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2322800" y="4017825"/>
              <a:ext cx="441150" cy="271275"/>
            </a:xfrm>
            <a:custGeom>
              <a:avLst/>
              <a:gdLst/>
              <a:ahLst/>
              <a:cxnLst/>
              <a:rect l="l" t="t" r="r" b="b"/>
              <a:pathLst>
                <a:path w="17646" h="10851" fill="none" extrusionOk="0">
                  <a:moveTo>
                    <a:pt x="17496" y="0"/>
                  </a:moveTo>
                  <a:lnTo>
                    <a:pt x="0" y="10569"/>
                  </a:lnTo>
                  <a:lnTo>
                    <a:pt x="0" y="10569"/>
                  </a:lnTo>
                  <a:lnTo>
                    <a:pt x="75" y="10700"/>
                  </a:lnTo>
                  <a:lnTo>
                    <a:pt x="169" y="10850"/>
                  </a:lnTo>
                  <a:lnTo>
                    <a:pt x="17646" y="301"/>
                  </a:lnTo>
                  <a:lnTo>
                    <a:pt x="17646" y="301"/>
                  </a:lnTo>
                  <a:lnTo>
                    <a:pt x="17571" y="151"/>
                  </a:lnTo>
                  <a:lnTo>
                    <a:pt x="1749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2278675" y="2852100"/>
              <a:ext cx="204175" cy="1406025"/>
            </a:xfrm>
            <a:custGeom>
              <a:avLst/>
              <a:gdLst/>
              <a:ahLst/>
              <a:cxnLst/>
              <a:rect l="l" t="t" r="r" b="b"/>
              <a:pathLst>
                <a:path w="8167" h="56241" fill="none" extrusionOk="0">
                  <a:moveTo>
                    <a:pt x="7847" y="0"/>
                  </a:moveTo>
                  <a:lnTo>
                    <a:pt x="1" y="56203"/>
                  </a:lnTo>
                  <a:lnTo>
                    <a:pt x="1" y="56203"/>
                  </a:lnTo>
                  <a:lnTo>
                    <a:pt x="151" y="56222"/>
                  </a:lnTo>
                  <a:lnTo>
                    <a:pt x="320" y="56241"/>
                  </a:lnTo>
                  <a:lnTo>
                    <a:pt x="8167" y="38"/>
                  </a:lnTo>
                  <a:lnTo>
                    <a:pt x="8167" y="38"/>
                  </a:lnTo>
                  <a:lnTo>
                    <a:pt x="8016" y="38"/>
                  </a:lnTo>
                  <a:lnTo>
                    <a:pt x="7847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2805700" y="2533900"/>
              <a:ext cx="204625" cy="1403700"/>
            </a:xfrm>
            <a:custGeom>
              <a:avLst/>
              <a:gdLst/>
              <a:ahLst/>
              <a:cxnLst/>
              <a:rect l="l" t="t" r="r" b="b"/>
              <a:pathLst>
                <a:path w="8185" h="56148" fill="none" extrusionOk="0">
                  <a:moveTo>
                    <a:pt x="7847" y="1"/>
                  </a:moveTo>
                  <a:lnTo>
                    <a:pt x="0" y="56147"/>
                  </a:lnTo>
                  <a:lnTo>
                    <a:pt x="0" y="56147"/>
                  </a:lnTo>
                  <a:lnTo>
                    <a:pt x="169" y="56129"/>
                  </a:lnTo>
                  <a:lnTo>
                    <a:pt x="338" y="56110"/>
                  </a:lnTo>
                  <a:lnTo>
                    <a:pt x="8185" y="38"/>
                  </a:lnTo>
                  <a:lnTo>
                    <a:pt x="8185" y="38"/>
                  </a:lnTo>
                  <a:lnTo>
                    <a:pt x="8016" y="20"/>
                  </a:lnTo>
                  <a:lnTo>
                    <a:pt x="7847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2535375" y="2502925"/>
              <a:ext cx="430850" cy="264725"/>
            </a:xfrm>
            <a:custGeom>
              <a:avLst/>
              <a:gdLst/>
              <a:ahLst/>
              <a:cxnLst/>
              <a:rect l="l" t="t" r="r" b="b"/>
              <a:pathLst>
                <a:path w="17234" h="10589" fill="none" extrusionOk="0">
                  <a:moveTo>
                    <a:pt x="17064" y="1"/>
                  </a:moveTo>
                  <a:lnTo>
                    <a:pt x="1" y="10307"/>
                  </a:lnTo>
                  <a:lnTo>
                    <a:pt x="1" y="10307"/>
                  </a:lnTo>
                  <a:lnTo>
                    <a:pt x="76" y="10438"/>
                  </a:lnTo>
                  <a:lnTo>
                    <a:pt x="170" y="10588"/>
                  </a:lnTo>
                  <a:lnTo>
                    <a:pt x="17233" y="282"/>
                  </a:lnTo>
                  <a:lnTo>
                    <a:pt x="17233" y="282"/>
                  </a:lnTo>
                  <a:lnTo>
                    <a:pt x="17140" y="151"/>
                  </a:lnTo>
                  <a:lnTo>
                    <a:pt x="17064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2755950" y="3936625"/>
              <a:ext cx="118300" cy="118300"/>
            </a:xfrm>
            <a:custGeom>
              <a:avLst/>
              <a:gdLst/>
              <a:ahLst/>
              <a:cxnLst/>
              <a:rect l="l" t="t" r="r" b="b"/>
              <a:pathLst>
                <a:path w="4732" h="4732" extrusionOk="0">
                  <a:moveTo>
                    <a:pt x="2328" y="1"/>
                  </a:moveTo>
                  <a:lnTo>
                    <a:pt x="2159" y="20"/>
                  </a:lnTo>
                  <a:lnTo>
                    <a:pt x="1990" y="38"/>
                  </a:lnTo>
                  <a:lnTo>
                    <a:pt x="1915" y="57"/>
                  </a:lnTo>
                  <a:lnTo>
                    <a:pt x="1671" y="113"/>
                  </a:lnTo>
                  <a:lnTo>
                    <a:pt x="1446" y="189"/>
                  </a:lnTo>
                  <a:lnTo>
                    <a:pt x="1240" y="301"/>
                  </a:lnTo>
                  <a:lnTo>
                    <a:pt x="1052" y="414"/>
                  </a:lnTo>
                  <a:lnTo>
                    <a:pt x="864" y="545"/>
                  </a:lnTo>
                  <a:lnTo>
                    <a:pt x="695" y="714"/>
                  </a:lnTo>
                  <a:lnTo>
                    <a:pt x="545" y="883"/>
                  </a:lnTo>
                  <a:lnTo>
                    <a:pt x="414" y="1052"/>
                  </a:lnTo>
                  <a:lnTo>
                    <a:pt x="282" y="1259"/>
                  </a:lnTo>
                  <a:lnTo>
                    <a:pt x="188" y="1446"/>
                  </a:lnTo>
                  <a:lnTo>
                    <a:pt x="113" y="1672"/>
                  </a:lnTo>
                  <a:lnTo>
                    <a:pt x="57" y="1897"/>
                  </a:lnTo>
                  <a:lnTo>
                    <a:pt x="19" y="2122"/>
                  </a:lnTo>
                  <a:lnTo>
                    <a:pt x="1" y="2347"/>
                  </a:lnTo>
                  <a:lnTo>
                    <a:pt x="19" y="2591"/>
                  </a:lnTo>
                  <a:lnTo>
                    <a:pt x="57" y="2817"/>
                  </a:lnTo>
                  <a:lnTo>
                    <a:pt x="113" y="3042"/>
                  </a:lnTo>
                  <a:lnTo>
                    <a:pt x="170" y="3248"/>
                  </a:lnTo>
                  <a:lnTo>
                    <a:pt x="245" y="3399"/>
                  </a:lnTo>
                  <a:lnTo>
                    <a:pt x="320" y="3549"/>
                  </a:lnTo>
                  <a:lnTo>
                    <a:pt x="489" y="3793"/>
                  </a:lnTo>
                  <a:lnTo>
                    <a:pt x="695" y="4037"/>
                  </a:lnTo>
                  <a:lnTo>
                    <a:pt x="920" y="4225"/>
                  </a:lnTo>
                  <a:lnTo>
                    <a:pt x="1183" y="4412"/>
                  </a:lnTo>
                  <a:lnTo>
                    <a:pt x="1446" y="4544"/>
                  </a:lnTo>
                  <a:lnTo>
                    <a:pt x="1746" y="4637"/>
                  </a:lnTo>
                  <a:lnTo>
                    <a:pt x="2047" y="4713"/>
                  </a:lnTo>
                  <a:lnTo>
                    <a:pt x="2366" y="4731"/>
                  </a:lnTo>
                  <a:lnTo>
                    <a:pt x="2591" y="4713"/>
                  </a:lnTo>
                  <a:lnTo>
                    <a:pt x="2816" y="4675"/>
                  </a:lnTo>
                  <a:lnTo>
                    <a:pt x="2985" y="4637"/>
                  </a:lnTo>
                  <a:lnTo>
                    <a:pt x="3154" y="4581"/>
                  </a:lnTo>
                  <a:lnTo>
                    <a:pt x="3305" y="4525"/>
                  </a:lnTo>
                  <a:lnTo>
                    <a:pt x="3455" y="4450"/>
                  </a:lnTo>
                  <a:lnTo>
                    <a:pt x="3605" y="4375"/>
                  </a:lnTo>
                  <a:lnTo>
                    <a:pt x="3736" y="4281"/>
                  </a:lnTo>
                  <a:lnTo>
                    <a:pt x="3868" y="4187"/>
                  </a:lnTo>
                  <a:lnTo>
                    <a:pt x="3980" y="4074"/>
                  </a:lnTo>
                  <a:lnTo>
                    <a:pt x="4112" y="3962"/>
                  </a:lnTo>
                  <a:lnTo>
                    <a:pt x="4206" y="3830"/>
                  </a:lnTo>
                  <a:lnTo>
                    <a:pt x="4356" y="3624"/>
                  </a:lnTo>
                  <a:lnTo>
                    <a:pt x="4487" y="3417"/>
                  </a:lnTo>
                  <a:lnTo>
                    <a:pt x="4581" y="3173"/>
                  </a:lnTo>
                  <a:lnTo>
                    <a:pt x="4656" y="2948"/>
                  </a:lnTo>
                  <a:lnTo>
                    <a:pt x="4694" y="2685"/>
                  </a:lnTo>
                  <a:lnTo>
                    <a:pt x="4731" y="2441"/>
                  </a:lnTo>
                  <a:lnTo>
                    <a:pt x="4712" y="2178"/>
                  </a:lnTo>
                  <a:lnTo>
                    <a:pt x="4675" y="1916"/>
                  </a:lnTo>
                  <a:lnTo>
                    <a:pt x="4619" y="1709"/>
                  </a:lnTo>
                  <a:lnTo>
                    <a:pt x="4562" y="1503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49" y="808"/>
                  </a:lnTo>
                  <a:lnTo>
                    <a:pt x="3999" y="677"/>
                  </a:lnTo>
                  <a:lnTo>
                    <a:pt x="3849" y="545"/>
                  </a:lnTo>
                  <a:lnTo>
                    <a:pt x="3699" y="414"/>
                  </a:lnTo>
                  <a:lnTo>
                    <a:pt x="3530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7" y="95"/>
                  </a:lnTo>
                  <a:lnTo>
                    <a:pt x="2779" y="38"/>
                  </a:lnTo>
                  <a:lnTo>
                    <a:pt x="2572" y="20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2755950" y="3936625"/>
              <a:ext cx="118300" cy="118300"/>
            </a:xfrm>
            <a:custGeom>
              <a:avLst/>
              <a:gdLst/>
              <a:ahLst/>
              <a:cxnLst/>
              <a:rect l="l" t="t" r="r" b="b"/>
              <a:pathLst>
                <a:path w="4732" h="4732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328" y="1"/>
                  </a:lnTo>
                  <a:lnTo>
                    <a:pt x="2328" y="1"/>
                  </a:lnTo>
                  <a:lnTo>
                    <a:pt x="2159" y="20"/>
                  </a:lnTo>
                  <a:lnTo>
                    <a:pt x="1990" y="38"/>
                  </a:lnTo>
                  <a:lnTo>
                    <a:pt x="1990" y="38"/>
                  </a:lnTo>
                  <a:lnTo>
                    <a:pt x="1915" y="57"/>
                  </a:lnTo>
                  <a:lnTo>
                    <a:pt x="1915" y="57"/>
                  </a:lnTo>
                  <a:lnTo>
                    <a:pt x="1671" y="113"/>
                  </a:lnTo>
                  <a:lnTo>
                    <a:pt x="1446" y="189"/>
                  </a:lnTo>
                  <a:lnTo>
                    <a:pt x="1240" y="301"/>
                  </a:lnTo>
                  <a:lnTo>
                    <a:pt x="1052" y="414"/>
                  </a:lnTo>
                  <a:lnTo>
                    <a:pt x="864" y="545"/>
                  </a:lnTo>
                  <a:lnTo>
                    <a:pt x="695" y="714"/>
                  </a:lnTo>
                  <a:lnTo>
                    <a:pt x="545" y="883"/>
                  </a:lnTo>
                  <a:lnTo>
                    <a:pt x="414" y="1052"/>
                  </a:lnTo>
                  <a:lnTo>
                    <a:pt x="282" y="1259"/>
                  </a:lnTo>
                  <a:lnTo>
                    <a:pt x="188" y="1446"/>
                  </a:lnTo>
                  <a:lnTo>
                    <a:pt x="113" y="1672"/>
                  </a:lnTo>
                  <a:lnTo>
                    <a:pt x="57" y="1897"/>
                  </a:lnTo>
                  <a:lnTo>
                    <a:pt x="19" y="2122"/>
                  </a:lnTo>
                  <a:lnTo>
                    <a:pt x="1" y="2347"/>
                  </a:lnTo>
                  <a:lnTo>
                    <a:pt x="19" y="2591"/>
                  </a:lnTo>
                  <a:lnTo>
                    <a:pt x="57" y="2817"/>
                  </a:lnTo>
                  <a:lnTo>
                    <a:pt x="57" y="2817"/>
                  </a:lnTo>
                  <a:lnTo>
                    <a:pt x="113" y="3042"/>
                  </a:lnTo>
                  <a:lnTo>
                    <a:pt x="170" y="3248"/>
                  </a:lnTo>
                  <a:lnTo>
                    <a:pt x="170" y="3248"/>
                  </a:lnTo>
                  <a:lnTo>
                    <a:pt x="245" y="3399"/>
                  </a:lnTo>
                  <a:lnTo>
                    <a:pt x="320" y="3549"/>
                  </a:lnTo>
                  <a:lnTo>
                    <a:pt x="320" y="3549"/>
                  </a:lnTo>
                  <a:lnTo>
                    <a:pt x="489" y="3793"/>
                  </a:lnTo>
                  <a:lnTo>
                    <a:pt x="695" y="4037"/>
                  </a:lnTo>
                  <a:lnTo>
                    <a:pt x="920" y="4225"/>
                  </a:lnTo>
                  <a:lnTo>
                    <a:pt x="1183" y="4412"/>
                  </a:lnTo>
                  <a:lnTo>
                    <a:pt x="1446" y="4544"/>
                  </a:lnTo>
                  <a:lnTo>
                    <a:pt x="1746" y="4637"/>
                  </a:lnTo>
                  <a:lnTo>
                    <a:pt x="2047" y="4713"/>
                  </a:lnTo>
                  <a:lnTo>
                    <a:pt x="2366" y="4731"/>
                  </a:lnTo>
                  <a:lnTo>
                    <a:pt x="2366" y="4731"/>
                  </a:lnTo>
                  <a:lnTo>
                    <a:pt x="2591" y="4713"/>
                  </a:lnTo>
                  <a:lnTo>
                    <a:pt x="2816" y="4675"/>
                  </a:lnTo>
                  <a:lnTo>
                    <a:pt x="2816" y="4675"/>
                  </a:lnTo>
                  <a:lnTo>
                    <a:pt x="2985" y="4637"/>
                  </a:lnTo>
                  <a:lnTo>
                    <a:pt x="3154" y="4581"/>
                  </a:lnTo>
                  <a:lnTo>
                    <a:pt x="3305" y="4525"/>
                  </a:lnTo>
                  <a:lnTo>
                    <a:pt x="3455" y="4450"/>
                  </a:lnTo>
                  <a:lnTo>
                    <a:pt x="3605" y="4375"/>
                  </a:lnTo>
                  <a:lnTo>
                    <a:pt x="3736" y="4281"/>
                  </a:lnTo>
                  <a:lnTo>
                    <a:pt x="3868" y="4187"/>
                  </a:lnTo>
                  <a:lnTo>
                    <a:pt x="3980" y="4074"/>
                  </a:lnTo>
                  <a:lnTo>
                    <a:pt x="3980" y="4074"/>
                  </a:lnTo>
                  <a:lnTo>
                    <a:pt x="4112" y="3962"/>
                  </a:lnTo>
                  <a:lnTo>
                    <a:pt x="4206" y="3830"/>
                  </a:lnTo>
                  <a:lnTo>
                    <a:pt x="4206" y="3830"/>
                  </a:lnTo>
                  <a:lnTo>
                    <a:pt x="4356" y="3624"/>
                  </a:lnTo>
                  <a:lnTo>
                    <a:pt x="4487" y="3417"/>
                  </a:lnTo>
                  <a:lnTo>
                    <a:pt x="4581" y="3173"/>
                  </a:lnTo>
                  <a:lnTo>
                    <a:pt x="4656" y="2948"/>
                  </a:lnTo>
                  <a:lnTo>
                    <a:pt x="4694" y="2685"/>
                  </a:lnTo>
                  <a:lnTo>
                    <a:pt x="4731" y="2441"/>
                  </a:lnTo>
                  <a:lnTo>
                    <a:pt x="4712" y="2178"/>
                  </a:lnTo>
                  <a:lnTo>
                    <a:pt x="4675" y="1916"/>
                  </a:lnTo>
                  <a:lnTo>
                    <a:pt x="4675" y="1916"/>
                  </a:lnTo>
                  <a:lnTo>
                    <a:pt x="4619" y="1709"/>
                  </a:lnTo>
                  <a:lnTo>
                    <a:pt x="4562" y="1503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49" y="808"/>
                  </a:lnTo>
                  <a:lnTo>
                    <a:pt x="3999" y="677"/>
                  </a:lnTo>
                  <a:lnTo>
                    <a:pt x="3849" y="545"/>
                  </a:lnTo>
                  <a:lnTo>
                    <a:pt x="3699" y="414"/>
                  </a:lnTo>
                  <a:lnTo>
                    <a:pt x="3530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7" y="95"/>
                  </a:lnTo>
                  <a:lnTo>
                    <a:pt x="2779" y="38"/>
                  </a:lnTo>
                  <a:lnTo>
                    <a:pt x="2572" y="20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2955400" y="24170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66" y="1"/>
                  </a:moveTo>
                  <a:lnTo>
                    <a:pt x="2122" y="19"/>
                  </a:lnTo>
                  <a:lnTo>
                    <a:pt x="1897" y="38"/>
                  </a:lnTo>
                  <a:lnTo>
                    <a:pt x="1671" y="113"/>
                  </a:lnTo>
                  <a:lnTo>
                    <a:pt x="1446" y="188"/>
                  </a:lnTo>
                  <a:lnTo>
                    <a:pt x="1221" y="282"/>
                  </a:lnTo>
                  <a:lnTo>
                    <a:pt x="1033" y="414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52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95" y="1653"/>
                  </a:lnTo>
                  <a:lnTo>
                    <a:pt x="38" y="1878"/>
                  </a:lnTo>
                  <a:lnTo>
                    <a:pt x="19" y="2103"/>
                  </a:lnTo>
                  <a:lnTo>
                    <a:pt x="1" y="2347"/>
                  </a:lnTo>
                  <a:lnTo>
                    <a:pt x="1" y="2572"/>
                  </a:lnTo>
                  <a:lnTo>
                    <a:pt x="38" y="2816"/>
                  </a:lnTo>
                  <a:lnTo>
                    <a:pt x="76" y="2985"/>
                  </a:lnTo>
                  <a:lnTo>
                    <a:pt x="132" y="3136"/>
                  </a:lnTo>
                  <a:lnTo>
                    <a:pt x="188" y="3286"/>
                  </a:lnTo>
                  <a:lnTo>
                    <a:pt x="263" y="3436"/>
                  </a:lnTo>
                  <a:lnTo>
                    <a:pt x="339" y="3586"/>
                  </a:lnTo>
                  <a:lnTo>
                    <a:pt x="432" y="3717"/>
                  </a:lnTo>
                  <a:lnTo>
                    <a:pt x="564" y="3886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18"/>
                  </a:lnTo>
                  <a:lnTo>
                    <a:pt x="1240" y="4431"/>
                  </a:lnTo>
                  <a:lnTo>
                    <a:pt x="1446" y="4525"/>
                  </a:lnTo>
                  <a:lnTo>
                    <a:pt x="1653" y="4619"/>
                  </a:lnTo>
                  <a:lnTo>
                    <a:pt x="1859" y="4675"/>
                  </a:lnTo>
                  <a:lnTo>
                    <a:pt x="2028" y="4694"/>
                  </a:lnTo>
                  <a:lnTo>
                    <a:pt x="2197" y="4712"/>
                  </a:lnTo>
                  <a:lnTo>
                    <a:pt x="2572" y="4712"/>
                  </a:lnTo>
                  <a:lnTo>
                    <a:pt x="2816" y="4675"/>
                  </a:lnTo>
                  <a:lnTo>
                    <a:pt x="3079" y="4600"/>
                  </a:lnTo>
                  <a:lnTo>
                    <a:pt x="3342" y="4506"/>
                  </a:lnTo>
                  <a:lnTo>
                    <a:pt x="3492" y="4431"/>
                  </a:lnTo>
                  <a:lnTo>
                    <a:pt x="3624" y="4337"/>
                  </a:lnTo>
                  <a:lnTo>
                    <a:pt x="3774" y="4243"/>
                  </a:lnTo>
                  <a:lnTo>
                    <a:pt x="3905" y="4130"/>
                  </a:lnTo>
                  <a:lnTo>
                    <a:pt x="4037" y="4018"/>
                  </a:lnTo>
                  <a:lnTo>
                    <a:pt x="4149" y="3886"/>
                  </a:lnTo>
                  <a:lnTo>
                    <a:pt x="4262" y="3755"/>
                  </a:lnTo>
                  <a:lnTo>
                    <a:pt x="4356" y="3605"/>
                  </a:lnTo>
                  <a:lnTo>
                    <a:pt x="4450" y="3455"/>
                  </a:lnTo>
                  <a:lnTo>
                    <a:pt x="4525" y="3304"/>
                  </a:lnTo>
                  <a:lnTo>
                    <a:pt x="4581" y="3136"/>
                  </a:lnTo>
                  <a:lnTo>
                    <a:pt x="4637" y="2967"/>
                  </a:lnTo>
                  <a:lnTo>
                    <a:pt x="4675" y="2798"/>
                  </a:lnTo>
                  <a:lnTo>
                    <a:pt x="4694" y="2629"/>
                  </a:lnTo>
                  <a:lnTo>
                    <a:pt x="4712" y="2441"/>
                  </a:lnTo>
                  <a:lnTo>
                    <a:pt x="4712" y="2272"/>
                  </a:lnTo>
                  <a:lnTo>
                    <a:pt x="4694" y="2084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80" y="414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60" y="38"/>
                  </a:lnTo>
                  <a:lnTo>
                    <a:pt x="2554" y="19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2955400" y="24170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122" y="19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113"/>
                  </a:lnTo>
                  <a:lnTo>
                    <a:pt x="1446" y="188"/>
                  </a:lnTo>
                  <a:lnTo>
                    <a:pt x="1221" y="282"/>
                  </a:lnTo>
                  <a:lnTo>
                    <a:pt x="1033" y="414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52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95" y="1653"/>
                  </a:lnTo>
                  <a:lnTo>
                    <a:pt x="38" y="1878"/>
                  </a:lnTo>
                  <a:lnTo>
                    <a:pt x="19" y="2103"/>
                  </a:lnTo>
                  <a:lnTo>
                    <a:pt x="1" y="2347"/>
                  </a:lnTo>
                  <a:lnTo>
                    <a:pt x="1" y="2572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76" y="2985"/>
                  </a:lnTo>
                  <a:lnTo>
                    <a:pt x="132" y="3136"/>
                  </a:lnTo>
                  <a:lnTo>
                    <a:pt x="188" y="3286"/>
                  </a:lnTo>
                  <a:lnTo>
                    <a:pt x="263" y="3436"/>
                  </a:lnTo>
                  <a:lnTo>
                    <a:pt x="263" y="3436"/>
                  </a:lnTo>
                  <a:lnTo>
                    <a:pt x="339" y="3586"/>
                  </a:lnTo>
                  <a:lnTo>
                    <a:pt x="432" y="3717"/>
                  </a:lnTo>
                  <a:lnTo>
                    <a:pt x="432" y="3717"/>
                  </a:lnTo>
                  <a:lnTo>
                    <a:pt x="564" y="3886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18"/>
                  </a:lnTo>
                  <a:lnTo>
                    <a:pt x="1240" y="4431"/>
                  </a:lnTo>
                  <a:lnTo>
                    <a:pt x="1446" y="4525"/>
                  </a:lnTo>
                  <a:lnTo>
                    <a:pt x="1653" y="4619"/>
                  </a:lnTo>
                  <a:lnTo>
                    <a:pt x="1859" y="4675"/>
                  </a:lnTo>
                  <a:lnTo>
                    <a:pt x="1859" y="4675"/>
                  </a:lnTo>
                  <a:lnTo>
                    <a:pt x="2028" y="4694"/>
                  </a:lnTo>
                  <a:lnTo>
                    <a:pt x="2197" y="4712"/>
                  </a:lnTo>
                  <a:lnTo>
                    <a:pt x="2197" y="4712"/>
                  </a:lnTo>
                  <a:lnTo>
                    <a:pt x="2347" y="4712"/>
                  </a:lnTo>
                  <a:lnTo>
                    <a:pt x="2347" y="4712"/>
                  </a:lnTo>
                  <a:lnTo>
                    <a:pt x="2572" y="4712"/>
                  </a:lnTo>
                  <a:lnTo>
                    <a:pt x="2816" y="4675"/>
                  </a:lnTo>
                  <a:lnTo>
                    <a:pt x="2816" y="4675"/>
                  </a:lnTo>
                  <a:lnTo>
                    <a:pt x="3079" y="4600"/>
                  </a:lnTo>
                  <a:lnTo>
                    <a:pt x="3342" y="4506"/>
                  </a:lnTo>
                  <a:lnTo>
                    <a:pt x="3342" y="4506"/>
                  </a:lnTo>
                  <a:lnTo>
                    <a:pt x="3492" y="4431"/>
                  </a:lnTo>
                  <a:lnTo>
                    <a:pt x="3624" y="4337"/>
                  </a:lnTo>
                  <a:lnTo>
                    <a:pt x="3624" y="4337"/>
                  </a:lnTo>
                  <a:lnTo>
                    <a:pt x="3774" y="4243"/>
                  </a:lnTo>
                  <a:lnTo>
                    <a:pt x="3905" y="4130"/>
                  </a:lnTo>
                  <a:lnTo>
                    <a:pt x="4037" y="4018"/>
                  </a:lnTo>
                  <a:lnTo>
                    <a:pt x="4149" y="3886"/>
                  </a:lnTo>
                  <a:lnTo>
                    <a:pt x="4262" y="3755"/>
                  </a:lnTo>
                  <a:lnTo>
                    <a:pt x="4356" y="3605"/>
                  </a:lnTo>
                  <a:lnTo>
                    <a:pt x="4450" y="3455"/>
                  </a:lnTo>
                  <a:lnTo>
                    <a:pt x="4525" y="3304"/>
                  </a:lnTo>
                  <a:lnTo>
                    <a:pt x="4581" y="3136"/>
                  </a:lnTo>
                  <a:lnTo>
                    <a:pt x="4637" y="2967"/>
                  </a:lnTo>
                  <a:lnTo>
                    <a:pt x="4675" y="2798"/>
                  </a:lnTo>
                  <a:lnTo>
                    <a:pt x="4694" y="2629"/>
                  </a:lnTo>
                  <a:lnTo>
                    <a:pt x="4712" y="2441"/>
                  </a:lnTo>
                  <a:lnTo>
                    <a:pt x="4712" y="2272"/>
                  </a:lnTo>
                  <a:lnTo>
                    <a:pt x="4694" y="2084"/>
                  </a:lnTo>
                  <a:lnTo>
                    <a:pt x="4675" y="1897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80" y="414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60" y="38"/>
                  </a:lnTo>
                  <a:lnTo>
                    <a:pt x="2554" y="19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4386750" y="5033375"/>
              <a:ext cx="117825" cy="118300"/>
            </a:xfrm>
            <a:custGeom>
              <a:avLst/>
              <a:gdLst/>
              <a:ahLst/>
              <a:cxnLst/>
              <a:rect l="l" t="t" r="r" b="b"/>
              <a:pathLst>
                <a:path w="4713" h="4732" extrusionOk="0">
                  <a:moveTo>
                    <a:pt x="2366" y="1"/>
                  </a:moveTo>
                  <a:lnTo>
                    <a:pt x="2140" y="19"/>
                  </a:lnTo>
                  <a:lnTo>
                    <a:pt x="1896" y="57"/>
                  </a:lnTo>
                  <a:lnTo>
                    <a:pt x="1727" y="94"/>
                  </a:lnTo>
                  <a:lnTo>
                    <a:pt x="1577" y="151"/>
                  </a:lnTo>
                  <a:lnTo>
                    <a:pt x="1408" y="207"/>
                  </a:lnTo>
                  <a:lnTo>
                    <a:pt x="1258" y="282"/>
                  </a:lnTo>
                  <a:lnTo>
                    <a:pt x="1052" y="414"/>
                  </a:lnTo>
                  <a:lnTo>
                    <a:pt x="845" y="564"/>
                  </a:lnTo>
                  <a:lnTo>
                    <a:pt x="657" y="733"/>
                  </a:lnTo>
                  <a:lnTo>
                    <a:pt x="489" y="920"/>
                  </a:lnTo>
                  <a:lnTo>
                    <a:pt x="395" y="1071"/>
                  </a:lnTo>
                  <a:lnTo>
                    <a:pt x="301" y="1202"/>
                  </a:lnTo>
                  <a:lnTo>
                    <a:pt x="207" y="1390"/>
                  </a:lnTo>
                  <a:lnTo>
                    <a:pt x="132" y="1577"/>
                  </a:lnTo>
                  <a:lnTo>
                    <a:pt x="76" y="1765"/>
                  </a:lnTo>
                  <a:lnTo>
                    <a:pt x="38" y="1972"/>
                  </a:lnTo>
                  <a:lnTo>
                    <a:pt x="0" y="2178"/>
                  </a:lnTo>
                  <a:lnTo>
                    <a:pt x="0" y="2403"/>
                  </a:lnTo>
                  <a:lnTo>
                    <a:pt x="19" y="2610"/>
                  </a:lnTo>
                  <a:lnTo>
                    <a:pt x="38" y="2816"/>
                  </a:lnTo>
                  <a:lnTo>
                    <a:pt x="113" y="3098"/>
                  </a:lnTo>
                  <a:lnTo>
                    <a:pt x="207" y="3342"/>
                  </a:lnTo>
                  <a:lnTo>
                    <a:pt x="338" y="3586"/>
                  </a:lnTo>
                  <a:lnTo>
                    <a:pt x="489" y="3793"/>
                  </a:lnTo>
                  <a:lnTo>
                    <a:pt x="582" y="3924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37"/>
                  </a:lnTo>
                  <a:lnTo>
                    <a:pt x="1258" y="4450"/>
                  </a:lnTo>
                  <a:lnTo>
                    <a:pt x="1465" y="4543"/>
                  </a:lnTo>
                  <a:lnTo>
                    <a:pt x="1671" y="4618"/>
                  </a:lnTo>
                  <a:lnTo>
                    <a:pt x="1896" y="4675"/>
                  </a:lnTo>
                  <a:lnTo>
                    <a:pt x="2122" y="4712"/>
                  </a:lnTo>
                  <a:lnTo>
                    <a:pt x="2347" y="4731"/>
                  </a:lnTo>
                  <a:lnTo>
                    <a:pt x="2591" y="4712"/>
                  </a:lnTo>
                  <a:lnTo>
                    <a:pt x="2816" y="4675"/>
                  </a:lnTo>
                  <a:lnTo>
                    <a:pt x="3041" y="4618"/>
                  </a:lnTo>
                  <a:lnTo>
                    <a:pt x="3267" y="4543"/>
                  </a:lnTo>
                  <a:lnTo>
                    <a:pt x="3492" y="4431"/>
                  </a:lnTo>
                  <a:lnTo>
                    <a:pt x="3680" y="4318"/>
                  </a:lnTo>
                  <a:lnTo>
                    <a:pt x="3867" y="4187"/>
                  </a:lnTo>
                  <a:lnTo>
                    <a:pt x="4036" y="4037"/>
                  </a:lnTo>
                  <a:lnTo>
                    <a:pt x="4187" y="3868"/>
                  </a:lnTo>
                  <a:lnTo>
                    <a:pt x="4318" y="3680"/>
                  </a:lnTo>
                  <a:lnTo>
                    <a:pt x="4431" y="3492"/>
                  </a:lnTo>
                  <a:lnTo>
                    <a:pt x="4524" y="3286"/>
                  </a:lnTo>
                  <a:lnTo>
                    <a:pt x="4618" y="3060"/>
                  </a:lnTo>
                  <a:lnTo>
                    <a:pt x="4675" y="2854"/>
                  </a:lnTo>
                  <a:lnTo>
                    <a:pt x="4693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915"/>
                  </a:lnTo>
                  <a:lnTo>
                    <a:pt x="4618" y="1709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30" y="808"/>
                  </a:lnTo>
                  <a:lnTo>
                    <a:pt x="3999" y="676"/>
                  </a:lnTo>
                  <a:lnTo>
                    <a:pt x="3849" y="545"/>
                  </a:lnTo>
                  <a:lnTo>
                    <a:pt x="3680" y="414"/>
                  </a:lnTo>
                  <a:lnTo>
                    <a:pt x="3511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6" y="94"/>
                  </a:lnTo>
                  <a:lnTo>
                    <a:pt x="2760" y="38"/>
                  </a:lnTo>
                  <a:lnTo>
                    <a:pt x="2572" y="19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4386750" y="5033375"/>
              <a:ext cx="117825" cy="118300"/>
            </a:xfrm>
            <a:custGeom>
              <a:avLst/>
              <a:gdLst/>
              <a:ahLst/>
              <a:cxnLst/>
              <a:rect l="l" t="t" r="r" b="b"/>
              <a:pathLst>
                <a:path w="4713" h="4732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140" y="19"/>
                  </a:lnTo>
                  <a:lnTo>
                    <a:pt x="1896" y="57"/>
                  </a:lnTo>
                  <a:lnTo>
                    <a:pt x="1896" y="57"/>
                  </a:lnTo>
                  <a:lnTo>
                    <a:pt x="1727" y="94"/>
                  </a:lnTo>
                  <a:lnTo>
                    <a:pt x="1577" y="151"/>
                  </a:lnTo>
                  <a:lnTo>
                    <a:pt x="1577" y="151"/>
                  </a:lnTo>
                  <a:lnTo>
                    <a:pt x="1408" y="207"/>
                  </a:lnTo>
                  <a:lnTo>
                    <a:pt x="1258" y="282"/>
                  </a:lnTo>
                  <a:lnTo>
                    <a:pt x="1258" y="282"/>
                  </a:lnTo>
                  <a:lnTo>
                    <a:pt x="1052" y="414"/>
                  </a:lnTo>
                  <a:lnTo>
                    <a:pt x="845" y="564"/>
                  </a:lnTo>
                  <a:lnTo>
                    <a:pt x="657" y="733"/>
                  </a:lnTo>
                  <a:lnTo>
                    <a:pt x="489" y="920"/>
                  </a:lnTo>
                  <a:lnTo>
                    <a:pt x="489" y="920"/>
                  </a:lnTo>
                  <a:lnTo>
                    <a:pt x="395" y="1071"/>
                  </a:lnTo>
                  <a:lnTo>
                    <a:pt x="301" y="1202"/>
                  </a:lnTo>
                  <a:lnTo>
                    <a:pt x="301" y="1202"/>
                  </a:lnTo>
                  <a:lnTo>
                    <a:pt x="207" y="1390"/>
                  </a:lnTo>
                  <a:lnTo>
                    <a:pt x="132" y="1577"/>
                  </a:lnTo>
                  <a:lnTo>
                    <a:pt x="76" y="1765"/>
                  </a:lnTo>
                  <a:lnTo>
                    <a:pt x="38" y="1972"/>
                  </a:lnTo>
                  <a:lnTo>
                    <a:pt x="0" y="2178"/>
                  </a:lnTo>
                  <a:lnTo>
                    <a:pt x="0" y="2403"/>
                  </a:lnTo>
                  <a:lnTo>
                    <a:pt x="19" y="2610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113" y="3098"/>
                  </a:lnTo>
                  <a:lnTo>
                    <a:pt x="207" y="3342"/>
                  </a:lnTo>
                  <a:lnTo>
                    <a:pt x="338" y="3586"/>
                  </a:lnTo>
                  <a:lnTo>
                    <a:pt x="489" y="3793"/>
                  </a:lnTo>
                  <a:lnTo>
                    <a:pt x="489" y="3793"/>
                  </a:lnTo>
                  <a:lnTo>
                    <a:pt x="582" y="3924"/>
                  </a:lnTo>
                  <a:lnTo>
                    <a:pt x="714" y="4055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37"/>
                  </a:lnTo>
                  <a:lnTo>
                    <a:pt x="1258" y="4450"/>
                  </a:lnTo>
                  <a:lnTo>
                    <a:pt x="1465" y="4543"/>
                  </a:lnTo>
                  <a:lnTo>
                    <a:pt x="1671" y="4618"/>
                  </a:lnTo>
                  <a:lnTo>
                    <a:pt x="1896" y="4675"/>
                  </a:lnTo>
                  <a:lnTo>
                    <a:pt x="2122" y="4712"/>
                  </a:lnTo>
                  <a:lnTo>
                    <a:pt x="2347" y="4731"/>
                  </a:lnTo>
                  <a:lnTo>
                    <a:pt x="2347" y="4731"/>
                  </a:lnTo>
                  <a:lnTo>
                    <a:pt x="2591" y="4712"/>
                  </a:lnTo>
                  <a:lnTo>
                    <a:pt x="2816" y="4675"/>
                  </a:lnTo>
                  <a:lnTo>
                    <a:pt x="2816" y="4675"/>
                  </a:lnTo>
                  <a:lnTo>
                    <a:pt x="3041" y="4618"/>
                  </a:lnTo>
                  <a:lnTo>
                    <a:pt x="3267" y="4543"/>
                  </a:lnTo>
                  <a:lnTo>
                    <a:pt x="3492" y="4431"/>
                  </a:lnTo>
                  <a:lnTo>
                    <a:pt x="3680" y="4318"/>
                  </a:lnTo>
                  <a:lnTo>
                    <a:pt x="3867" y="4187"/>
                  </a:lnTo>
                  <a:lnTo>
                    <a:pt x="4036" y="4037"/>
                  </a:lnTo>
                  <a:lnTo>
                    <a:pt x="4187" y="3868"/>
                  </a:lnTo>
                  <a:lnTo>
                    <a:pt x="4318" y="3680"/>
                  </a:lnTo>
                  <a:lnTo>
                    <a:pt x="4431" y="3492"/>
                  </a:lnTo>
                  <a:lnTo>
                    <a:pt x="4524" y="3286"/>
                  </a:lnTo>
                  <a:lnTo>
                    <a:pt x="4618" y="3060"/>
                  </a:lnTo>
                  <a:lnTo>
                    <a:pt x="4675" y="2854"/>
                  </a:lnTo>
                  <a:lnTo>
                    <a:pt x="4693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915"/>
                  </a:lnTo>
                  <a:lnTo>
                    <a:pt x="4675" y="1915"/>
                  </a:lnTo>
                  <a:lnTo>
                    <a:pt x="4618" y="1709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30" y="808"/>
                  </a:lnTo>
                  <a:lnTo>
                    <a:pt x="3999" y="676"/>
                  </a:lnTo>
                  <a:lnTo>
                    <a:pt x="3849" y="545"/>
                  </a:lnTo>
                  <a:lnTo>
                    <a:pt x="3680" y="414"/>
                  </a:lnTo>
                  <a:lnTo>
                    <a:pt x="3511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6" y="94"/>
                  </a:lnTo>
                  <a:lnTo>
                    <a:pt x="2760" y="38"/>
                  </a:lnTo>
                  <a:lnTo>
                    <a:pt x="2572" y="19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3866775" y="5359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122" y="0"/>
                  </a:moveTo>
                  <a:lnTo>
                    <a:pt x="1896" y="38"/>
                  </a:lnTo>
                  <a:lnTo>
                    <a:pt x="1690" y="94"/>
                  </a:lnTo>
                  <a:lnTo>
                    <a:pt x="1502" y="150"/>
                  </a:lnTo>
                  <a:lnTo>
                    <a:pt x="1314" y="244"/>
                  </a:lnTo>
                  <a:lnTo>
                    <a:pt x="1127" y="338"/>
                  </a:lnTo>
                  <a:lnTo>
                    <a:pt x="958" y="451"/>
                  </a:lnTo>
                  <a:lnTo>
                    <a:pt x="808" y="563"/>
                  </a:lnTo>
                  <a:lnTo>
                    <a:pt x="657" y="714"/>
                  </a:lnTo>
                  <a:lnTo>
                    <a:pt x="526" y="864"/>
                  </a:lnTo>
                  <a:lnTo>
                    <a:pt x="432" y="995"/>
                  </a:lnTo>
                  <a:lnTo>
                    <a:pt x="338" y="1127"/>
                  </a:lnTo>
                  <a:lnTo>
                    <a:pt x="244" y="1314"/>
                  </a:lnTo>
                  <a:lnTo>
                    <a:pt x="151" y="1502"/>
                  </a:lnTo>
                  <a:lnTo>
                    <a:pt x="94" y="1709"/>
                  </a:lnTo>
                  <a:lnTo>
                    <a:pt x="38" y="1915"/>
                  </a:lnTo>
                  <a:lnTo>
                    <a:pt x="0" y="2140"/>
                  </a:lnTo>
                  <a:lnTo>
                    <a:pt x="0" y="2366"/>
                  </a:lnTo>
                  <a:lnTo>
                    <a:pt x="0" y="2591"/>
                  </a:lnTo>
                  <a:lnTo>
                    <a:pt x="38" y="2816"/>
                  </a:lnTo>
                  <a:lnTo>
                    <a:pt x="94" y="3023"/>
                  </a:lnTo>
                  <a:lnTo>
                    <a:pt x="169" y="3210"/>
                  </a:lnTo>
                  <a:lnTo>
                    <a:pt x="244" y="3398"/>
                  </a:lnTo>
                  <a:lnTo>
                    <a:pt x="338" y="3586"/>
                  </a:lnTo>
                  <a:lnTo>
                    <a:pt x="451" y="3755"/>
                  </a:lnTo>
                  <a:lnTo>
                    <a:pt x="582" y="3905"/>
                  </a:lnTo>
                  <a:lnTo>
                    <a:pt x="714" y="4055"/>
                  </a:lnTo>
                  <a:lnTo>
                    <a:pt x="864" y="4186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8" y="4562"/>
                  </a:lnTo>
                  <a:lnTo>
                    <a:pt x="1746" y="4637"/>
                  </a:lnTo>
                  <a:lnTo>
                    <a:pt x="1953" y="4674"/>
                  </a:lnTo>
                  <a:lnTo>
                    <a:pt x="2140" y="4693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3041" y="4599"/>
                  </a:lnTo>
                  <a:lnTo>
                    <a:pt x="3267" y="4524"/>
                  </a:lnTo>
                  <a:lnTo>
                    <a:pt x="3473" y="4430"/>
                  </a:lnTo>
                  <a:lnTo>
                    <a:pt x="3680" y="4299"/>
                  </a:lnTo>
                  <a:lnTo>
                    <a:pt x="3867" y="4168"/>
                  </a:lnTo>
                  <a:lnTo>
                    <a:pt x="4036" y="4017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31" y="3473"/>
                  </a:lnTo>
                  <a:lnTo>
                    <a:pt x="4524" y="3267"/>
                  </a:lnTo>
                  <a:lnTo>
                    <a:pt x="4599" y="3060"/>
                  </a:lnTo>
                  <a:lnTo>
                    <a:pt x="4656" y="2835"/>
                  </a:lnTo>
                  <a:lnTo>
                    <a:pt x="4693" y="2610"/>
                  </a:lnTo>
                  <a:lnTo>
                    <a:pt x="4712" y="2366"/>
                  </a:lnTo>
                  <a:lnTo>
                    <a:pt x="4693" y="2140"/>
                  </a:lnTo>
                  <a:lnTo>
                    <a:pt x="4675" y="1896"/>
                  </a:lnTo>
                  <a:lnTo>
                    <a:pt x="4581" y="1596"/>
                  </a:lnTo>
                  <a:lnTo>
                    <a:pt x="4468" y="1314"/>
                  </a:lnTo>
                  <a:lnTo>
                    <a:pt x="4393" y="1164"/>
                  </a:lnTo>
                  <a:lnTo>
                    <a:pt x="4299" y="1033"/>
                  </a:lnTo>
                  <a:lnTo>
                    <a:pt x="4130" y="807"/>
                  </a:lnTo>
                  <a:lnTo>
                    <a:pt x="3924" y="601"/>
                  </a:lnTo>
                  <a:lnTo>
                    <a:pt x="3698" y="413"/>
                  </a:lnTo>
                  <a:lnTo>
                    <a:pt x="3454" y="263"/>
                  </a:lnTo>
                  <a:lnTo>
                    <a:pt x="3210" y="150"/>
                  </a:lnTo>
                  <a:lnTo>
                    <a:pt x="2929" y="57"/>
                  </a:lnTo>
                  <a:lnTo>
                    <a:pt x="2647" y="19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3866775" y="5359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2366" y="0"/>
                  </a:moveTo>
                  <a:lnTo>
                    <a:pt x="2366" y="0"/>
                  </a:lnTo>
                  <a:lnTo>
                    <a:pt x="2122" y="0"/>
                  </a:lnTo>
                  <a:lnTo>
                    <a:pt x="1896" y="38"/>
                  </a:lnTo>
                  <a:lnTo>
                    <a:pt x="1896" y="38"/>
                  </a:lnTo>
                  <a:lnTo>
                    <a:pt x="1690" y="94"/>
                  </a:lnTo>
                  <a:lnTo>
                    <a:pt x="1502" y="150"/>
                  </a:lnTo>
                  <a:lnTo>
                    <a:pt x="1314" y="244"/>
                  </a:lnTo>
                  <a:lnTo>
                    <a:pt x="1127" y="338"/>
                  </a:lnTo>
                  <a:lnTo>
                    <a:pt x="958" y="451"/>
                  </a:lnTo>
                  <a:lnTo>
                    <a:pt x="808" y="563"/>
                  </a:lnTo>
                  <a:lnTo>
                    <a:pt x="657" y="714"/>
                  </a:lnTo>
                  <a:lnTo>
                    <a:pt x="526" y="864"/>
                  </a:lnTo>
                  <a:lnTo>
                    <a:pt x="526" y="864"/>
                  </a:lnTo>
                  <a:lnTo>
                    <a:pt x="432" y="995"/>
                  </a:lnTo>
                  <a:lnTo>
                    <a:pt x="338" y="1127"/>
                  </a:lnTo>
                  <a:lnTo>
                    <a:pt x="338" y="1127"/>
                  </a:lnTo>
                  <a:lnTo>
                    <a:pt x="244" y="1314"/>
                  </a:lnTo>
                  <a:lnTo>
                    <a:pt x="151" y="1502"/>
                  </a:lnTo>
                  <a:lnTo>
                    <a:pt x="94" y="1709"/>
                  </a:lnTo>
                  <a:lnTo>
                    <a:pt x="38" y="1915"/>
                  </a:lnTo>
                  <a:lnTo>
                    <a:pt x="0" y="2140"/>
                  </a:lnTo>
                  <a:lnTo>
                    <a:pt x="0" y="2366"/>
                  </a:lnTo>
                  <a:lnTo>
                    <a:pt x="0" y="2591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94" y="3023"/>
                  </a:lnTo>
                  <a:lnTo>
                    <a:pt x="169" y="3210"/>
                  </a:lnTo>
                  <a:lnTo>
                    <a:pt x="244" y="3398"/>
                  </a:lnTo>
                  <a:lnTo>
                    <a:pt x="338" y="3586"/>
                  </a:lnTo>
                  <a:lnTo>
                    <a:pt x="451" y="3755"/>
                  </a:lnTo>
                  <a:lnTo>
                    <a:pt x="582" y="3905"/>
                  </a:lnTo>
                  <a:lnTo>
                    <a:pt x="714" y="4055"/>
                  </a:lnTo>
                  <a:lnTo>
                    <a:pt x="864" y="4186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8" y="4562"/>
                  </a:lnTo>
                  <a:lnTo>
                    <a:pt x="1746" y="4637"/>
                  </a:lnTo>
                  <a:lnTo>
                    <a:pt x="1953" y="4674"/>
                  </a:lnTo>
                  <a:lnTo>
                    <a:pt x="2140" y="4693"/>
                  </a:lnTo>
                  <a:lnTo>
                    <a:pt x="2347" y="4712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41" y="4599"/>
                  </a:lnTo>
                  <a:lnTo>
                    <a:pt x="3267" y="4524"/>
                  </a:lnTo>
                  <a:lnTo>
                    <a:pt x="3473" y="4430"/>
                  </a:lnTo>
                  <a:lnTo>
                    <a:pt x="3680" y="4299"/>
                  </a:lnTo>
                  <a:lnTo>
                    <a:pt x="3867" y="4168"/>
                  </a:lnTo>
                  <a:lnTo>
                    <a:pt x="4036" y="4017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31" y="3473"/>
                  </a:lnTo>
                  <a:lnTo>
                    <a:pt x="4524" y="3267"/>
                  </a:lnTo>
                  <a:lnTo>
                    <a:pt x="4599" y="3060"/>
                  </a:lnTo>
                  <a:lnTo>
                    <a:pt x="4656" y="2835"/>
                  </a:lnTo>
                  <a:lnTo>
                    <a:pt x="4693" y="2610"/>
                  </a:lnTo>
                  <a:lnTo>
                    <a:pt x="4712" y="2366"/>
                  </a:lnTo>
                  <a:lnTo>
                    <a:pt x="4693" y="2140"/>
                  </a:lnTo>
                  <a:lnTo>
                    <a:pt x="4675" y="1896"/>
                  </a:lnTo>
                  <a:lnTo>
                    <a:pt x="4675" y="1896"/>
                  </a:lnTo>
                  <a:lnTo>
                    <a:pt x="4581" y="1596"/>
                  </a:lnTo>
                  <a:lnTo>
                    <a:pt x="4468" y="1314"/>
                  </a:lnTo>
                  <a:lnTo>
                    <a:pt x="4468" y="1314"/>
                  </a:lnTo>
                  <a:lnTo>
                    <a:pt x="4393" y="1164"/>
                  </a:lnTo>
                  <a:lnTo>
                    <a:pt x="4299" y="1033"/>
                  </a:lnTo>
                  <a:lnTo>
                    <a:pt x="4299" y="1033"/>
                  </a:lnTo>
                  <a:lnTo>
                    <a:pt x="4130" y="807"/>
                  </a:lnTo>
                  <a:lnTo>
                    <a:pt x="3924" y="601"/>
                  </a:lnTo>
                  <a:lnTo>
                    <a:pt x="3698" y="413"/>
                  </a:lnTo>
                  <a:lnTo>
                    <a:pt x="3454" y="263"/>
                  </a:lnTo>
                  <a:lnTo>
                    <a:pt x="3210" y="150"/>
                  </a:lnTo>
                  <a:lnTo>
                    <a:pt x="2929" y="57"/>
                  </a:lnTo>
                  <a:lnTo>
                    <a:pt x="2647" y="19"/>
                  </a:lnTo>
                  <a:lnTo>
                    <a:pt x="236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2215325" y="42571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141" y="0"/>
                  </a:moveTo>
                  <a:lnTo>
                    <a:pt x="1897" y="38"/>
                  </a:lnTo>
                  <a:lnTo>
                    <a:pt x="1671" y="94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4"/>
                  </a:lnTo>
                  <a:lnTo>
                    <a:pt x="864" y="544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2"/>
                  </a:lnTo>
                  <a:lnTo>
                    <a:pt x="282" y="1239"/>
                  </a:lnTo>
                  <a:lnTo>
                    <a:pt x="188" y="1445"/>
                  </a:lnTo>
                  <a:lnTo>
                    <a:pt x="113" y="1652"/>
                  </a:lnTo>
                  <a:lnTo>
                    <a:pt x="57" y="1877"/>
                  </a:lnTo>
                  <a:lnTo>
                    <a:pt x="19" y="2102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94" y="3022"/>
                  </a:lnTo>
                  <a:lnTo>
                    <a:pt x="170" y="3210"/>
                  </a:lnTo>
                  <a:lnTo>
                    <a:pt x="245" y="3398"/>
                  </a:lnTo>
                  <a:lnTo>
                    <a:pt x="357" y="3585"/>
                  </a:lnTo>
                  <a:lnTo>
                    <a:pt x="470" y="3754"/>
                  </a:lnTo>
                  <a:lnTo>
                    <a:pt x="583" y="3905"/>
                  </a:lnTo>
                  <a:lnTo>
                    <a:pt x="733" y="4055"/>
                  </a:lnTo>
                  <a:lnTo>
                    <a:pt x="883" y="4186"/>
                  </a:lnTo>
                  <a:lnTo>
                    <a:pt x="1033" y="4299"/>
                  </a:lnTo>
                  <a:lnTo>
                    <a:pt x="1202" y="4411"/>
                  </a:lnTo>
                  <a:lnTo>
                    <a:pt x="1390" y="4505"/>
                  </a:lnTo>
                  <a:lnTo>
                    <a:pt x="1559" y="4580"/>
                  </a:lnTo>
                  <a:lnTo>
                    <a:pt x="1765" y="4637"/>
                  </a:lnTo>
                  <a:lnTo>
                    <a:pt x="1953" y="4674"/>
                  </a:lnTo>
                  <a:lnTo>
                    <a:pt x="2159" y="4693"/>
                  </a:lnTo>
                  <a:lnTo>
                    <a:pt x="2366" y="4712"/>
                  </a:lnTo>
                  <a:lnTo>
                    <a:pt x="2591" y="4693"/>
                  </a:lnTo>
                  <a:lnTo>
                    <a:pt x="2816" y="4674"/>
                  </a:lnTo>
                  <a:lnTo>
                    <a:pt x="3042" y="4618"/>
                  </a:lnTo>
                  <a:lnTo>
                    <a:pt x="3248" y="4543"/>
                  </a:lnTo>
                  <a:lnTo>
                    <a:pt x="3436" y="4449"/>
                  </a:lnTo>
                  <a:lnTo>
                    <a:pt x="3624" y="4355"/>
                  </a:lnTo>
                  <a:lnTo>
                    <a:pt x="3793" y="4224"/>
                  </a:lnTo>
                  <a:lnTo>
                    <a:pt x="3943" y="4092"/>
                  </a:lnTo>
                  <a:lnTo>
                    <a:pt x="4093" y="3942"/>
                  </a:lnTo>
                  <a:lnTo>
                    <a:pt x="4224" y="3792"/>
                  </a:lnTo>
                  <a:lnTo>
                    <a:pt x="4318" y="3661"/>
                  </a:lnTo>
                  <a:lnTo>
                    <a:pt x="4412" y="3510"/>
                  </a:lnTo>
                  <a:lnTo>
                    <a:pt x="4506" y="3341"/>
                  </a:lnTo>
                  <a:lnTo>
                    <a:pt x="4581" y="3154"/>
                  </a:lnTo>
                  <a:lnTo>
                    <a:pt x="4637" y="2947"/>
                  </a:lnTo>
                  <a:lnTo>
                    <a:pt x="4694" y="2741"/>
                  </a:lnTo>
                  <a:lnTo>
                    <a:pt x="4712" y="2534"/>
                  </a:lnTo>
                  <a:lnTo>
                    <a:pt x="4712" y="2328"/>
                  </a:lnTo>
                  <a:lnTo>
                    <a:pt x="4712" y="2102"/>
                  </a:lnTo>
                  <a:lnTo>
                    <a:pt x="4675" y="1896"/>
                  </a:lnTo>
                  <a:lnTo>
                    <a:pt x="4637" y="1727"/>
                  </a:lnTo>
                  <a:lnTo>
                    <a:pt x="4581" y="1577"/>
                  </a:lnTo>
                  <a:lnTo>
                    <a:pt x="4525" y="1427"/>
                  </a:lnTo>
                  <a:lnTo>
                    <a:pt x="4468" y="1276"/>
                  </a:lnTo>
                  <a:lnTo>
                    <a:pt x="4374" y="1126"/>
                  </a:lnTo>
                  <a:lnTo>
                    <a:pt x="4299" y="995"/>
                  </a:lnTo>
                  <a:lnTo>
                    <a:pt x="4149" y="826"/>
                  </a:lnTo>
                  <a:lnTo>
                    <a:pt x="3999" y="657"/>
                  </a:lnTo>
                  <a:lnTo>
                    <a:pt x="3830" y="507"/>
                  </a:lnTo>
                  <a:lnTo>
                    <a:pt x="3661" y="394"/>
                  </a:lnTo>
                  <a:lnTo>
                    <a:pt x="3473" y="282"/>
                  </a:lnTo>
                  <a:lnTo>
                    <a:pt x="3267" y="188"/>
                  </a:lnTo>
                  <a:lnTo>
                    <a:pt x="3060" y="94"/>
                  </a:lnTo>
                  <a:lnTo>
                    <a:pt x="2854" y="38"/>
                  </a:lnTo>
                  <a:lnTo>
                    <a:pt x="2685" y="19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2215325" y="42571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2366" y="0"/>
                  </a:moveTo>
                  <a:lnTo>
                    <a:pt x="2366" y="0"/>
                  </a:lnTo>
                  <a:lnTo>
                    <a:pt x="2141" y="0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94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4"/>
                  </a:lnTo>
                  <a:lnTo>
                    <a:pt x="864" y="544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2"/>
                  </a:lnTo>
                  <a:lnTo>
                    <a:pt x="282" y="1239"/>
                  </a:lnTo>
                  <a:lnTo>
                    <a:pt x="188" y="1445"/>
                  </a:lnTo>
                  <a:lnTo>
                    <a:pt x="113" y="1652"/>
                  </a:lnTo>
                  <a:lnTo>
                    <a:pt x="57" y="1877"/>
                  </a:lnTo>
                  <a:lnTo>
                    <a:pt x="19" y="2102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57" y="2816"/>
                  </a:lnTo>
                  <a:lnTo>
                    <a:pt x="94" y="3022"/>
                  </a:lnTo>
                  <a:lnTo>
                    <a:pt x="170" y="3210"/>
                  </a:lnTo>
                  <a:lnTo>
                    <a:pt x="245" y="3398"/>
                  </a:lnTo>
                  <a:lnTo>
                    <a:pt x="357" y="3585"/>
                  </a:lnTo>
                  <a:lnTo>
                    <a:pt x="470" y="3754"/>
                  </a:lnTo>
                  <a:lnTo>
                    <a:pt x="583" y="3905"/>
                  </a:lnTo>
                  <a:lnTo>
                    <a:pt x="733" y="4055"/>
                  </a:lnTo>
                  <a:lnTo>
                    <a:pt x="883" y="4186"/>
                  </a:lnTo>
                  <a:lnTo>
                    <a:pt x="1033" y="4299"/>
                  </a:lnTo>
                  <a:lnTo>
                    <a:pt x="1202" y="4411"/>
                  </a:lnTo>
                  <a:lnTo>
                    <a:pt x="1390" y="4505"/>
                  </a:lnTo>
                  <a:lnTo>
                    <a:pt x="1559" y="4580"/>
                  </a:lnTo>
                  <a:lnTo>
                    <a:pt x="1765" y="4637"/>
                  </a:lnTo>
                  <a:lnTo>
                    <a:pt x="1953" y="4674"/>
                  </a:lnTo>
                  <a:lnTo>
                    <a:pt x="2159" y="4693"/>
                  </a:lnTo>
                  <a:lnTo>
                    <a:pt x="2366" y="4712"/>
                  </a:lnTo>
                  <a:lnTo>
                    <a:pt x="2366" y="4712"/>
                  </a:lnTo>
                  <a:lnTo>
                    <a:pt x="2591" y="4693"/>
                  </a:lnTo>
                  <a:lnTo>
                    <a:pt x="2816" y="4674"/>
                  </a:lnTo>
                  <a:lnTo>
                    <a:pt x="2816" y="4674"/>
                  </a:lnTo>
                  <a:lnTo>
                    <a:pt x="3042" y="4618"/>
                  </a:lnTo>
                  <a:lnTo>
                    <a:pt x="3248" y="4543"/>
                  </a:lnTo>
                  <a:lnTo>
                    <a:pt x="3436" y="4449"/>
                  </a:lnTo>
                  <a:lnTo>
                    <a:pt x="3624" y="4355"/>
                  </a:lnTo>
                  <a:lnTo>
                    <a:pt x="3793" y="4224"/>
                  </a:lnTo>
                  <a:lnTo>
                    <a:pt x="3943" y="4092"/>
                  </a:lnTo>
                  <a:lnTo>
                    <a:pt x="4093" y="3942"/>
                  </a:lnTo>
                  <a:lnTo>
                    <a:pt x="4224" y="3792"/>
                  </a:lnTo>
                  <a:lnTo>
                    <a:pt x="4224" y="3792"/>
                  </a:lnTo>
                  <a:lnTo>
                    <a:pt x="4318" y="3661"/>
                  </a:lnTo>
                  <a:lnTo>
                    <a:pt x="4412" y="3510"/>
                  </a:lnTo>
                  <a:lnTo>
                    <a:pt x="4412" y="3510"/>
                  </a:lnTo>
                  <a:lnTo>
                    <a:pt x="4506" y="3341"/>
                  </a:lnTo>
                  <a:lnTo>
                    <a:pt x="4581" y="3154"/>
                  </a:lnTo>
                  <a:lnTo>
                    <a:pt x="4637" y="2947"/>
                  </a:lnTo>
                  <a:lnTo>
                    <a:pt x="4694" y="2741"/>
                  </a:lnTo>
                  <a:lnTo>
                    <a:pt x="4712" y="2534"/>
                  </a:lnTo>
                  <a:lnTo>
                    <a:pt x="4712" y="2328"/>
                  </a:lnTo>
                  <a:lnTo>
                    <a:pt x="4712" y="2102"/>
                  </a:lnTo>
                  <a:lnTo>
                    <a:pt x="4675" y="1896"/>
                  </a:lnTo>
                  <a:lnTo>
                    <a:pt x="4675" y="1896"/>
                  </a:lnTo>
                  <a:lnTo>
                    <a:pt x="4637" y="1727"/>
                  </a:lnTo>
                  <a:lnTo>
                    <a:pt x="4581" y="1577"/>
                  </a:lnTo>
                  <a:lnTo>
                    <a:pt x="4525" y="1427"/>
                  </a:lnTo>
                  <a:lnTo>
                    <a:pt x="4468" y="1276"/>
                  </a:lnTo>
                  <a:lnTo>
                    <a:pt x="4468" y="1276"/>
                  </a:lnTo>
                  <a:lnTo>
                    <a:pt x="4374" y="1126"/>
                  </a:lnTo>
                  <a:lnTo>
                    <a:pt x="4299" y="995"/>
                  </a:lnTo>
                  <a:lnTo>
                    <a:pt x="4299" y="995"/>
                  </a:lnTo>
                  <a:lnTo>
                    <a:pt x="4149" y="826"/>
                  </a:lnTo>
                  <a:lnTo>
                    <a:pt x="3999" y="657"/>
                  </a:lnTo>
                  <a:lnTo>
                    <a:pt x="3830" y="507"/>
                  </a:lnTo>
                  <a:lnTo>
                    <a:pt x="3661" y="394"/>
                  </a:lnTo>
                  <a:lnTo>
                    <a:pt x="3473" y="282"/>
                  </a:lnTo>
                  <a:lnTo>
                    <a:pt x="3267" y="188"/>
                  </a:lnTo>
                  <a:lnTo>
                    <a:pt x="3060" y="94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685" y="19"/>
                  </a:lnTo>
                  <a:lnTo>
                    <a:pt x="2535" y="0"/>
                  </a:lnTo>
                  <a:lnTo>
                    <a:pt x="2535" y="0"/>
                  </a:lnTo>
                  <a:lnTo>
                    <a:pt x="236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2427925" y="2735700"/>
              <a:ext cx="118275" cy="117825"/>
            </a:xfrm>
            <a:custGeom>
              <a:avLst/>
              <a:gdLst/>
              <a:ahLst/>
              <a:cxnLst/>
              <a:rect l="l" t="t" r="r" b="b"/>
              <a:pathLst>
                <a:path w="4731" h="4713" extrusionOk="0">
                  <a:moveTo>
                    <a:pt x="2140" y="1"/>
                  </a:moveTo>
                  <a:lnTo>
                    <a:pt x="1915" y="38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39" y="282"/>
                  </a:lnTo>
                  <a:lnTo>
                    <a:pt x="1051" y="395"/>
                  </a:lnTo>
                  <a:lnTo>
                    <a:pt x="864" y="526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413" y="1033"/>
                  </a:lnTo>
                  <a:lnTo>
                    <a:pt x="282" y="1240"/>
                  </a:lnTo>
                  <a:lnTo>
                    <a:pt x="188" y="1427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0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94" y="2985"/>
                  </a:lnTo>
                  <a:lnTo>
                    <a:pt x="150" y="3154"/>
                  </a:lnTo>
                  <a:lnTo>
                    <a:pt x="207" y="3323"/>
                  </a:lnTo>
                  <a:lnTo>
                    <a:pt x="301" y="3474"/>
                  </a:lnTo>
                  <a:lnTo>
                    <a:pt x="376" y="3624"/>
                  </a:lnTo>
                  <a:lnTo>
                    <a:pt x="470" y="3755"/>
                  </a:lnTo>
                  <a:lnTo>
                    <a:pt x="582" y="3886"/>
                  </a:lnTo>
                  <a:lnTo>
                    <a:pt x="695" y="4018"/>
                  </a:lnTo>
                  <a:lnTo>
                    <a:pt x="826" y="4131"/>
                  </a:lnTo>
                  <a:lnTo>
                    <a:pt x="958" y="4243"/>
                  </a:lnTo>
                  <a:lnTo>
                    <a:pt x="1089" y="4337"/>
                  </a:lnTo>
                  <a:lnTo>
                    <a:pt x="1239" y="4412"/>
                  </a:lnTo>
                  <a:lnTo>
                    <a:pt x="1389" y="4487"/>
                  </a:lnTo>
                  <a:lnTo>
                    <a:pt x="1558" y="4562"/>
                  </a:lnTo>
                  <a:lnTo>
                    <a:pt x="1708" y="4619"/>
                  </a:lnTo>
                  <a:lnTo>
                    <a:pt x="1877" y="4656"/>
                  </a:lnTo>
                  <a:lnTo>
                    <a:pt x="2046" y="4694"/>
                  </a:lnTo>
                  <a:lnTo>
                    <a:pt x="2197" y="4694"/>
                  </a:lnTo>
                  <a:lnTo>
                    <a:pt x="2365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5" y="4525"/>
                  </a:lnTo>
                  <a:lnTo>
                    <a:pt x="3492" y="4431"/>
                  </a:lnTo>
                  <a:lnTo>
                    <a:pt x="3679" y="4299"/>
                  </a:lnTo>
                  <a:lnTo>
                    <a:pt x="3867" y="4168"/>
                  </a:lnTo>
                  <a:lnTo>
                    <a:pt x="4036" y="4018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49" y="3474"/>
                  </a:lnTo>
                  <a:lnTo>
                    <a:pt x="4543" y="3267"/>
                  </a:lnTo>
                  <a:lnTo>
                    <a:pt x="4618" y="3042"/>
                  </a:lnTo>
                  <a:lnTo>
                    <a:pt x="4674" y="2835"/>
                  </a:lnTo>
                  <a:lnTo>
                    <a:pt x="4712" y="2591"/>
                  </a:lnTo>
                  <a:lnTo>
                    <a:pt x="4731" y="2366"/>
                  </a:lnTo>
                  <a:lnTo>
                    <a:pt x="4712" y="2122"/>
                  </a:lnTo>
                  <a:lnTo>
                    <a:pt x="4674" y="1897"/>
                  </a:lnTo>
                  <a:lnTo>
                    <a:pt x="4637" y="1728"/>
                  </a:lnTo>
                  <a:lnTo>
                    <a:pt x="4599" y="1578"/>
                  </a:lnTo>
                  <a:lnTo>
                    <a:pt x="4524" y="1427"/>
                  </a:lnTo>
                  <a:lnTo>
                    <a:pt x="4468" y="1277"/>
                  </a:lnTo>
                  <a:lnTo>
                    <a:pt x="4374" y="1127"/>
                  </a:lnTo>
                  <a:lnTo>
                    <a:pt x="4299" y="996"/>
                  </a:lnTo>
                  <a:lnTo>
                    <a:pt x="4111" y="770"/>
                  </a:lnTo>
                  <a:lnTo>
                    <a:pt x="3924" y="583"/>
                  </a:lnTo>
                  <a:lnTo>
                    <a:pt x="3698" y="414"/>
                  </a:lnTo>
                  <a:lnTo>
                    <a:pt x="3454" y="264"/>
                  </a:lnTo>
                  <a:lnTo>
                    <a:pt x="3210" y="151"/>
                  </a:lnTo>
                  <a:lnTo>
                    <a:pt x="2929" y="57"/>
                  </a:lnTo>
                  <a:lnTo>
                    <a:pt x="26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2427925" y="2735700"/>
              <a:ext cx="118275" cy="117825"/>
            </a:xfrm>
            <a:custGeom>
              <a:avLst/>
              <a:gdLst/>
              <a:ahLst/>
              <a:cxnLst/>
              <a:rect l="l" t="t" r="r" b="b"/>
              <a:pathLst>
                <a:path w="4731" h="4713" fill="none" extrusionOk="0">
                  <a:moveTo>
                    <a:pt x="2365" y="1"/>
                  </a:moveTo>
                  <a:lnTo>
                    <a:pt x="2365" y="1"/>
                  </a:lnTo>
                  <a:lnTo>
                    <a:pt x="2140" y="1"/>
                  </a:lnTo>
                  <a:lnTo>
                    <a:pt x="1915" y="38"/>
                  </a:lnTo>
                  <a:lnTo>
                    <a:pt x="1915" y="38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39" y="282"/>
                  </a:lnTo>
                  <a:lnTo>
                    <a:pt x="1051" y="395"/>
                  </a:lnTo>
                  <a:lnTo>
                    <a:pt x="864" y="526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413" y="1033"/>
                  </a:lnTo>
                  <a:lnTo>
                    <a:pt x="282" y="1240"/>
                  </a:lnTo>
                  <a:lnTo>
                    <a:pt x="188" y="1427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0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57" y="2816"/>
                  </a:lnTo>
                  <a:lnTo>
                    <a:pt x="94" y="2985"/>
                  </a:lnTo>
                  <a:lnTo>
                    <a:pt x="150" y="3154"/>
                  </a:lnTo>
                  <a:lnTo>
                    <a:pt x="207" y="3323"/>
                  </a:lnTo>
                  <a:lnTo>
                    <a:pt x="301" y="3474"/>
                  </a:lnTo>
                  <a:lnTo>
                    <a:pt x="376" y="3624"/>
                  </a:lnTo>
                  <a:lnTo>
                    <a:pt x="470" y="3755"/>
                  </a:lnTo>
                  <a:lnTo>
                    <a:pt x="582" y="3886"/>
                  </a:lnTo>
                  <a:lnTo>
                    <a:pt x="695" y="4018"/>
                  </a:lnTo>
                  <a:lnTo>
                    <a:pt x="826" y="4131"/>
                  </a:lnTo>
                  <a:lnTo>
                    <a:pt x="958" y="4243"/>
                  </a:lnTo>
                  <a:lnTo>
                    <a:pt x="1089" y="4337"/>
                  </a:lnTo>
                  <a:lnTo>
                    <a:pt x="1239" y="4412"/>
                  </a:lnTo>
                  <a:lnTo>
                    <a:pt x="1389" y="4487"/>
                  </a:lnTo>
                  <a:lnTo>
                    <a:pt x="1558" y="4562"/>
                  </a:lnTo>
                  <a:lnTo>
                    <a:pt x="1708" y="4619"/>
                  </a:lnTo>
                  <a:lnTo>
                    <a:pt x="1877" y="4656"/>
                  </a:lnTo>
                  <a:lnTo>
                    <a:pt x="1877" y="4656"/>
                  </a:lnTo>
                  <a:lnTo>
                    <a:pt x="2046" y="4694"/>
                  </a:lnTo>
                  <a:lnTo>
                    <a:pt x="2197" y="4694"/>
                  </a:lnTo>
                  <a:lnTo>
                    <a:pt x="2197" y="4694"/>
                  </a:lnTo>
                  <a:lnTo>
                    <a:pt x="2365" y="4712"/>
                  </a:lnTo>
                  <a:lnTo>
                    <a:pt x="2365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5" y="4525"/>
                  </a:lnTo>
                  <a:lnTo>
                    <a:pt x="3492" y="4431"/>
                  </a:lnTo>
                  <a:lnTo>
                    <a:pt x="3679" y="4299"/>
                  </a:lnTo>
                  <a:lnTo>
                    <a:pt x="3867" y="4168"/>
                  </a:lnTo>
                  <a:lnTo>
                    <a:pt x="4036" y="4018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49" y="3474"/>
                  </a:lnTo>
                  <a:lnTo>
                    <a:pt x="4543" y="3267"/>
                  </a:lnTo>
                  <a:lnTo>
                    <a:pt x="4618" y="3042"/>
                  </a:lnTo>
                  <a:lnTo>
                    <a:pt x="4674" y="2835"/>
                  </a:lnTo>
                  <a:lnTo>
                    <a:pt x="4712" y="2591"/>
                  </a:lnTo>
                  <a:lnTo>
                    <a:pt x="4731" y="2366"/>
                  </a:lnTo>
                  <a:lnTo>
                    <a:pt x="4712" y="2122"/>
                  </a:lnTo>
                  <a:lnTo>
                    <a:pt x="4674" y="1897"/>
                  </a:lnTo>
                  <a:lnTo>
                    <a:pt x="4674" y="1897"/>
                  </a:lnTo>
                  <a:lnTo>
                    <a:pt x="4637" y="1728"/>
                  </a:lnTo>
                  <a:lnTo>
                    <a:pt x="4599" y="1578"/>
                  </a:lnTo>
                  <a:lnTo>
                    <a:pt x="4524" y="1427"/>
                  </a:lnTo>
                  <a:lnTo>
                    <a:pt x="4468" y="1277"/>
                  </a:lnTo>
                  <a:lnTo>
                    <a:pt x="4468" y="1277"/>
                  </a:lnTo>
                  <a:lnTo>
                    <a:pt x="4374" y="1127"/>
                  </a:lnTo>
                  <a:lnTo>
                    <a:pt x="4299" y="996"/>
                  </a:lnTo>
                  <a:lnTo>
                    <a:pt x="4299" y="996"/>
                  </a:lnTo>
                  <a:lnTo>
                    <a:pt x="4111" y="770"/>
                  </a:lnTo>
                  <a:lnTo>
                    <a:pt x="3924" y="583"/>
                  </a:lnTo>
                  <a:lnTo>
                    <a:pt x="3698" y="414"/>
                  </a:lnTo>
                  <a:lnTo>
                    <a:pt x="3454" y="264"/>
                  </a:lnTo>
                  <a:lnTo>
                    <a:pt x="3210" y="151"/>
                  </a:lnTo>
                  <a:lnTo>
                    <a:pt x="2929" y="57"/>
                  </a:lnTo>
                  <a:lnTo>
                    <a:pt x="2647" y="1"/>
                  </a:lnTo>
                  <a:lnTo>
                    <a:pt x="2365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3187700" y="320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122" y="0"/>
                  </a:moveTo>
                  <a:lnTo>
                    <a:pt x="1897" y="38"/>
                  </a:lnTo>
                  <a:lnTo>
                    <a:pt x="1671" y="94"/>
                  </a:lnTo>
                  <a:lnTo>
                    <a:pt x="1446" y="169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33"/>
                  </a:lnTo>
                  <a:lnTo>
                    <a:pt x="282" y="1239"/>
                  </a:lnTo>
                  <a:lnTo>
                    <a:pt x="188" y="1446"/>
                  </a:lnTo>
                  <a:lnTo>
                    <a:pt x="113" y="1652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38" y="2816"/>
                  </a:lnTo>
                  <a:lnTo>
                    <a:pt x="95" y="2985"/>
                  </a:lnTo>
                  <a:lnTo>
                    <a:pt x="132" y="3154"/>
                  </a:lnTo>
                  <a:lnTo>
                    <a:pt x="207" y="3323"/>
                  </a:lnTo>
                  <a:lnTo>
                    <a:pt x="282" y="3473"/>
                  </a:lnTo>
                  <a:lnTo>
                    <a:pt x="376" y="3623"/>
                  </a:lnTo>
                  <a:lnTo>
                    <a:pt x="470" y="3755"/>
                  </a:lnTo>
                  <a:lnTo>
                    <a:pt x="583" y="3886"/>
                  </a:lnTo>
                  <a:lnTo>
                    <a:pt x="695" y="4018"/>
                  </a:lnTo>
                  <a:lnTo>
                    <a:pt x="808" y="4130"/>
                  </a:lnTo>
                  <a:lnTo>
                    <a:pt x="939" y="4243"/>
                  </a:lnTo>
                  <a:lnTo>
                    <a:pt x="1089" y="4337"/>
                  </a:lnTo>
                  <a:lnTo>
                    <a:pt x="1240" y="4431"/>
                  </a:lnTo>
                  <a:lnTo>
                    <a:pt x="1390" y="4506"/>
                  </a:lnTo>
                  <a:lnTo>
                    <a:pt x="1540" y="4562"/>
                  </a:lnTo>
                  <a:lnTo>
                    <a:pt x="1709" y="4618"/>
                  </a:lnTo>
                  <a:lnTo>
                    <a:pt x="1878" y="4656"/>
                  </a:lnTo>
                  <a:lnTo>
                    <a:pt x="2028" y="4693"/>
                  </a:lnTo>
                  <a:lnTo>
                    <a:pt x="2197" y="4693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3079" y="4599"/>
                  </a:lnTo>
                  <a:lnTo>
                    <a:pt x="3342" y="4487"/>
                  </a:lnTo>
                  <a:lnTo>
                    <a:pt x="3492" y="4412"/>
                  </a:lnTo>
                  <a:lnTo>
                    <a:pt x="3642" y="4337"/>
                  </a:lnTo>
                  <a:lnTo>
                    <a:pt x="3774" y="4224"/>
                  </a:lnTo>
                  <a:lnTo>
                    <a:pt x="3905" y="4130"/>
                  </a:lnTo>
                  <a:lnTo>
                    <a:pt x="4037" y="3999"/>
                  </a:lnTo>
                  <a:lnTo>
                    <a:pt x="4149" y="3867"/>
                  </a:lnTo>
                  <a:lnTo>
                    <a:pt x="4262" y="3736"/>
                  </a:lnTo>
                  <a:lnTo>
                    <a:pt x="4356" y="3586"/>
                  </a:lnTo>
                  <a:lnTo>
                    <a:pt x="4450" y="3436"/>
                  </a:lnTo>
                  <a:lnTo>
                    <a:pt x="4525" y="3285"/>
                  </a:lnTo>
                  <a:lnTo>
                    <a:pt x="4581" y="3135"/>
                  </a:lnTo>
                  <a:lnTo>
                    <a:pt x="4637" y="2966"/>
                  </a:lnTo>
                  <a:lnTo>
                    <a:pt x="4675" y="2797"/>
                  </a:lnTo>
                  <a:lnTo>
                    <a:pt x="4694" y="2610"/>
                  </a:lnTo>
                  <a:lnTo>
                    <a:pt x="4712" y="2441"/>
                  </a:lnTo>
                  <a:lnTo>
                    <a:pt x="4712" y="2253"/>
                  </a:lnTo>
                  <a:lnTo>
                    <a:pt x="4694" y="2084"/>
                  </a:lnTo>
                  <a:lnTo>
                    <a:pt x="4675" y="1896"/>
                  </a:lnTo>
                  <a:lnTo>
                    <a:pt x="4619" y="1690"/>
                  </a:lnTo>
                  <a:lnTo>
                    <a:pt x="4543" y="1483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7"/>
                  </a:lnTo>
                  <a:lnTo>
                    <a:pt x="3849" y="526"/>
                  </a:lnTo>
                  <a:lnTo>
                    <a:pt x="3680" y="395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5"/>
                  </a:lnTo>
                  <a:lnTo>
                    <a:pt x="2760" y="19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3187700" y="320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0"/>
                  </a:moveTo>
                  <a:lnTo>
                    <a:pt x="2366" y="0"/>
                  </a:lnTo>
                  <a:lnTo>
                    <a:pt x="2122" y="0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94"/>
                  </a:lnTo>
                  <a:lnTo>
                    <a:pt x="1446" y="169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33"/>
                  </a:lnTo>
                  <a:lnTo>
                    <a:pt x="282" y="1239"/>
                  </a:lnTo>
                  <a:lnTo>
                    <a:pt x="188" y="1446"/>
                  </a:lnTo>
                  <a:lnTo>
                    <a:pt x="113" y="1652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95" y="2985"/>
                  </a:lnTo>
                  <a:lnTo>
                    <a:pt x="132" y="3154"/>
                  </a:lnTo>
                  <a:lnTo>
                    <a:pt x="207" y="3323"/>
                  </a:lnTo>
                  <a:lnTo>
                    <a:pt x="282" y="3473"/>
                  </a:lnTo>
                  <a:lnTo>
                    <a:pt x="376" y="3623"/>
                  </a:lnTo>
                  <a:lnTo>
                    <a:pt x="470" y="3755"/>
                  </a:lnTo>
                  <a:lnTo>
                    <a:pt x="583" y="3886"/>
                  </a:lnTo>
                  <a:lnTo>
                    <a:pt x="695" y="4018"/>
                  </a:lnTo>
                  <a:lnTo>
                    <a:pt x="808" y="4130"/>
                  </a:lnTo>
                  <a:lnTo>
                    <a:pt x="939" y="4243"/>
                  </a:lnTo>
                  <a:lnTo>
                    <a:pt x="1089" y="4337"/>
                  </a:lnTo>
                  <a:lnTo>
                    <a:pt x="1240" y="4431"/>
                  </a:lnTo>
                  <a:lnTo>
                    <a:pt x="1390" y="4506"/>
                  </a:lnTo>
                  <a:lnTo>
                    <a:pt x="1540" y="4562"/>
                  </a:lnTo>
                  <a:lnTo>
                    <a:pt x="1709" y="4618"/>
                  </a:lnTo>
                  <a:lnTo>
                    <a:pt x="1878" y="4656"/>
                  </a:lnTo>
                  <a:lnTo>
                    <a:pt x="1878" y="4656"/>
                  </a:lnTo>
                  <a:lnTo>
                    <a:pt x="2028" y="4693"/>
                  </a:lnTo>
                  <a:lnTo>
                    <a:pt x="2197" y="4693"/>
                  </a:lnTo>
                  <a:lnTo>
                    <a:pt x="2197" y="4693"/>
                  </a:lnTo>
                  <a:lnTo>
                    <a:pt x="2347" y="4712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79" y="4599"/>
                  </a:lnTo>
                  <a:lnTo>
                    <a:pt x="3342" y="4487"/>
                  </a:lnTo>
                  <a:lnTo>
                    <a:pt x="3342" y="4487"/>
                  </a:lnTo>
                  <a:lnTo>
                    <a:pt x="3492" y="4412"/>
                  </a:lnTo>
                  <a:lnTo>
                    <a:pt x="3642" y="4337"/>
                  </a:lnTo>
                  <a:lnTo>
                    <a:pt x="3642" y="4337"/>
                  </a:lnTo>
                  <a:lnTo>
                    <a:pt x="3774" y="4224"/>
                  </a:lnTo>
                  <a:lnTo>
                    <a:pt x="3905" y="4130"/>
                  </a:lnTo>
                  <a:lnTo>
                    <a:pt x="4037" y="3999"/>
                  </a:lnTo>
                  <a:lnTo>
                    <a:pt x="4149" y="3867"/>
                  </a:lnTo>
                  <a:lnTo>
                    <a:pt x="4262" y="3736"/>
                  </a:lnTo>
                  <a:lnTo>
                    <a:pt x="4356" y="3586"/>
                  </a:lnTo>
                  <a:lnTo>
                    <a:pt x="4450" y="3436"/>
                  </a:lnTo>
                  <a:lnTo>
                    <a:pt x="4525" y="3285"/>
                  </a:lnTo>
                  <a:lnTo>
                    <a:pt x="4581" y="3135"/>
                  </a:lnTo>
                  <a:lnTo>
                    <a:pt x="4637" y="2966"/>
                  </a:lnTo>
                  <a:lnTo>
                    <a:pt x="4675" y="2797"/>
                  </a:lnTo>
                  <a:lnTo>
                    <a:pt x="4694" y="2610"/>
                  </a:lnTo>
                  <a:lnTo>
                    <a:pt x="4712" y="2441"/>
                  </a:lnTo>
                  <a:lnTo>
                    <a:pt x="4712" y="2253"/>
                  </a:lnTo>
                  <a:lnTo>
                    <a:pt x="4694" y="2084"/>
                  </a:lnTo>
                  <a:lnTo>
                    <a:pt x="4675" y="1896"/>
                  </a:lnTo>
                  <a:lnTo>
                    <a:pt x="4675" y="1896"/>
                  </a:lnTo>
                  <a:lnTo>
                    <a:pt x="4619" y="1690"/>
                  </a:lnTo>
                  <a:lnTo>
                    <a:pt x="4543" y="1483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7"/>
                  </a:lnTo>
                  <a:lnTo>
                    <a:pt x="3849" y="526"/>
                  </a:lnTo>
                  <a:lnTo>
                    <a:pt x="3680" y="395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5"/>
                  </a:lnTo>
                  <a:lnTo>
                    <a:pt x="2760" y="19"/>
                  </a:lnTo>
                  <a:lnTo>
                    <a:pt x="2572" y="0"/>
                  </a:lnTo>
                  <a:lnTo>
                    <a:pt x="236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3818900" y="433130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141" y="1"/>
                  </a:moveTo>
                  <a:lnTo>
                    <a:pt x="1897" y="39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40" y="264"/>
                  </a:lnTo>
                  <a:lnTo>
                    <a:pt x="1052" y="395"/>
                  </a:lnTo>
                  <a:lnTo>
                    <a:pt x="920" y="489"/>
                  </a:lnTo>
                  <a:lnTo>
                    <a:pt x="789" y="602"/>
                  </a:lnTo>
                  <a:lnTo>
                    <a:pt x="658" y="733"/>
                  </a:lnTo>
                  <a:lnTo>
                    <a:pt x="526" y="864"/>
                  </a:lnTo>
                  <a:lnTo>
                    <a:pt x="414" y="1015"/>
                  </a:lnTo>
                  <a:lnTo>
                    <a:pt x="320" y="1184"/>
                  </a:lnTo>
                  <a:lnTo>
                    <a:pt x="245" y="1334"/>
                  </a:lnTo>
                  <a:lnTo>
                    <a:pt x="170" y="1484"/>
                  </a:lnTo>
                  <a:lnTo>
                    <a:pt x="113" y="1634"/>
                  </a:lnTo>
                  <a:lnTo>
                    <a:pt x="76" y="1803"/>
                  </a:lnTo>
                  <a:lnTo>
                    <a:pt x="38" y="1953"/>
                  </a:lnTo>
                  <a:lnTo>
                    <a:pt x="19" y="2122"/>
                  </a:lnTo>
                  <a:lnTo>
                    <a:pt x="1" y="2291"/>
                  </a:lnTo>
                  <a:lnTo>
                    <a:pt x="1" y="2460"/>
                  </a:lnTo>
                  <a:lnTo>
                    <a:pt x="19" y="2629"/>
                  </a:lnTo>
                  <a:lnTo>
                    <a:pt x="57" y="2817"/>
                  </a:lnTo>
                  <a:lnTo>
                    <a:pt x="95" y="3023"/>
                  </a:lnTo>
                  <a:lnTo>
                    <a:pt x="170" y="3211"/>
                  </a:lnTo>
                  <a:lnTo>
                    <a:pt x="245" y="3399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3" y="3905"/>
                  </a:lnTo>
                  <a:lnTo>
                    <a:pt x="733" y="4056"/>
                  </a:lnTo>
                  <a:lnTo>
                    <a:pt x="883" y="4187"/>
                  </a:lnTo>
                  <a:lnTo>
                    <a:pt x="1033" y="4300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9" y="4563"/>
                  </a:lnTo>
                  <a:lnTo>
                    <a:pt x="1765" y="4638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3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6" y="4525"/>
                  </a:lnTo>
                  <a:lnTo>
                    <a:pt x="3492" y="4431"/>
                  </a:lnTo>
                  <a:lnTo>
                    <a:pt x="3680" y="4300"/>
                  </a:lnTo>
                  <a:lnTo>
                    <a:pt x="3868" y="4168"/>
                  </a:lnTo>
                  <a:lnTo>
                    <a:pt x="4037" y="4018"/>
                  </a:lnTo>
                  <a:lnTo>
                    <a:pt x="4187" y="3849"/>
                  </a:lnTo>
                  <a:lnTo>
                    <a:pt x="4318" y="3661"/>
                  </a:lnTo>
                  <a:lnTo>
                    <a:pt x="4431" y="3474"/>
                  </a:lnTo>
                  <a:lnTo>
                    <a:pt x="4543" y="3267"/>
                  </a:lnTo>
                  <a:lnTo>
                    <a:pt x="4619" y="3042"/>
                  </a:lnTo>
                  <a:lnTo>
                    <a:pt x="4675" y="2836"/>
                  </a:lnTo>
                  <a:lnTo>
                    <a:pt x="4712" y="2610"/>
                  </a:lnTo>
                  <a:lnTo>
                    <a:pt x="4712" y="2366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7"/>
                  </a:lnTo>
                  <a:lnTo>
                    <a:pt x="3699" y="395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20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3818900" y="433130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141" y="1"/>
                  </a:lnTo>
                  <a:lnTo>
                    <a:pt x="1897" y="39"/>
                  </a:lnTo>
                  <a:lnTo>
                    <a:pt x="1897" y="39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40" y="264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920" y="489"/>
                  </a:lnTo>
                  <a:lnTo>
                    <a:pt x="789" y="602"/>
                  </a:lnTo>
                  <a:lnTo>
                    <a:pt x="789" y="602"/>
                  </a:lnTo>
                  <a:lnTo>
                    <a:pt x="658" y="733"/>
                  </a:lnTo>
                  <a:lnTo>
                    <a:pt x="526" y="864"/>
                  </a:lnTo>
                  <a:lnTo>
                    <a:pt x="414" y="1015"/>
                  </a:lnTo>
                  <a:lnTo>
                    <a:pt x="320" y="1184"/>
                  </a:lnTo>
                  <a:lnTo>
                    <a:pt x="320" y="1184"/>
                  </a:lnTo>
                  <a:lnTo>
                    <a:pt x="245" y="1334"/>
                  </a:lnTo>
                  <a:lnTo>
                    <a:pt x="170" y="1484"/>
                  </a:lnTo>
                  <a:lnTo>
                    <a:pt x="170" y="1484"/>
                  </a:lnTo>
                  <a:lnTo>
                    <a:pt x="113" y="1634"/>
                  </a:lnTo>
                  <a:lnTo>
                    <a:pt x="76" y="1803"/>
                  </a:lnTo>
                  <a:lnTo>
                    <a:pt x="38" y="1953"/>
                  </a:lnTo>
                  <a:lnTo>
                    <a:pt x="19" y="2122"/>
                  </a:lnTo>
                  <a:lnTo>
                    <a:pt x="1" y="2291"/>
                  </a:lnTo>
                  <a:lnTo>
                    <a:pt x="1" y="2460"/>
                  </a:lnTo>
                  <a:lnTo>
                    <a:pt x="19" y="2629"/>
                  </a:lnTo>
                  <a:lnTo>
                    <a:pt x="57" y="2817"/>
                  </a:lnTo>
                  <a:lnTo>
                    <a:pt x="57" y="2817"/>
                  </a:lnTo>
                  <a:lnTo>
                    <a:pt x="95" y="3023"/>
                  </a:lnTo>
                  <a:lnTo>
                    <a:pt x="170" y="3211"/>
                  </a:lnTo>
                  <a:lnTo>
                    <a:pt x="245" y="3399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3" y="3905"/>
                  </a:lnTo>
                  <a:lnTo>
                    <a:pt x="733" y="4056"/>
                  </a:lnTo>
                  <a:lnTo>
                    <a:pt x="883" y="4187"/>
                  </a:lnTo>
                  <a:lnTo>
                    <a:pt x="1033" y="4300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9" y="4563"/>
                  </a:lnTo>
                  <a:lnTo>
                    <a:pt x="1765" y="4638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3"/>
                  </a:lnTo>
                  <a:lnTo>
                    <a:pt x="2366" y="4713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6" y="4525"/>
                  </a:lnTo>
                  <a:lnTo>
                    <a:pt x="3492" y="4431"/>
                  </a:lnTo>
                  <a:lnTo>
                    <a:pt x="3680" y="4300"/>
                  </a:lnTo>
                  <a:lnTo>
                    <a:pt x="3868" y="4168"/>
                  </a:lnTo>
                  <a:lnTo>
                    <a:pt x="4037" y="4018"/>
                  </a:lnTo>
                  <a:lnTo>
                    <a:pt x="4187" y="3849"/>
                  </a:lnTo>
                  <a:lnTo>
                    <a:pt x="4318" y="3661"/>
                  </a:lnTo>
                  <a:lnTo>
                    <a:pt x="4431" y="3474"/>
                  </a:lnTo>
                  <a:lnTo>
                    <a:pt x="4543" y="3267"/>
                  </a:lnTo>
                  <a:lnTo>
                    <a:pt x="4619" y="3042"/>
                  </a:lnTo>
                  <a:lnTo>
                    <a:pt x="4675" y="2836"/>
                  </a:lnTo>
                  <a:lnTo>
                    <a:pt x="4712" y="2610"/>
                  </a:lnTo>
                  <a:lnTo>
                    <a:pt x="4712" y="2366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7"/>
                  </a:lnTo>
                  <a:lnTo>
                    <a:pt x="3699" y="395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20"/>
                  </a:lnTo>
                  <a:lnTo>
                    <a:pt x="2572" y="1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3109800" y="38629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103" y="1"/>
                  </a:moveTo>
                  <a:lnTo>
                    <a:pt x="1934" y="38"/>
                  </a:lnTo>
                  <a:lnTo>
                    <a:pt x="1897" y="38"/>
                  </a:lnTo>
                  <a:lnTo>
                    <a:pt x="1671" y="95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64" y="545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3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94" y="3023"/>
                  </a:lnTo>
                  <a:lnTo>
                    <a:pt x="170" y="3211"/>
                  </a:lnTo>
                  <a:lnTo>
                    <a:pt x="245" y="3398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2" y="3905"/>
                  </a:lnTo>
                  <a:lnTo>
                    <a:pt x="733" y="4055"/>
                  </a:lnTo>
                  <a:lnTo>
                    <a:pt x="883" y="4187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90" y="4487"/>
                  </a:lnTo>
                  <a:lnTo>
                    <a:pt x="1559" y="4562"/>
                  </a:lnTo>
                  <a:lnTo>
                    <a:pt x="1765" y="4637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3004" y="4619"/>
                  </a:lnTo>
                  <a:lnTo>
                    <a:pt x="3192" y="4562"/>
                  </a:lnTo>
                  <a:lnTo>
                    <a:pt x="3361" y="4487"/>
                  </a:lnTo>
                  <a:lnTo>
                    <a:pt x="3530" y="4393"/>
                  </a:lnTo>
                  <a:lnTo>
                    <a:pt x="3680" y="4299"/>
                  </a:lnTo>
                  <a:lnTo>
                    <a:pt x="3830" y="4187"/>
                  </a:lnTo>
                  <a:lnTo>
                    <a:pt x="3980" y="4074"/>
                  </a:lnTo>
                  <a:lnTo>
                    <a:pt x="4112" y="3943"/>
                  </a:lnTo>
                  <a:lnTo>
                    <a:pt x="4205" y="3811"/>
                  </a:lnTo>
                  <a:lnTo>
                    <a:pt x="4299" y="3680"/>
                  </a:lnTo>
                  <a:lnTo>
                    <a:pt x="4431" y="3492"/>
                  </a:lnTo>
                  <a:lnTo>
                    <a:pt x="4525" y="3286"/>
                  </a:lnTo>
                  <a:lnTo>
                    <a:pt x="4618" y="3060"/>
                  </a:lnTo>
                  <a:lnTo>
                    <a:pt x="4675" y="2835"/>
                  </a:lnTo>
                  <a:lnTo>
                    <a:pt x="4712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18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99" y="414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38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3109800" y="38629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272" y="1"/>
                  </a:lnTo>
                  <a:lnTo>
                    <a:pt x="2272" y="1"/>
                  </a:lnTo>
                  <a:lnTo>
                    <a:pt x="2103" y="1"/>
                  </a:lnTo>
                  <a:lnTo>
                    <a:pt x="1934" y="38"/>
                  </a:lnTo>
                  <a:lnTo>
                    <a:pt x="1934" y="38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95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64" y="545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3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57" y="2816"/>
                  </a:lnTo>
                  <a:lnTo>
                    <a:pt x="94" y="3023"/>
                  </a:lnTo>
                  <a:lnTo>
                    <a:pt x="170" y="3211"/>
                  </a:lnTo>
                  <a:lnTo>
                    <a:pt x="245" y="3398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2" y="3905"/>
                  </a:lnTo>
                  <a:lnTo>
                    <a:pt x="733" y="4055"/>
                  </a:lnTo>
                  <a:lnTo>
                    <a:pt x="883" y="4187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90" y="4487"/>
                  </a:lnTo>
                  <a:lnTo>
                    <a:pt x="1559" y="4562"/>
                  </a:lnTo>
                  <a:lnTo>
                    <a:pt x="1765" y="4637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2"/>
                  </a:lnTo>
                  <a:lnTo>
                    <a:pt x="2366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04" y="4619"/>
                  </a:lnTo>
                  <a:lnTo>
                    <a:pt x="3192" y="4562"/>
                  </a:lnTo>
                  <a:lnTo>
                    <a:pt x="3361" y="4487"/>
                  </a:lnTo>
                  <a:lnTo>
                    <a:pt x="3530" y="4393"/>
                  </a:lnTo>
                  <a:lnTo>
                    <a:pt x="3680" y="4299"/>
                  </a:lnTo>
                  <a:lnTo>
                    <a:pt x="3830" y="4187"/>
                  </a:lnTo>
                  <a:lnTo>
                    <a:pt x="3980" y="4074"/>
                  </a:lnTo>
                  <a:lnTo>
                    <a:pt x="4112" y="3943"/>
                  </a:lnTo>
                  <a:lnTo>
                    <a:pt x="4112" y="3943"/>
                  </a:lnTo>
                  <a:lnTo>
                    <a:pt x="4205" y="3811"/>
                  </a:lnTo>
                  <a:lnTo>
                    <a:pt x="4299" y="3680"/>
                  </a:lnTo>
                  <a:lnTo>
                    <a:pt x="4299" y="3680"/>
                  </a:lnTo>
                  <a:lnTo>
                    <a:pt x="4431" y="3492"/>
                  </a:lnTo>
                  <a:lnTo>
                    <a:pt x="4525" y="3286"/>
                  </a:lnTo>
                  <a:lnTo>
                    <a:pt x="4618" y="3060"/>
                  </a:lnTo>
                  <a:lnTo>
                    <a:pt x="4675" y="2835"/>
                  </a:lnTo>
                  <a:lnTo>
                    <a:pt x="4712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75" y="1897"/>
                  </a:lnTo>
                  <a:lnTo>
                    <a:pt x="4618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99" y="414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38"/>
                  </a:lnTo>
                  <a:lnTo>
                    <a:pt x="2572" y="1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31"/>
          <p:cNvSpPr/>
          <p:nvPr/>
        </p:nvSpPr>
        <p:spPr>
          <a:xfrm rot="-1852365">
            <a:off x="7995334" y="4259300"/>
            <a:ext cx="1198519" cy="1036401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31"/>
          <p:cNvSpPr/>
          <p:nvPr/>
        </p:nvSpPr>
        <p:spPr>
          <a:xfrm rot="-1853654">
            <a:off x="8681008" y="4805923"/>
            <a:ext cx="296813" cy="256579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0" name="Google Shape;1830;p31"/>
          <p:cNvGrpSpPr/>
          <p:nvPr/>
        </p:nvGrpSpPr>
        <p:grpSpPr>
          <a:xfrm rot="-2085203" flipH="1">
            <a:off x="7940386" y="47755"/>
            <a:ext cx="1198514" cy="1244002"/>
            <a:chOff x="238125" y="3112025"/>
            <a:chExt cx="716000" cy="743175"/>
          </a:xfrm>
        </p:grpSpPr>
        <p:sp>
          <p:nvSpPr>
            <p:cNvPr id="1831" name="Google Shape;1831;p31"/>
            <p:cNvSpPr/>
            <p:nvPr/>
          </p:nvSpPr>
          <p:spPr>
            <a:xfrm>
              <a:off x="238125" y="3184475"/>
              <a:ext cx="589225" cy="670725"/>
            </a:xfrm>
            <a:custGeom>
              <a:avLst/>
              <a:gdLst/>
              <a:ahLst/>
              <a:cxnLst/>
              <a:rect l="l" t="t" r="r" b="b"/>
              <a:pathLst>
                <a:path w="23569" h="26829" extrusionOk="0">
                  <a:moveTo>
                    <a:pt x="0" y="0"/>
                  </a:moveTo>
                  <a:lnTo>
                    <a:pt x="13790" y="26828"/>
                  </a:lnTo>
                  <a:lnTo>
                    <a:pt x="23569" y="5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1"/>
            <p:cNvSpPr/>
            <p:nvPr/>
          </p:nvSpPr>
          <p:spPr>
            <a:xfrm>
              <a:off x="238125" y="3112025"/>
              <a:ext cx="716000" cy="218025"/>
            </a:xfrm>
            <a:custGeom>
              <a:avLst/>
              <a:gdLst/>
              <a:ahLst/>
              <a:cxnLst/>
              <a:rect l="l" t="t" r="r" b="b"/>
              <a:pathLst>
                <a:path w="28640" h="8721" extrusionOk="0">
                  <a:moveTo>
                    <a:pt x="5070" y="1"/>
                  </a:moveTo>
                  <a:lnTo>
                    <a:pt x="0" y="2898"/>
                  </a:lnTo>
                  <a:lnTo>
                    <a:pt x="23569" y="8721"/>
                  </a:lnTo>
                  <a:lnTo>
                    <a:pt x="28639" y="5823"/>
                  </a:lnTo>
                  <a:lnTo>
                    <a:pt x="5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1"/>
            <p:cNvSpPr/>
            <p:nvPr/>
          </p:nvSpPr>
          <p:spPr>
            <a:xfrm>
              <a:off x="582875" y="3257600"/>
              <a:ext cx="371250" cy="597600"/>
            </a:xfrm>
            <a:custGeom>
              <a:avLst/>
              <a:gdLst/>
              <a:ahLst/>
              <a:cxnLst/>
              <a:rect l="l" t="t" r="r" b="b"/>
              <a:pathLst>
                <a:path w="14850" h="23904" extrusionOk="0">
                  <a:moveTo>
                    <a:pt x="14849" y="0"/>
                  </a:moveTo>
                  <a:lnTo>
                    <a:pt x="9779" y="2898"/>
                  </a:lnTo>
                  <a:lnTo>
                    <a:pt x="0" y="23903"/>
                  </a:lnTo>
                  <a:lnTo>
                    <a:pt x="5071" y="21006"/>
                  </a:lnTo>
                  <a:lnTo>
                    <a:pt x="148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4" name="Google Shape;1834;p31"/>
          <p:cNvGrpSpPr/>
          <p:nvPr/>
        </p:nvGrpSpPr>
        <p:grpSpPr>
          <a:xfrm>
            <a:off x="176450" y="4439275"/>
            <a:ext cx="378900" cy="472250"/>
            <a:chOff x="2459875" y="3181675"/>
            <a:chExt cx="378900" cy="472250"/>
          </a:xfrm>
        </p:grpSpPr>
        <p:sp>
          <p:nvSpPr>
            <p:cNvPr id="1835" name="Google Shape;1835;p31"/>
            <p:cNvSpPr/>
            <p:nvPr/>
          </p:nvSpPr>
          <p:spPr>
            <a:xfrm>
              <a:off x="2459875" y="3188650"/>
              <a:ext cx="289050" cy="465275"/>
            </a:xfrm>
            <a:custGeom>
              <a:avLst/>
              <a:gdLst/>
              <a:ahLst/>
              <a:cxnLst/>
              <a:rect l="l" t="t" r="r" b="b"/>
              <a:pathLst>
                <a:path w="11562" h="18611" extrusionOk="0">
                  <a:moveTo>
                    <a:pt x="0" y="0"/>
                  </a:moveTo>
                  <a:lnTo>
                    <a:pt x="530" y="18610"/>
                  </a:lnTo>
                  <a:lnTo>
                    <a:pt x="11562" y="9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1"/>
            <p:cNvSpPr/>
            <p:nvPr/>
          </p:nvSpPr>
          <p:spPr>
            <a:xfrm>
              <a:off x="2459875" y="3181675"/>
              <a:ext cx="378900" cy="244500"/>
            </a:xfrm>
            <a:custGeom>
              <a:avLst/>
              <a:gdLst/>
              <a:ahLst/>
              <a:cxnLst/>
              <a:rect l="l" t="t" r="r" b="b"/>
              <a:pathLst>
                <a:path w="15156" h="9780" extrusionOk="0">
                  <a:moveTo>
                    <a:pt x="3594" y="1"/>
                  </a:moveTo>
                  <a:lnTo>
                    <a:pt x="0" y="279"/>
                  </a:lnTo>
                  <a:lnTo>
                    <a:pt x="11562" y="9779"/>
                  </a:lnTo>
                  <a:lnTo>
                    <a:pt x="15156" y="9529"/>
                  </a:lnTo>
                  <a:lnTo>
                    <a:pt x="35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1"/>
            <p:cNvSpPr/>
            <p:nvPr/>
          </p:nvSpPr>
          <p:spPr>
            <a:xfrm>
              <a:off x="2473100" y="3419875"/>
              <a:ext cx="365675" cy="234050"/>
            </a:xfrm>
            <a:custGeom>
              <a:avLst/>
              <a:gdLst/>
              <a:ahLst/>
              <a:cxnLst/>
              <a:rect l="l" t="t" r="r" b="b"/>
              <a:pathLst>
                <a:path w="14627" h="9362" extrusionOk="0">
                  <a:moveTo>
                    <a:pt x="14627" y="1"/>
                  </a:moveTo>
                  <a:lnTo>
                    <a:pt x="11033" y="251"/>
                  </a:lnTo>
                  <a:lnTo>
                    <a:pt x="1" y="9361"/>
                  </a:lnTo>
                  <a:lnTo>
                    <a:pt x="3594" y="9110"/>
                  </a:lnTo>
                  <a:lnTo>
                    <a:pt x="146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8" name="Google Shape;1838;p31"/>
          <p:cNvGrpSpPr/>
          <p:nvPr/>
        </p:nvGrpSpPr>
        <p:grpSpPr>
          <a:xfrm rot="-2700000">
            <a:off x="8368168" y="2927841"/>
            <a:ext cx="481295" cy="473620"/>
            <a:chOff x="1433950" y="3130850"/>
            <a:chExt cx="481300" cy="473625"/>
          </a:xfrm>
        </p:grpSpPr>
        <p:sp>
          <p:nvSpPr>
            <p:cNvPr id="1839" name="Google Shape;1839;p31"/>
            <p:cNvSpPr/>
            <p:nvPr/>
          </p:nvSpPr>
          <p:spPr>
            <a:xfrm>
              <a:off x="1576050" y="3424750"/>
              <a:ext cx="223575" cy="64800"/>
            </a:xfrm>
            <a:custGeom>
              <a:avLst/>
              <a:gdLst/>
              <a:ahLst/>
              <a:cxnLst/>
              <a:rect l="l" t="t" r="r" b="b"/>
              <a:pathLst>
                <a:path w="8943" h="2592" extrusionOk="0">
                  <a:moveTo>
                    <a:pt x="2173" y="1"/>
                  </a:moveTo>
                  <a:lnTo>
                    <a:pt x="0" y="753"/>
                  </a:lnTo>
                  <a:lnTo>
                    <a:pt x="6770" y="2591"/>
                  </a:lnTo>
                  <a:lnTo>
                    <a:pt x="8943" y="1811"/>
                  </a:lnTo>
                  <a:lnTo>
                    <a:pt x="21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1"/>
            <p:cNvSpPr/>
            <p:nvPr/>
          </p:nvSpPr>
          <p:spPr>
            <a:xfrm>
              <a:off x="1576050" y="3290325"/>
              <a:ext cx="165075" cy="153250"/>
            </a:xfrm>
            <a:custGeom>
              <a:avLst/>
              <a:gdLst/>
              <a:ahLst/>
              <a:cxnLst/>
              <a:rect l="l" t="t" r="r" b="b"/>
              <a:pathLst>
                <a:path w="6603" h="6130" extrusionOk="0">
                  <a:moveTo>
                    <a:pt x="6603" y="1"/>
                  </a:moveTo>
                  <a:lnTo>
                    <a:pt x="4430" y="781"/>
                  </a:lnTo>
                  <a:lnTo>
                    <a:pt x="0" y="6130"/>
                  </a:lnTo>
                  <a:lnTo>
                    <a:pt x="2173" y="5378"/>
                  </a:lnTo>
                  <a:lnTo>
                    <a:pt x="66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1"/>
            <p:cNvSpPr/>
            <p:nvPr/>
          </p:nvSpPr>
          <p:spPr>
            <a:xfrm>
              <a:off x="1433950" y="3149650"/>
              <a:ext cx="426975" cy="454825"/>
            </a:xfrm>
            <a:custGeom>
              <a:avLst/>
              <a:gdLst/>
              <a:ahLst/>
              <a:cxnLst/>
              <a:rect l="l" t="t" r="r" b="b"/>
              <a:pathLst>
                <a:path w="17079" h="18193" extrusionOk="0">
                  <a:moveTo>
                    <a:pt x="10114" y="6408"/>
                  </a:moveTo>
                  <a:lnTo>
                    <a:pt x="12454" y="13595"/>
                  </a:lnTo>
                  <a:lnTo>
                    <a:pt x="12454" y="13595"/>
                  </a:lnTo>
                  <a:lnTo>
                    <a:pt x="5684" y="11757"/>
                  </a:lnTo>
                  <a:lnTo>
                    <a:pt x="10114" y="6408"/>
                  </a:lnTo>
                  <a:close/>
                  <a:moveTo>
                    <a:pt x="11200" y="0"/>
                  </a:moveTo>
                  <a:lnTo>
                    <a:pt x="1" y="13568"/>
                  </a:lnTo>
                  <a:lnTo>
                    <a:pt x="17079" y="18192"/>
                  </a:lnTo>
                  <a:lnTo>
                    <a:pt x="17079" y="18192"/>
                  </a:lnTo>
                  <a:lnTo>
                    <a:pt x="11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1"/>
            <p:cNvSpPr/>
            <p:nvPr/>
          </p:nvSpPr>
          <p:spPr>
            <a:xfrm>
              <a:off x="1433950" y="3149650"/>
              <a:ext cx="426975" cy="454825"/>
            </a:xfrm>
            <a:custGeom>
              <a:avLst/>
              <a:gdLst/>
              <a:ahLst/>
              <a:cxnLst/>
              <a:rect l="l" t="t" r="r" b="b"/>
              <a:pathLst>
                <a:path w="17079" h="18193" fill="none" extrusionOk="0">
                  <a:moveTo>
                    <a:pt x="11200" y="0"/>
                  </a:moveTo>
                  <a:lnTo>
                    <a:pt x="17079" y="18192"/>
                  </a:lnTo>
                  <a:lnTo>
                    <a:pt x="1" y="13568"/>
                  </a:lnTo>
                  <a:lnTo>
                    <a:pt x="112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1"/>
            <p:cNvSpPr/>
            <p:nvPr/>
          </p:nvSpPr>
          <p:spPr>
            <a:xfrm>
              <a:off x="1576050" y="3309825"/>
              <a:ext cx="169250" cy="179725"/>
            </a:xfrm>
            <a:custGeom>
              <a:avLst/>
              <a:gdLst/>
              <a:ahLst/>
              <a:cxnLst/>
              <a:rect l="l" t="t" r="r" b="b"/>
              <a:pathLst>
                <a:path w="6770" h="7189" fill="none" extrusionOk="0">
                  <a:moveTo>
                    <a:pt x="4430" y="1"/>
                  </a:moveTo>
                  <a:lnTo>
                    <a:pt x="0" y="5350"/>
                  </a:lnTo>
                  <a:lnTo>
                    <a:pt x="6770" y="7188"/>
                  </a:lnTo>
                  <a:lnTo>
                    <a:pt x="44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1"/>
            <p:cNvSpPr/>
            <p:nvPr/>
          </p:nvSpPr>
          <p:spPr>
            <a:xfrm>
              <a:off x="1713950" y="3130850"/>
              <a:ext cx="201300" cy="473625"/>
            </a:xfrm>
            <a:custGeom>
              <a:avLst/>
              <a:gdLst/>
              <a:ahLst/>
              <a:cxnLst/>
              <a:rect l="l" t="t" r="r" b="b"/>
              <a:pathLst>
                <a:path w="8052" h="18945" extrusionOk="0">
                  <a:moveTo>
                    <a:pt x="2173" y="0"/>
                  </a:moveTo>
                  <a:lnTo>
                    <a:pt x="0" y="752"/>
                  </a:lnTo>
                  <a:lnTo>
                    <a:pt x="5879" y="18944"/>
                  </a:lnTo>
                  <a:lnTo>
                    <a:pt x="8052" y="18192"/>
                  </a:lnTo>
                  <a:lnTo>
                    <a:pt x="21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31"/>
          <p:cNvGrpSpPr/>
          <p:nvPr/>
        </p:nvGrpSpPr>
        <p:grpSpPr>
          <a:xfrm rot="3076494" flipH="1">
            <a:off x="-303535" y="-214130"/>
            <a:ext cx="1253395" cy="1311066"/>
            <a:chOff x="4385625" y="4289775"/>
            <a:chExt cx="983450" cy="1028700"/>
          </a:xfrm>
        </p:grpSpPr>
        <p:sp>
          <p:nvSpPr>
            <p:cNvPr id="1846" name="Google Shape;1846;p31"/>
            <p:cNvSpPr/>
            <p:nvPr/>
          </p:nvSpPr>
          <p:spPr>
            <a:xfrm>
              <a:off x="4593175" y="4871325"/>
              <a:ext cx="435325" cy="204100"/>
            </a:xfrm>
            <a:custGeom>
              <a:avLst/>
              <a:gdLst/>
              <a:ahLst/>
              <a:cxnLst/>
              <a:rect l="l" t="t" r="r" b="b"/>
              <a:pathLst>
                <a:path w="17413" h="8164" extrusionOk="0">
                  <a:moveTo>
                    <a:pt x="17412" y="1"/>
                  </a:moveTo>
                  <a:lnTo>
                    <a:pt x="3093" y="4319"/>
                  </a:lnTo>
                  <a:lnTo>
                    <a:pt x="0" y="8163"/>
                  </a:lnTo>
                  <a:lnTo>
                    <a:pt x="14320" y="3845"/>
                  </a:lnTo>
                  <a:lnTo>
                    <a:pt x="174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1"/>
            <p:cNvSpPr/>
            <p:nvPr/>
          </p:nvSpPr>
          <p:spPr>
            <a:xfrm>
              <a:off x="4593175" y="4610850"/>
              <a:ext cx="126075" cy="464575"/>
            </a:xfrm>
            <a:custGeom>
              <a:avLst/>
              <a:gdLst/>
              <a:ahLst/>
              <a:cxnLst/>
              <a:rect l="l" t="t" r="r" b="b"/>
              <a:pathLst>
                <a:path w="5043" h="18583" extrusionOk="0">
                  <a:moveTo>
                    <a:pt x="5043" y="0"/>
                  </a:moveTo>
                  <a:lnTo>
                    <a:pt x="1978" y="3845"/>
                  </a:lnTo>
                  <a:lnTo>
                    <a:pt x="0" y="18582"/>
                  </a:lnTo>
                  <a:lnTo>
                    <a:pt x="0" y="18582"/>
                  </a:lnTo>
                  <a:lnTo>
                    <a:pt x="3093" y="14738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1"/>
            <p:cNvSpPr/>
            <p:nvPr/>
          </p:nvSpPr>
          <p:spPr>
            <a:xfrm>
              <a:off x="4385625" y="4385875"/>
              <a:ext cx="906150" cy="932600"/>
            </a:xfrm>
            <a:custGeom>
              <a:avLst/>
              <a:gdLst/>
              <a:ahLst/>
              <a:cxnLst/>
              <a:rect l="l" t="t" r="r" b="b"/>
              <a:pathLst>
                <a:path w="36246" h="37304" extrusionOk="0">
                  <a:moveTo>
                    <a:pt x="10280" y="12844"/>
                  </a:moveTo>
                  <a:lnTo>
                    <a:pt x="22622" y="23263"/>
                  </a:lnTo>
                  <a:lnTo>
                    <a:pt x="8302" y="27581"/>
                  </a:lnTo>
                  <a:lnTo>
                    <a:pt x="10280" y="12844"/>
                  </a:lnTo>
                  <a:close/>
                  <a:moveTo>
                    <a:pt x="4987" y="1"/>
                  </a:moveTo>
                  <a:lnTo>
                    <a:pt x="0" y="37304"/>
                  </a:lnTo>
                  <a:lnTo>
                    <a:pt x="0" y="37304"/>
                  </a:lnTo>
                  <a:lnTo>
                    <a:pt x="36245" y="26383"/>
                  </a:lnTo>
                  <a:lnTo>
                    <a:pt x="49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1"/>
            <p:cNvSpPr/>
            <p:nvPr/>
          </p:nvSpPr>
          <p:spPr>
            <a:xfrm>
              <a:off x="4385625" y="4385875"/>
              <a:ext cx="906150" cy="932600"/>
            </a:xfrm>
            <a:custGeom>
              <a:avLst/>
              <a:gdLst/>
              <a:ahLst/>
              <a:cxnLst/>
              <a:rect l="l" t="t" r="r" b="b"/>
              <a:pathLst>
                <a:path w="36246" h="37304" fill="none" extrusionOk="0">
                  <a:moveTo>
                    <a:pt x="4987" y="1"/>
                  </a:moveTo>
                  <a:lnTo>
                    <a:pt x="36245" y="26383"/>
                  </a:lnTo>
                  <a:lnTo>
                    <a:pt x="0" y="37304"/>
                  </a:lnTo>
                  <a:lnTo>
                    <a:pt x="49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1"/>
            <p:cNvSpPr/>
            <p:nvPr/>
          </p:nvSpPr>
          <p:spPr>
            <a:xfrm>
              <a:off x="4593175" y="4706950"/>
              <a:ext cx="358025" cy="368475"/>
            </a:xfrm>
            <a:custGeom>
              <a:avLst/>
              <a:gdLst/>
              <a:ahLst/>
              <a:cxnLst/>
              <a:rect l="l" t="t" r="r" b="b"/>
              <a:pathLst>
                <a:path w="14321" h="14739" fill="none" extrusionOk="0">
                  <a:moveTo>
                    <a:pt x="1978" y="1"/>
                  </a:moveTo>
                  <a:lnTo>
                    <a:pt x="0" y="14738"/>
                  </a:lnTo>
                  <a:lnTo>
                    <a:pt x="14320" y="10420"/>
                  </a:lnTo>
                  <a:lnTo>
                    <a:pt x="19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1"/>
            <p:cNvSpPr/>
            <p:nvPr/>
          </p:nvSpPr>
          <p:spPr>
            <a:xfrm>
              <a:off x="4510300" y="4289775"/>
              <a:ext cx="858775" cy="755700"/>
            </a:xfrm>
            <a:custGeom>
              <a:avLst/>
              <a:gdLst/>
              <a:ahLst/>
              <a:cxnLst/>
              <a:rect l="l" t="t" r="r" b="b"/>
              <a:pathLst>
                <a:path w="34351" h="30228" extrusionOk="0">
                  <a:moveTo>
                    <a:pt x="3065" y="0"/>
                  </a:moveTo>
                  <a:lnTo>
                    <a:pt x="0" y="3845"/>
                  </a:lnTo>
                  <a:lnTo>
                    <a:pt x="31258" y="30227"/>
                  </a:lnTo>
                  <a:lnTo>
                    <a:pt x="34350" y="26383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2" name="Google Shape;1852;p31"/>
          <p:cNvGrpSpPr/>
          <p:nvPr/>
        </p:nvGrpSpPr>
        <p:grpSpPr>
          <a:xfrm rot="-5400000">
            <a:off x="3558350" y="-2231150"/>
            <a:ext cx="2289250" cy="3059825"/>
            <a:chOff x="2215325" y="2417050"/>
            <a:chExt cx="2289250" cy="3059825"/>
          </a:xfrm>
        </p:grpSpPr>
        <p:sp>
          <p:nvSpPr>
            <p:cNvPr id="1853" name="Google Shape;1853;p31"/>
            <p:cNvSpPr/>
            <p:nvPr/>
          </p:nvSpPr>
          <p:spPr>
            <a:xfrm>
              <a:off x="3038950" y="2525450"/>
              <a:ext cx="1387250" cy="2515000"/>
            </a:xfrm>
            <a:custGeom>
              <a:avLst/>
              <a:gdLst/>
              <a:ahLst/>
              <a:cxnLst/>
              <a:rect l="l" t="t" r="r" b="b"/>
              <a:pathLst>
                <a:path w="55490" h="100600" extrusionOk="0">
                  <a:moveTo>
                    <a:pt x="7828" y="31688"/>
                  </a:moveTo>
                  <a:lnTo>
                    <a:pt x="4768" y="53538"/>
                  </a:lnTo>
                  <a:lnTo>
                    <a:pt x="4937" y="53501"/>
                  </a:lnTo>
                  <a:lnTo>
                    <a:pt x="5106" y="53501"/>
                  </a:lnTo>
                  <a:lnTo>
                    <a:pt x="8147" y="31725"/>
                  </a:lnTo>
                  <a:lnTo>
                    <a:pt x="7978" y="31725"/>
                  </a:lnTo>
                  <a:lnTo>
                    <a:pt x="7828" y="31688"/>
                  </a:lnTo>
                  <a:close/>
                  <a:moveTo>
                    <a:pt x="9592" y="31369"/>
                  </a:moveTo>
                  <a:lnTo>
                    <a:pt x="9442" y="31444"/>
                  </a:lnTo>
                  <a:lnTo>
                    <a:pt x="9292" y="31519"/>
                  </a:lnTo>
                  <a:lnTo>
                    <a:pt x="31987" y="72836"/>
                  </a:lnTo>
                  <a:lnTo>
                    <a:pt x="32118" y="72723"/>
                  </a:lnTo>
                  <a:lnTo>
                    <a:pt x="32250" y="72629"/>
                  </a:lnTo>
                  <a:lnTo>
                    <a:pt x="9592" y="31369"/>
                  </a:lnTo>
                  <a:close/>
                  <a:moveTo>
                    <a:pt x="7133" y="57180"/>
                  </a:moveTo>
                  <a:lnTo>
                    <a:pt x="7039" y="57311"/>
                  </a:lnTo>
                  <a:lnTo>
                    <a:pt x="6946" y="57443"/>
                  </a:lnTo>
                  <a:lnTo>
                    <a:pt x="31368" y="73718"/>
                  </a:lnTo>
                  <a:lnTo>
                    <a:pt x="31443" y="73568"/>
                  </a:lnTo>
                  <a:lnTo>
                    <a:pt x="31518" y="73418"/>
                  </a:lnTo>
                  <a:lnTo>
                    <a:pt x="7133" y="57180"/>
                  </a:lnTo>
                  <a:close/>
                  <a:moveTo>
                    <a:pt x="282" y="1"/>
                  </a:moveTo>
                  <a:lnTo>
                    <a:pt x="150" y="95"/>
                  </a:lnTo>
                  <a:lnTo>
                    <a:pt x="0" y="170"/>
                  </a:lnTo>
                  <a:lnTo>
                    <a:pt x="55170" y="100599"/>
                  </a:lnTo>
                  <a:lnTo>
                    <a:pt x="55320" y="100524"/>
                  </a:lnTo>
                  <a:lnTo>
                    <a:pt x="55489" y="100468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1"/>
            <p:cNvSpPr/>
            <p:nvPr/>
          </p:nvSpPr>
          <p:spPr>
            <a:xfrm>
              <a:off x="3212575" y="3954925"/>
              <a:ext cx="614325" cy="413475"/>
            </a:xfrm>
            <a:custGeom>
              <a:avLst/>
              <a:gdLst/>
              <a:ahLst/>
              <a:cxnLst/>
              <a:rect l="l" t="t" r="r" b="b"/>
              <a:pathLst>
                <a:path w="24573" h="16539" fill="none" extrusionOk="0">
                  <a:moveTo>
                    <a:pt x="188" y="1"/>
                  </a:moveTo>
                  <a:lnTo>
                    <a:pt x="188" y="1"/>
                  </a:lnTo>
                  <a:lnTo>
                    <a:pt x="94" y="132"/>
                  </a:lnTo>
                  <a:lnTo>
                    <a:pt x="1" y="264"/>
                  </a:lnTo>
                  <a:lnTo>
                    <a:pt x="24423" y="16539"/>
                  </a:lnTo>
                  <a:lnTo>
                    <a:pt x="24423" y="16539"/>
                  </a:lnTo>
                  <a:lnTo>
                    <a:pt x="24498" y="16389"/>
                  </a:lnTo>
                  <a:lnTo>
                    <a:pt x="24573" y="16239"/>
                  </a:lnTo>
                  <a:lnTo>
                    <a:pt x="188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1"/>
            <p:cNvSpPr/>
            <p:nvPr/>
          </p:nvSpPr>
          <p:spPr>
            <a:xfrm>
              <a:off x="3158150" y="3317625"/>
              <a:ext cx="84475" cy="546300"/>
            </a:xfrm>
            <a:custGeom>
              <a:avLst/>
              <a:gdLst/>
              <a:ahLst/>
              <a:cxnLst/>
              <a:rect l="l" t="t" r="r" b="b"/>
              <a:pathLst>
                <a:path w="3379" h="21852" fill="none" extrusionOk="0">
                  <a:moveTo>
                    <a:pt x="3060" y="1"/>
                  </a:moveTo>
                  <a:lnTo>
                    <a:pt x="0" y="21851"/>
                  </a:lnTo>
                  <a:lnTo>
                    <a:pt x="0" y="21851"/>
                  </a:lnTo>
                  <a:lnTo>
                    <a:pt x="169" y="21814"/>
                  </a:lnTo>
                  <a:lnTo>
                    <a:pt x="338" y="21814"/>
                  </a:lnTo>
                  <a:lnTo>
                    <a:pt x="3379" y="38"/>
                  </a:lnTo>
                  <a:lnTo>
                    <a:pt x="3379" y="38"/>
                  </a:lnTo>
                  <a:lnTo>
                    <a:pt x="3210" y="38"/>
                  </a:lnTo>
                  <a:lnTo>
                    <a:pt x="3060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1"/>
            <p:cNvSpPr/>
            <p:nvPr/>
          </p:nvSpPr>
          <p:spPr>
            <a:xfrm>
              <a:off x="3271250" y="3309650"/>
              <a:ext cx="573950" cy="1036700"/>
            </a:xfrm>
            <a:custGeom>
              <a:avLst/>
              <a:gdLst/>
              <a:ahLst/>
              <a:cxnLst/>
              <a:rect l="l" t="t" r="r" b="b"/>
              <a:pathLst>
                <a:path w="22958" h="41468" fill="none" extrusionOk="0">
                  <a:moveTo>
                    <a:pt x="300" y="1"/>
                  </a:moveTo>
                  <a:lnTo>
                    <a:pt x="300" y="1"/>
                  </a:lnTo>
                  <a:lnTo>
                    <a:pt x="150" y="76"/>
                  </a:lnTo>
                  <a:lnTo>
                    <a:pt x="0" y="151"/>
                  </a:lnTo>
                  <a:lnTo>
                    <a:pt x="22695" y="41468"/>
                  </a:lnTo>
                  <a:lnTo>
                    <a:pt x="22695" y="41468"/>
                  </a:lnTo>
                  <a:lnTo>
                    <a:pt x="22826" y="41355"/>
                  </a:lnTo>
                  <a:lnTo>
                    <a:pt x="22958" y="41261"/>
                  </a:lnTo>
                  <a:lnTo>
                    <a:pt x="300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1"/>
            <p:cNvSpPr/>
            <p:nvPr/>
          </p:nvSpPr>
          <p:spPr>
            <a:xfrm>
              <a:off x="3038950" y="2525450"/>
              <a:ext cx="1387250" cy="2515000"/>
            </a:xfrm>
            <a:custGeom>
              <a:avLst/>
              <a:gdLst/>
              <a:ahLst/>
              <a:cxnLst/>
              <a:rect l="l" t="t" r="r" b="b"/>
              <a:pathLst>
                <a:path w="55490" h="100600" fill="none" extrusionOk="0">
                  <a:moveTo>
                    <a:pt x="282" y="1"/>
                  </a:moveTo>
                  <a:lnTo>
                    <a:pt x="282" y="1"/>
                  </a:lnTo>
                  <a:lnTo>
                    <a:pt x="150" y="95"/>
                  </a:lnTo>
                  <a:lnTo>
                    <a:pt x="0" y="170"/>
                  </a:lnTo>
                  <a:lnTo>
                    <a:pt x="55170" y="100599"/>
                  </a:lnTo>
                  <a:lnTo>
                    <a:pt x="55170" y="100599"/>
                  </a:lnTo>
                  <a:lnTo>
                    <a:pt x="55320" y="100524"/>
                  </a:lnTo>
                  <a:lnTo>
                    <a:pt x="55489" y="100468"/>
                  </a:lnTo>
                  <a:lnTo>
                    <a:pt x="282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1"/>
            <p:cNvSpPr/>
            <p:nvPr/>
          </p:nvSpPr>
          <p:spPr>
            <a:xfrm>
              <a:off x="2320925" y="4032375"/>
              <a:ext cx="2083675" cy="1359575"/>
            </a:xfrm>
            <a:custGeom>
              <a:avLst/>
              <a:gdLst/>
              <a:ahLst/>
              <a:cxnLst/>
              <a:rect l="l" t="t" r="r" b="b"/>
              <a:pathLst>
                <a:path w="83347" h="54383" extrusionOk="0">
                  <a:moveTo>
                    <a:pt x="21607" y="0"/>
                  </a:moveTo>
                  <a:lnTo>
                    <a:pt x="21513" y="132"/>
                  </a:lnTo>
                  <a:lnTo>
                    <a:pt x="21381" y="244"/>
                  </a:lnTo>
                  <a:lnTo>
                    <a:pt x="82934" y="41242"/>
                  </a:lnTo>
                  <a:lnTo>
                    <a:pt x="83028" y="41111"/>
                  </a:lnTo>
                  <a:lnTo>
                    <a:pt x="83122" y="40960"/>
                  </a:lnTo>
                  <a:lnTo>
                    <a:pt x="21607" y="0"/>
                  </a:lnTo>
                  <a:close/>
                  <a:moveTo>
                    <a:pt x="188" y="12502"/>
                  </a:moveTo>
                  <a:lnTo>
                    <a:pt x="94" y="12653"/>
                  </a:lnTo>
                  <a:lnTo>
                    <a:pt x="0" y="12784"/>
                  </a:lnTo>
                  <a:lnTo>
                    <a:pt x="62172" y="54195"/>
                  </a:lnTo>
                  <a:lnTo>
                    <a:pt x="62266" y="54063"/>
                  </a:lnTo>
                  <a:lnTo>
                    <a:pt x="62360" y="53932"/>
                  </a:lnTo>
                  <a:lnTo>
                    <a:pt x="188" y="12502"/>
                  </a:lnTo>
                  <a:close/>
                  <a:moveTo>
                    <a:pt x="83122" y="43833"/>
                  </a:moveTo>
                  <a:lnTo>
                    <a:pt x="66133" y="54101"/>
                  </a:lnTo>
                  <a:lnTo>
                    <a:pt x="66227" y="54232"/>
                  </a:lnTo>
                  <a:lnTo>
                    <a:pt x="66302" y="54382"/>
                  </a:lnTo>
                  <a:lnTo>
                    <a:pt x="83347" y="44095"/>
                  </a:lnTo>
                  <a:lnTo>
                    <a:pt x="83215" y="43964"/>
                  </a:lnTo>
                  <a:lnTo>
                    <a:pt x="83122" y="4383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1"/>
            <p:cNvSpPr/>
            <p:nvPr/>
          </p:nvSpPr>
          <p:spPr>
            <a:xfrm>
              <a:off x="3974250" y="5128175"/>
              <a:ext cx="430350" cy="263775"/>
            </a:xfrm>
            <a:custGeom>
              <a:avLst/>
              <a:gdLst/>
              <a:ahLst/>
              <a:cxnLst/>
              <a:rect l="l" t="t" r="r" b="b"/>
              <a:pathLst>
                <a:path w="17214" h="10551" fill="none" extrusionOk="0">
                  <a:moveTo>
                    <a:pt x="16989" y="1"/>
                  </a:moveTo>
                  <a:lnTo>
                    <a:pt x="0" y="10269"/>
                  </a:lnTo>
                  <a:lnTo>
                    <a:pt x="0" y="10269"/>
                  </a:lnTo>
                  <a:lnTo>
                    <a:pt x="94" y="10400"/>
                  </a:lnTo>
                  <a:lnTo>
                    <a:pt x="169" y="10550"/>
                  </a:lnTo>
                  <a:lnTo>
                    <a:pt x="17214" y="263"/>
                  </a:lnTo>
                  <a:lnTo>
                    <a:pt x="17214" y="263"/>
                  </a:lnTo>
                  <a:lnTo>
                    <a:pt x="17082" y="132"/>
                  </a:lnTo>
                  <a:lnTo>
                    <a:pt x="16989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1"/>
            <p:cNvSpPr/>
            <p:nvPr/>
          </p:nvSpPr>
          <p:spPr>
            <a:xfrm>
              <a:off x="2320925" y="4344925"/>
              <a:ext cx="1559000" cy="1042325"/>
            </a:xfrm>
            <a:custGeom>
              <a:avLst/>
              <a:gdLst/>
              <a:ahLst/>
              <a:cxnLst/>
              <a:rect l="l" t="t" r="r" b="b"/>
              <a:pathLst>
                <a:path w="62360" h="41693" fill="none" extrusionOk="0">
                  <a:moveTo>
                    <a:pt x="188" y="0"/>
                  </a:moveTo>
                  <a:lnTo>
                    <a:pt x="188" y="0"/>
                  </a:lnTo>
                  <a:lnTo>
                    <a:pt x="94" y="151"/>
                  </a:lnTo>
                  <a:lnTo>
                    <a:pt x="0" y="282"/>
                  </a:lnTo>
                  <a:lnTo>
                    <a:pt x="62172" y="41693"/>
                  </a:lnTo>
                  <a:lnTo>
                    <a:pt x="62172" y="41693"/>
                  </a:lnTo>
                  <a:lnTo>
                    <a:pt x="62266" y="41561"/>
                  </a:lnTo>
                  <a:lnTo>
                    <a:pt x="62360" y="41430"/>
                  </a:lnTo>
                  <a:lnTo>
                    <a:pt x="188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1"/>
            <p:cNvSpPr/>
            <p:nvPr/>
          </p:nvSpPr>
          <p:spPr>
            <a:xfrm>
              <a:off x="2855450" y="4032375"/>
              <a:ext cx="1543525" cy="1031075"/>
            </a:xfrm>
            <a:custGeom>
              <a:avLst/>
              <a:gdLst/>
              <a:ahLst/>
              <a:cxnLst/>
              <a:rect l="l" t="t" r="r" b="b"/>
              <a:pathLst>
                <a:path w="61741" h="41243" fill="none" extrusionOk="0">
                  <a:moveTo>
                    <a:pt x="226" y="0"/>
                  </a:moveTo>
                  <a:lnTo>
                    <a:pt x="226" y="0"/>
                  </a:lnTo>
                  <a:lnTo>
                    <a:pt x="132" y="132"/>
                  </a:lnTo>
                  <a:lnTo>
                    <a:pt x="0" y="244"/>
                  </a:lnTo>
                  <a:lnTo>
                    <a:pt x="61553" y="41242"/>
                  </a:lnTo>
                  <a:lnTo>
                    <a:pt x="61553" y="41242"/>
                  </a:lnTo>
                  <a:lnTo>
                    <a:pt x="61647" y="41111"/>
                  </a:lnTo>
                  <a:lnTo>
                    <a:pt x="61741" y="40960"/>
                  </a:lnTo>
                  <a:lnTo>
                    <a:pt x="22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1"/>
            <p:cNvSpPr/>
            <p:nvPr/>
          </p:nvSpPr>
          <p:spPr>
            <a:xfrm>
              <a:off x="2278675" y="2502925"/>
              <a:ext cx="731650" cy="1786175"/>
            </a:xfrm>
            <a:custGeom>
              <a:avLst/>
              <a:gdLst/>
              <a:ahLst/>
              <a:cxnLst/>
              <a:rect l="l" t="t" r="r" b="b"/>
              <a:pathLst>
                <a:path w="29266" h="71447" extrusionOk="0">
                  <a:moveTo>
                    <a:pt x="27332" y="1"/>
                  </a:moveTo>
                  <a:lnTo>
                    <a:pt x="10269" y="10307"/>
                  </a:lnTo>
                  <a:lnTo>
                    <a:pt x="10344" y="10438"/>
                  </a:lnTo>
                  <a:lnTo>
                    <a:pt x="10438" y="10588"/>
                  </a:lnTo>
                  <a:lnTo>
                    <a:pt x="27501" y="282"/>
                  </a:lnTo>
                  <a:lnTo>
                    <a:pt x="27408" y="151"/>
                  </a:lnTo>
                  <a:lnTo>
                    <a:pt x="27332" y="1"/>
                  </a:lnTo>
                  <a:close/>
                  <a:moveTo>
                    <a:pt x="28928" y="1240"/>
                  </a:moveTo>
                  <a:lnTo>
                    <a:pt x="21081" y="57386"/>
                  </a:lnTo>
                  <a:lnTo>
                    <a:pt x="21250" y="57368"/>
                  </a:lnTo>
                  <a:lnTo>
                    <a:pt x="21419" y="57349"/>
                  </a:lnTo>
                  <a:lnTo>
                    <a:pt x="29266" y="1277"/>
                  </a:lnTo>
                  <a:lnTo>
                    <a:pt x="29097" y="1259"/>
                  </a:lnTo>
                  <a:lnTo>
                    <a:pt x="28928" y="1240"/>
                  </a:lnTo>
                  <a:close/>
                  <a:moveTo>
                    <a:pt x="7847" y="13967"/>
                  </a:moveTo>
                  <a:lnTo>
                    <a:pt x="1" y="70170"/>
                  </a:lnTo>
                  <a:lnTo>
                    <a:pt x="151" y="70189"/>
                  </a:lnTo>
                  <a:lnTo>
                    <a:pt x="320" y="70208"/>
                  </a:lnTo>
                  <a:lnTo>
                    <a:pt x="8167" y="14005"/>
                  </a:lnTo>
                  <a:lnTo>
                    <a:pt x="8016" y="14005"/>
                  </a:lnTo>
                  <a:lnTo>
                    <a:pt x="7847" y="13967"/>
                  </a:lnTo>
                  <a:close/>
                  <a:moveTo>
                    <a:pt x="19261" y="60596"/>
                  </a:moveTo>
                  <a:lnTo>
                    <a:pt x="1765" y="71165"/>
                  </a:lnTo>
                  <a:lnTo>
                    <a:pt x="1840" y="71296"/>
                  </a:lnTo>
                  <a:lnTo>
                    <a:pt x="1934" y="71446"/>
                  </a:lnTo>
                  <a:lnTo>
                    <a:pt x="19411" y="60897"/>
                  </a:lnTo>
                  <a:lnTo>
                    <a:pt x="19336" y="60747"/>
                  </a:lnTo>
                  <a:lnTo>
                    <a:pt x="19261" y="6059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1"/>
            <p:cNvSpPr/>
            <p:nvPr/>
          </p:nvSpPr>
          <p:spPr>
            <a:xfrm>
              <a:off x="2322800" y="4017825"/>
              <a:ext cx="441150" cy="271275"/>
            </a:xfrm>
            <a:custGeom>
              <a:avLst/>
              <a:gdLst/>
              <a:ahLst/>
              <a:cxnLst/>
              <a:rect l="l" t="t" r="r" b="b"/>
              <a:pathLst>
                <a:path w="17646" h="10851" fill="none" extrusionOk="0">
                  <a:moveTo>
                    <a:pt x="17496" y="0"/>
                  </a:moveTo>
                  <a:lnTo>
                    <a:pt x="0" y="10569"/>
                  </a:lnTo>
                  <a:lnTo>
                    <a:pt x="0" y="10569"/>
                  </a:lnTo>
                  <a:lnTo>
                    <a:pt x="75" y="10700"/>
                  </a:lnTo>
                  <a:lnTo>
                    <a:pt x="169" y="10850"/>
                  </a:lnTo>
                  <a:lnTo>
                    <a:pt x="17646" y="301"/>
                  </a:lnTo>
                  <a:lnTo>
                    <a:pt x="17646" y="301"/>
                  </a:lnTo>
                  <a:lnTo>
                    <a:pt x="17571" y="151"/>
                  </a:lnTo>
                  <a:lnTo>
                    <a:pt x="1749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1"/>
            <p:cNvSpPr/>
            <p:nvPr/>
          </p:nvSpPr>
          <p:spPr>
            <a:xfrm>
              <a:off x="2278675" y="2852100"/>
              <a:ext cx="204175" cy="1406025"/>
            </a:xfrm>
            <a:custGeom>
              <a:avLst/>
              <a:gdLst/>
              <a:ahLst/>
              <a:cxnLst/>
              <a:rect l="l" t="t" r="r" b="b"/>
              <a:pathLst>
                <a:path w="8167" h="56241" fill="none" extrusionOk="0">
                  <a:moveTo>
                    <a:pt x="7847" y="0"/>
                  </a:moveTo>
                  <a:lnTo>
                    <a:pt x="1" y="56203"/>
                  </a:lnTo>
                  <a:lnTo>
                    <a:pt x="1" y="56203"/>
                  </a:lnTo>
                  <a:lnTo>
                    <a:pt x="151" y="56222"/>
                  </a:lnTo>
                  <a:lnTo>
                    <a:pt x="320" y="56241"/>
                  </a:lnTo>
                  <a:lnTo>
                    <a:pt x="8167" y="38"/>
                  </a:lnTo>
                  <a:lnTo>
                    <a:pt x="8167" y="38"/>
                  </a:lnTo>
                  <a:lnTo>
                    <a:pt x="8016" y="38"/>
                  </a:lnTo>
                  <a:lnTo>
                    <a:pt x="7847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1"/>
            <p:cNvSpPr/>
            <p:nvPr/>
          </p:nvSpPr>
          <p:spPr>
            <a:xfrm>
              <a:off x="2805700" y="2533900"/>
              <a:ext cx="204625" cy="1403700"/>
            </a:xfrm>
            <a:custGeom>
              <a:avLst/>
              <a:gdLst/>
              <a:ahLst/>
              <a:cxnLst/>
              <a:rect l="l" t="t" r="r" b="b"/>
              <a:pathLst>
                <a:path w="8185" h="56148" fill="none" extrusionOk="0">
                  <a:moveTo>
                    <a:pt x="7847" y="1"/>
                  </a:moveTo>
                  <a:lnTo>
                    <a:pt x="0" y="56147"/>
                  </a:lnTo>
                  <a:lnTo>
                    <a:pt x="0" y="56147"/>
                  </a:lnTo>
                  <a:lnTo>
                    <a:pt x="169" y="56129"/>
                  </a:lnTo>
                  <a:lnTo>
                    <a:pt x="338" y="56110"/>
                  </a:lnTo>
                  <a:lnTo>
                    <a:pt x="8185" y="38"/>
                  </a:lnTo>
                  <a:lnTo>
                    <a:pt x="8185" y="38"/>
                  </a:lnTo>
                  <a:lnTo>
                    <a:pt x="8016" y="20"/>
                  </a:lnTo>
                  <a:lnTo>
                    <a:pt x="7847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1"/>
            <p:cNvSpPr/>
            <p:nvPr/>
          </p:nvSpPr>
          <p:spPr>
            <a:xfrm>
              <a:off x="2535375" y="2502925"/>
              <a:ext cx="430850" cy="264725"/>
            </a:xfrm>
            <a:custGeom>
              <a:avLst/>
              <a:gdLst/>
              <a:ahLst/>
              <a:cxnLst/>
              <a:rect l="l" t="t" r="r" b="b"/>
              <a:pathLst>
                <a:path w="17234" h="10589" fill="none" extrusionOk="0">
                  <a:moveTo>
                    <a:pt x="17064" y="1"/>
                  </a:moveTo>
                  <a:lnTo>
                    <a:pt x="1" y="10307"/>
                  </a:lnTo>
                  <a:lnTo>
                    <a:pt x="1" y="10307"/>
                  </a:lnTo>
                  <a:lnTo>
                    <a:pt x="76" y="10438"/>
                  </a:lnTo>
                  <a:lnTo>
                    <a:pt x="170" y="10588"/>
                  </a:lnTo>
                  <a:lnTo>
                    <a:pt x="17233" y="282"/>
                  </a:lnTo>
                  <a:lnTo>
                    <a:pt x="17233" y="282"/>
                  </a:lnTo>
                  <a:lnTo>
                    <a:pt x="17140" y="151"/>
                  </a:lnTo>
                  <a:lnTo>
                    <a:pt x="17064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1"/>
            <p:cNvSpPr/>
            <p:nvPr/>
          </p:nvSpPr>
          <p:spPr>
            <a:xfrm>
              <a:off x="2755950" y="3936625"/>
              <a:ext cx="118300" cy="118300"/>
            </a:xfrm>
            <a:custGeom>
              <a:avLst/>
              <a:gdLst/>
              <a:ahLst/>
              <a:cxnLst/>
              <a:rect l="l" t="t" r="r" b="b"/>
              <a:pathLst>
                <a:path w="4732" h="4732" extrusionOk="0">
                  <a:moveTo>
                    <a:pt x="2328" y="1"/>
                  </a:moveTo>
                  <a:lnTo>
                    <a:pt x="2159" y="20"/>
                  </a:lnTo>
                  <a:lnTo>
                    <a:pt x="1990" y="38"/>
                  </a:lnTo>
                  <a:lnTo>
                    <a:pt x="1915" y="57"/>
                  </a:lnTo>
                  <a:lnTo>
                    <a:pt x="1671" y="113"/>
                  </a:lnTo>
                  <a:lnTo>
                    <a:pt x="1446" y="189"/>
                  </a:lnTo>
                  <a:lnTo>
                    <a:pt x="1240" y="301"/>
                  </a:lnTo>
                  <a:lnTo>
                    <a:pt x="1052" y="414"/>
                  </a:lnTo>
                  <a:lnTo>
                    <a:pt x="864" y="545"/>
                  </a:lnTo>
                  <a:lnTo>
                    <a:pt x="695" y="714"/>
                  </a:lnTo>
                  <a:lnTo>
                    <a:pt x="545" y="883"/>
                  </a:lnTo>
                  <a:lnTo>
                    <a:pt x="414" y="1052"/>
                  </a:lnTo>
                  <a:lnTo>
                    <a:pt x="282" y="1259"/>
                  </a:lnTo>
                  <a:lnTo>
                    <a:pt x="188" y="1446"/>
                  </a:lnTo>
                  <a:lnTo>
                    <a:pt x="113" y="1672"/>
                  </a:lnTo>
                  <a:lnTo>
                    <a:pt x="57" y="1897"/>
                  </a:lnTo>
                  <a:lnTo>
                    <a:pt x="19" y="2122"/>
                  </a:lnTo>
                  <a:lnTo>
                    <a:pt x="1" y="2347"/>
                  </a:lnTo>
                  <a:lnTo>
                    <a:pt x="19" y="2591"/>
                  </a:lnTo>
                  <a:lnTo>
                    <a:pt x="57" y="2817"/>
                  </a:lnTo>
                  <a:lnTo>
                    <a:pt x="113" y="3042"/>
                  </a:lnTo>
                  <a:lnTo>
                    <a:pt x="170" y="3248"/>
                  </a:lnTo>
                  <a:lnTo>
                    <a:pt x="245" y="3399"/>
                  </a:lnTo>
                  <a:lnTo>
                    <a:pt x="320" y="3549"/>
                  </a:lnTo>
                  <a:lnTo>
                    <a:pt x="489" y="3793"/>
                  </a:lnTo>
                  <a:lnTo>
                    <a:pt x="695" y="4037"/>
                  </a:lnTo>
                  <a:lnTo>
                    <a:pt x="920" y="4225"/>
                  </a:lnTo>
                  <a:lnTo>
                    <a:pt x="1183" y="4412"/>
                  </a:lnTo>
                  <a:lnTo>
                    <a:pt x="1446" y="4544"/>
                  </a:lnTo>
                  <a:lnTo>
                    <a:pt x="1746" y="4637"/>
                  </a:lnTo>
                  <a:lnTo>
                    <a:pt x="2047" y="4713"/>
                  </a:lnTo>
                  <a:lnTo>
                    <a:pt x="2366" y="4731"/>
                  </a:lnTo>
                  <a:lnTo>
                    <a:pt x="2591" y="4713"/>
                  </a:lnTo>
                  <a:lnTo>
                    <a:pt x="2816" y="4675"/>
                  </a:lnTo>
                  <a:lnTo>
                    <a:pt x="2985" y="4637"/>
                  </a:lnTo>
                  <a:lnTo>
                    <a:pt x="3154" y="4581"/>
                  </a:lnTo>
                  <a:lnTo>
                    <a:pt x="3305" y="4525"/>
                  </a:lnTo>
                  <a:lnTo>
                    <a:pt x="3455" y="4450"/>
                  </a:lnTo>
                  <a:lnTo>
                    <a:pt x="3605" y="4375"/>
                  </a:lnTo>
                  <a:lnTo>
                    <a:pt x="3736" y="4281"/>
                  </a:lnTo>
                  <a:lnTo>
                    <a:pt x="3868" y="4187"/>
                  </a:lnTo>
                  <a:lnTo>
                    <a:pt x="3980" y="4074"/>
                  </a:lnTo>
                  <a:lnTo>
                    <a:pt x="4112" y="3962"/>
                  </a:lnTo>
                  <a:lnTo>
                    <a:pt x="4206" y="3830"/>
                  </a:lnTo>
                  <a:lnTo>
                    <a:pt x="4356" y="3624"/>
                  </a:lnTo>
                  <a:lnTo>
                    <a:pt x="4487" y="3417"/>
                  </a:lnTo>
                  <a:lnTo>
                    <a:pt x="4581" y="3173"/>
                  </a:lnTo>
                  <a:lnTo>
                    <a:pt x="4656" y="2948"/>
                  </a:lnTo>
                  <a:lnTo>
                    <a:pt x="4694" y="2685"/>
                  </a:lnTo>
                  <a:lnTo>
                    <a:pt x="4731" y="2441"/>
                  </a:lnTo>
                  <a:lnTo>
                    <a:pt x="4712" y="2178"/>
                  </a:lnTo>
                  <a:lnTo>
                    <a:pt x="4675" y="1916"/>
                  </a:lnTo>
                  <a:lnTo>
                    <a:pt x="4619" y="1709"/>
                  </a:lnTo>
                  <a:lnTo>
                    <a:pt x="4562" y="1503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49" y="808"/>
                  </a:lnTo>
                  <a:lnTo>
                    <a:pt x="3999" y="677"/>
                  </a:lnTo>
                  <a:lnTo>
                    <a:pt x="3849" y="545"/>
                  </a:lnTo>
                  <a:lnTo>
                    <a:pt x="3699" y="414"/>
                  </a:lnTo>
                  <a:lnTo>
                    <a:pt x="3530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7" y="95"/>
                  </a:lnTo>
                  <a:lnTo>
                    <a:pt x="2779" y="38"/>
                  </a:lnTo>
                  <a:lnTo>
                    <a:pt x="2572" y="20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1"/>
            <p:cNvSpPr/>
            <p:nvPr/>
          </p:nvSpPr>
          <p:spPr>
            <a:xfrm>
              <a:off x="2755950" y="3936625"/>
              <a:ext cx="118300" cy="118300"/>
            </a:xfrm>
            <a:custGeom>
              <a:avLst/>
              <a:gdLst/>
              <a:ahLst/>
              <a:cxnLst/>
              <a:rect l="l" t="t" r="r" b="b"/>
              <a:pathLst>
                <a:path w="4732" h="4732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328" y="1"/>
                  </a:lnTo>
                  <a:lnTo>
                    <a:pt x="2328" y="1"/>
                  </a:lnTo>
                  <a:lnTo>
                    <a:pt x="2159" y="20"/>
                  </a:lnTo>
                  <a:lnTo>
                    <a:pt x="1990" y="38"/>
                  </a:lnTo>
                  <a:lnTo>
                    <a:pt x="1990" y="38"/>
                  </a:lnTo>
                  <a:lnTo>
                    <a:pt x="1915" y="57"/>
                  </a:lnTo>
                  <a:lnTo>
                    <a:pt x="1915" y="57"/>
                  </a:lnTo>
                  <a:lnTo>
                    <a:pt x="1671" y="113"/>
                  </a:lnTo>
                  <a:lnTo>
                    <a:pt x="1446" y="189"/>
                  </a:lnTo>
                  <a:lnTo>
                    <a:pt x="1240" y="301"/>
                  </a:lnTo>
                  <a:lnTo>
                    <a:pt x="1052" y="414"/>
                  </a:lnTo>
                  <a:lnTo>
                    <a:pt x="864" y="545"/>
                  </a:lnTo>
                  <a:lnTo>
                    <a:pt x="695" y="714"/>
                  </a:lnTo>
                  <a:lnTo>
                    <a:pt x="545" y="883"/>
                  </a:lnTo>
                  <a:lnTo>
                    <a:pt x="414" y="1052"/>
                  </a:lnTo>
                  <a:lnTo>
                    <a:pt x="282" y="1259"/>
                  </a:lnTo>
                  <a:lnTo>
                    <a:pt x="188" y="1446"/>
                  </a:lnTo>
                  <a:lnTo>
                    <a:pt x="113" y="1672"/>
                  </a:lnTo>
                  <a:lnTo>
                    <a:pt x="57" y="1897"/>
                  </a:lnTo>
                  <a:lnTo>
                    <a:pt x="19" y="2122"/>
                  </a:lnTo>
                  <a:lnTo>
                    <a:pt x="1" y="2347"/>
                  </a:lnTo>
                  <a:lnTo>
                    <a:pt x="19" y="2591"/>
                  </a:lnTo>
                  <a:lnTo>
                    <a:pt x="57" y="2817"/>
                  </a:lnTo>
                  <a:lnTo>
                    <a:pt x="57" y="2817"/>
                  </a:lnTo>
                  <a:lnTo>
                    <a:pt x="113" y="3042"/>
                  </a:lnTo>
                  <a:lnTo>
                    <a:pt x="170" y="3248"/>
                  </a:lnTo>
                  <a:lnTo>
                    <a:pt x="170" y="3248"/>
                  </a:lnTo>
                  <a:lnTo>
                    <a:pt x="245" y="3399"/>
                  </a:lnTo>
                  <a:lnTo>
                    <a:pt x="320" y="3549"/>
                  </a:lnTo>
                  <a:lnTo>
                    <a:pt x="320" y="3549"/>
                  </a:lnTo>
                  <a:lnTo>
                    <a:pt x="489" y="3793"/>
                  </a:lnTo>
                  <a:lnTo>
                    <a:pt x="695" y="4037"/>
                  </a:lnTo>
                  <a:lnTo>
                    <a:pt x="920" y="4225"/>
                  </a:lnTo>
                  <a:lnTo>
                    <a:pt x="1183" y="4412"/>
                  </a:lnTo>
                  <a:lnTo>
                    <a:pt x="1446" y="4544"/>
                  </a:lnTo>
                  <a:lnTo>
                    <a:pt x="1746" y="4637"/>
                  </a:lnTo>
                  <a:lnTo>
                    <a:pt x="2047" y="4713"/>
                  </a:lnTo>
                  <a:lnTo>
                    <a:pt x="2366" y="4731"/>
                  </a:lnTo>
                  <a:lnTo>
                    <a:pt x="2366" y="4731"/>
                  </a:lnTo>
                  <a:lnTo>
                    <a:pt x="2591" y="4713"/>
                  </a:lnTo>
                  <a:lnTo>
                    <a:pt x="2816" y="4675"/>
                  </a:lnTo>
                  <a:lnTo>
                    <a:pt x="2816" y="4675"/>
                  </a:lnTo>
                  <a:lnTo>
                    <a:pt x="2985" y="4637"/>
                  </a:lnTo>
                  <a:lnTo>
                    <a:pt x="3154" y="4581"/>
                  </a:lnTo>
                  <a:lnTo>
                    <a:pt x="3305" y="4525"/>
                  </a:lnTo>
                  <a:lnTo>
                    <a:pt x="3455" y="4450"/>
                  </a:lnTo>
                  <a:lnTo>
                    <a:pt x="3605" y="4375"/>
                  </a:lnTo>
                  <a:lnTo>
                    <a:pt x="3736" y="4281"/>
                  </a:lnTo>
                  <a:lnTo>
                    <a:pt x="3868" y="4187"/>
                  </a:lnTo>
                  <a:lnTo>
                    <a:pt x="3980" y="4074"/>
                  </a:lnTo>
                  <a:lnTo>
                    <a:pt x="3980" y="4074"/>
                  </a:lnTo>
                  <a:lnTo>
                    <a:pt x="4112" y="3962"/>
                  </a:lnTo>
                  <a:lnTo>
                    <a:pt x="4206" y="3830"/>
                  </a:lnTo>
                  <a:lnTo>
                    <a:pt x="4206" y="3830"/>
                  </a:lnTo>
                  <a:lnTo>
                    <a:pt x="4356" y="3624"/>
                  </a:lnTo>
                  <a:lnTo>
                    <a:pt x="4487" y="3417"/>
                  </a:lnTo>
                  <a:lnTo>
                    <a:pt x="4581" y="3173"/>
                  </a:lnTo>
                  <a:lnTo>
                    <a:pt x="4656" y="2948"/>
                  </a:lnTo>
                  <a:lnTo>
                    <a:pt x="4694" y="2685"/>
                  </a:lnTo>
                  <a:lnTo>
                    <a:pt x="4731" y="2441"/>
                  </a:lnTo>
                  <a:lnTo>
                    <a:pt x="4712" y="2178"/>
                  </a:lnTo>
                  <a:lnTo>
                    <a:pt x="4675" y="1916"/>
                  </a:lnTo>
                  <a:lnTo>
                    <a:pt x="4675" y="1916"/>
                  </a:lnTo>
                  <a:lnTo>
                    <a:pt x="4619" y="1709"/>
                  </a:lnTo>
                  <a:lnTo>
                    <a:pt x="4562" y="1503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49" y="808"/>
                  </a:lnTo>
                  <a:lnTo>
                    <a:pt x="3999" y="677"/>
                  </a:lnTo>
                  <a:lnTo>
                    <a:pt x="3849" y="545"/>
                  </a:lnTo>
                  <a:lnTo>
                    <a:pt x="3699" y="414"/>
                  </a:lnTo>
                  <a:lnTo>
                    <a:pt x="3530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7" y="95"/>
                  </a:lnTo>
                  <a:lnTo>
                    <a:pt x="2779" y="38"/>
                  </a:lnTo>
                  <a:lnTo>
                    <a:pt x="2572" y="20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1"/>
            <p:cNvSpPr/>
            <p:nvPr/>
          </p:nvSpPr>
          <p:spPr>
            <a:xfrm>
              <a:off x="2955400" y="24170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66" y="1"/>
                  </a:moveTo>
                  <a:lnTo>
                    <a:pt x="2122" y="19"/>
                  </a:lnTo>
                  <a:lnTo>
                    <a:pt x="1897" y="38"/>
                  </a:lnTo>
                  <a:lnTo>
                    <a:pt x="1671" y="113"/>
                  </a:lnTo>
                  <a:lnTo>
                    <a:pt x="1446" y="188"/>
                  </a:lnTo>
                  <a:lnTo>
                    <a:pt x="1221" y="282"/>
                  </a:lnTo>
                  <a:lnTo>
                    <a:pt x="1033" y="414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52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95" y="1653"/>
                  </a:lnTo>
                  <a:lnTo>
                    <a:pt x="38" y="1878"/>
                  </a:lnTo>
                  <a:lnTo>
                    <a:pt x="19" y="2103"/>
                  </a:lnTo>
                  <a:lnTo>
                    <a:pt x="1" y="2347"/>
                  </a:lnTo>
                  <a:lnTo>
                    <a:pt x="1" y="2572"/>
                  </a:lnTo>
                  <a:lnTo>
                    <a:pt x="38" y="2816"/>
                  </a:lnTo>
                  <a:lnTo>
                    <a:pt x="76" y="2985"/>
                  </a:lnTo>
                  <a:lnTo>
                    <a:pt x="132" y="3136"/>
                  </a:lnTo>
                  <a:lnTo>
                    <a:pt x="188" y="3286"/>
                  </a:lnTo>
                  <a:lnTo>
                    <a:pt x="263" y="3436"/>
                  </a:lnTo>
                  <a:lnTo>
                    <a:pt x="339" y="3586"/>
                  </a:lnTo>
                  <a:lnTo>
                    <a:pt x="432" y="3717"/>
                  </a:lnTo>
                  <a:lnTo>
                    <a:pt x="564" y="3886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18"/>
                  </a:lnTo>
                  <a:lnTo>
                    <a:pt x="1240" y="4431"/>
                  </a:lnTo>
                  <a:lnTo>
                    <a:pt x="1446" y="4525"/>
                  </a:lnTo>
                  <a:lnTo>
                    <a:pt x="1653" y="4619"/>
                  </a:lnTo>
                  <a:lnTo>
                    <a:pt x="1859" y="4675"/>
                  </a:lnTo>
                  <a:lnTo>
                    <a:pt x="2028" y="4694"/>
                  </a:lnTo>
                  <a:lnTo>
                    <a:pt x="2197" y="4712"/>
                  </a:lnTo>
                  <a:lnTo>
                    <a:pt x="2572" y="4712"/>
                  </a:lnTo>
                  <a:lnTo>
                    <a:pt x="2816" y="4675"/>
                  </a:lnTo>
                  <a:lnTo>
                    <a:pt x="3079" y="4600"/>
                  </a:lnTo>
                  <a:lnTo>
                    <a:pt x="3342" y="4506"/>
                  </a:lnTo>
                  <a:lnTo>
                    <a:pt x="3492" y="4431"/>
                  </a:lnTo>
                  <a:lnTo>
                    <a:pt x="3624" y="4337"/>
                  </a:lnTo>
                  <a:lnTo>
                    <a:pt x="3774" y="4243"/>
                  </a:lnTo>
                  <a:lnTo>
                    <a:pt x="3905" y="4130"/>
                  </a:lnTo>
                  <a:lnTo>
                    <a:pt x="4037" y="4018"/>
                  </a:lnTo>
                  <a:lnTo>
                    <a:pt x="4149" y="3886"/>
                  </a:lnTo>
                  <a:lnTo>
                    <a:pt x="4262" y="3755"/>
                  </a:lnTo>
                  <a:lnTo>
                    <a:pt x="4356" y="3605"/>
                  </a:lnTo>
                  <a:lnTo>
                    <a:pt x="4450" y="3455"/>
                  </a:lnTo>
                  <a:lnTo>
                    <a:pt x="4525" y="3304"/>
                  </a:lnTo>
                  <a:lnTo>
                    <a:pt x="4581" y="3136"/>
                  </a:lnTo>
                  <a:lnTo>
                    <a:pt x="4637" y="2967"/>
                  </a:lnTo>
                  <a:lnTo>
                    <a:pt x="4675" y="2798"/>
                  </a:lnTo>
                  <a:lnTo>
                    <a:pt x="4694" y="2629"/>
                  </a:lnTo>
                  <a:lnTo>
                    <a:pt x="4712" y="2441"/>
                  </a:lnTo>
                  <a:lnTo>
                    <a:pt x="4712" y="2272"/>
                  </a:lnTo>
                  <a:lnTo>
                    <a:pt x="4694" y="2084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80" y="414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60" y="38"/>
                  </a:lnTo>
                  <a:lnTo>
                    <a:pt x="2554" y="19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1"/>
            <p:cNvSpPr/>
            <p:nvPr/>
          </p:nvSpPr>
          <p:spPr>
            <a:xfrm>
              <a:off x="2955400" y="24170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122" y="19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113"/>
                  </a:lnTo>
                  <a:lnTo>
                    <a:pt x="1446" y="188"/>
                  </a:lnTo>
                  <a:lnTo>
                    <a:pt x="1221" y="282"/>
                  </a:lnTo>
                  <a:lnTo>
                    <a:pt x="1033" y="414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52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95" y="1653"/>
                  </a:lnTo>
                  <a:lnTo>
                    <a:pt x="38" y="1878"/>
                  </a:lnTo>
                  <a:lnTo>
                    <a:pt x="19" y="2103"/>
                  </a:lnTo>
                  <a:lnTo>
                    <a:pt x="1" y="2347"/>
                  </a:lnTo>
                  <a:lnTo>
                    <a:pt x="1" y="2572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76" y="2985"/>
                  </a:lnTo>
                  <a:lnTo>
                    <a:pt x="132" y="3136"/>
                  </a:lnTo>
                  <a:lnTo>
                    <a:pt x="188" y="3286"/>
                  </a:lnTo>
                  <a:lnTo>
                    <a:pt x="263" y="3436"/>
                  </a:lnTo>
                  <a:lnTo>
                    <a:pt x="263" y="3436"/>
                  </a:lnTo>
                  <a:lnTo>
                    <a:pt x="339" y="3586"/>
                  </a:lnTo>
                  <a:lnTo>
                    <a:pt x="432" y="3717"/>
                  </a:lnTo>
                  <a:lnTo>
                    <a:pt x="432" y="3717"/>
                  </a:lnTo>
                  <a:lnTo>
                    <a:pt x="564" y="3886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18"/>
                  </a:lnTo>
                  <a:lnTo>
                    <a:pt x="1240" y="4431"/>
                  </a:lnTo>
                  <a:lnTo>
                    <a:pt x="1446" y="4525"/>
                  </a:lnTo>
                  <a:lnTo>
                    <a:pt x="1653" y="4619"/>
                  </a:lnTo>
                  <a:lnTo>
                    <a:pt x="1859" y="4675"/>
                  </a:lnTo>
                  <a:lnTo>
                    <a:pt x="1859" y="4675"/>
                  </a:lnTo>
                  <a:lnTo>
                    <a:pt x="2028" y="4694"/>
                  </a:lnTo>
                  <a:lnTo>
                    <a:pt x="2197" y="4712"/>
                  </a:lnTo>
                  <a:lnTo>
                    <a:pt x="2197" y="4712"/>
                  </a:lnTo>
                  <a:lnTo>
                    <a:pt x="2347" y="4712"/>
                  </a:lnTo>
                  <a:lnTo>
                    <a:pt x="2347" y="4712"/>
                  </a:lnTo>
                  <a:lnTo>
                    <a:pt x="2572" y="4712"/>
                  </a:lnTo>
                  <a:lnTo>
                    <a:pt x="2816" y="4675"/>
                  </a:lnTo>
                  <a:lnTo>
                    <a:pt x="2816" y="4675"/>
                  </a:lnTo>
                  <a:lnTo>
                    <a:pt x="3079" y="4600"/>
                  </a:lnTo>
                  <a:lnTo>
                    <a:pt x="3342" y="4506"/>
                  </a:lnTo>
                  <a:lnTo>
                    <a:pt x="3342" y="4506"/>
                  </a:lnTo>
                  <a:lnTo>
                    <a:pt x="3492" y="4431"/>
                  </a:lnTo>
                  <a:lnTo>
                    <a:pt x="3624" y="4337"/>
                  </a:lnTo>
                  <a:lnTo>
                    <a:pt x="3624" y="4337"/>
                  </a:lnTo>
                  <a:lnTo>
                    <a:pt x="3774" y="4243"/>
                  </a:lnTo>
                  <a:lnTo>
                    <a:pt x="3905" y="4130"/>
                  </a:lnTo>
                  <a:lnTo>
                    <a:pt x="4037" y="4018"/>
                  </a:lnTo>
                  <a:lnTo>
                    <a:pt x="4149" y="3886"/>
                  </a:lnTo>
                  <a:lnTo>
                    <a:pt x="4262" y="3755"/>
                  </a:lnTo>
                  <a:lnTo>
                    <a:pt x="4356" y="3605"/>
                  </a:lnTo>
                  <a:lnTo>
                    <a:pt x="4450" y="3455"/>
                  </a:lnTo>
                  <a:lnTo>
                    <a:pt x="4525" y="3304"/>
                  </a:lnTo>
                  <a:lnTo>
                    <a:pt x="4581" y="3136"/>
                  </a:lnTo>
                  <a:lnTo>
                    <a:pt x="4637" y="2967"/>
                  </a:lnTo>
                  <a:lnTo>
                    <a:pt x="4675" y="2798"/>
                  </a:lnTo>
                  <a:lnTo>
                    <a:pt x="4694" y="2629"/>
                  </a:lnTo>
                  <a:lnTo>
                    <a:pt x="4712" y="2441"/>
                  </a:lnTo>
                  <a:lnTo>
                    <a:pt x="4712" y="2272"/>
                  </a:lnTo>
                  <a:lnTo>
                    <a:pt x="4694" y="2084"/>
                  </a:lnTo>
                  <a:lnTo>
                    <a:pt x="4675" y="1897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80" y="414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60" y="38"/>
                  </a:lnTo>
                  <a:lnTo>
                    <a:pt x="2554" y="19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1"/>
            <p:cNvSpPr/>
            <p:nvPr/>
          </p:nvSpPr>
          <p:spPr>
            <a:xfrm>
              <a:off x="4386750" y="5033375"/>
              <a:ext cx="117825" cy="118300"/>
            </a:xfrm>
            <a:custGeom>
              <a:avLst/>
              <a:gdLst/>
              <a:ahLst/>
              <a:cxnLst/>
              <a:rect l="l" t="t" r="r" b="b"/>
              <a:pathLst>
                <a:path w="4713" h="4732" extrusionOk="0">
                  <a:moveTo>
                    <a:pt x="2366" y="1"/>
                  </a:moveTo>
                  <a:lnTo>
                    <a:pt x="2140" y="19"/>
                  </a:lnTo>
                  <a:lnTo>
                    <a:pt x="1896" y="57"/>
                  </a:lnTo>
                  <a:lnTo>
                    <a:pt x="1727" y="94"/>
                  </a:lnTo>
                  <a:lnTo>
                    <a:pt x="1577" y="151"/>
                  </a:lnTo>
                  <a:lnTo>
                    <a:pt x="1408" y="207"/>
                  </a:lnTo>
                  <a:lnTo>
                    <a:pt x="1258" y="282"/>
                  </a:lnTo>
                  <a:lnTo>
                    <a:pt x="1052" y="414"/>
                  </a:lnTo>
                  <a:lnTo>
                    <a:pt x="845" y="564"/>
                  </a:lnTo>
                  <a:lnTo>
                    <a:pt x="657" y="733"/>
                  </a:lnTo>
                  <a:lnTo>
                    <a:pt x="489" y="920"/>
                  </a:lnTo>
                  <a:lnTo>
                    <a:pt x="395" y="1071"/>
                  </a:lnTo>
                  <a:lnTo>
                    <a:pt x="301" y="1202"/>
                  </a:lnTo>
                  <a:lnTo>
                    <a:pt x="207" y="1390"/>
                  </a:lnTo>
                  <a:lnTo>
                    <a:pt x="132" y="1577"/>
                  </a:lnTo>
                  <a:lnTo>
                    <a:pt x="76" y="1765"/>
                  </a:lnTo>
                  <a:lnTo>
                    <a:pt x="38" y="1972"/>
                  </a:lnTo>
                  <a:lnTo>
                    <a:pt x="0" y="2178"/>
                  </a:lnTo>
                  <a:lnTo>
                    <a:pt x="0" y="2403"/>
                  </a:lnTo>
                  <a:lnTo>
                    <a:pt x="19" y="2610"/>
                  </a:lnTo>
                  <a:lnTo>
                    <a:pt x="38" y="2816"/>
                  </a:lnTo>
                  <a:lnTo>
                    <a:pt x="113" y="3098"/>
                  </a:lnTo>
                  <a:lnTo>
                    <a:pt x="207" y="3342"/>
                  </a:lnTo>
                  <a:lnTo>
                    <a:pt x="338" y="3586"/>
                  </a:lnTo>
                  <a:lnTo>
                    <a:pt x="489" y="3793"/>
                  </a:lnTo>
                  <a:lnTo>
                    <a:pt x="582" y="3924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37"/>
                  </a:lnTo>
                  <a:lnTo>
                    <a:pt x="1258" y="4450"/>
                  </a:lnTo>
                  <a:lnTo>
                    <a:pt x="1465" y="4543"/>
                  </a:lnTo>
                  <a:lnTo>
                    <a:pt x="1671" y="4618"/>
                  </a:lnTo>
                  <a:lnTo>
                    <a:pt x="1896" y="4675"/>
                  </a:lnTo>
                  <a:lnTo>
                    <a:pt x="2122" y="4712"/>
                  </a:lnTo>
                  <a:lnTo>
                    <a:pt x="2347" y="4731"/>
                  </a:lnTo>
                  <a:lnTo>
                    <a:pt x="2591" y="4712"/>
                  </a:lnTo>
                  <a:lnTo>
                    <a:pt x="2816" y="4675"/>
                  </a:lnTo>
                  <a:lnTo>
                    <a:pt x="3041" y="4618"/>
                  </a:lnTo>
                  <a:lnTo>
                    <a:pt x="3267" y="4543"/>
                  </a:lnTo>
                  <a:lnTo>
                    <a:pt x="3492" y="4431"/>
                  </a:lnTo>
                  <a:lnTo>
                    <a:pt x="3680" y="4318"/>
                  </a:lnTo>
                  <a:lnTo>
                    <a:pt x="3867" y="4187"/>
                  </a:lnTo>
                  <a:lnTo>
                    <a:pt x="4036" y="4037"/>
                  </a:lnTo>
                  <a:lnTo>
                    <a:pt x="4187" y="3868"/>
                  </a:lnTo>
                  <a:lnTo>
                    <a:pt x="4318" y="3680"/>
                  </a:lnTo>
                  <a:lnTo>
                    <a:pt x="4431" y="3492"/>
                  </a:lnTo>
                  <a:lnTo>
                    <a:pt x="4524" y="3286"/>
                  </a:lnTo>
                  <a:lnTo>
                    <a:pt x="4618" y="3060"/>
                  </a:lnTo>
                  <a:lnTo>
                    <a:pt x="4675" y="2854"/>
                  </a:lnTo>
                  <a:lnTo>
                    <a:pt x="4693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915"/>
                  </a:lnTo>
                  <a:lnTo>
                    <a:pt x="4618" y="1709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30" y="808"/>
                  </a:lnTo>
                  <a:lnTo>
                    <a:pt x="3999" y="676"/>
                  </a:lnTo>
                  <a:lnTo>
                    <a:pt x="3849" y="545"/>
                  </a:lnTo>
                  <a:lnTo>
                    <a:pt x="3680" y="414"/>
                  </a:lnTo>
                  <a:lnTo>
                    <a:pt x="3511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6" y="94"/>
                  </a:lnTo>
                  <a:lnTo>
                    <a:pt x="2760" y="38"/>
                  </a:lnTo>
                  <a:lnTo>
                    <a:pt x="2572" y="19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1"/>
            <p:cNvSpPr/>
            <p:nvPr/>
          </p:nvSpPr>
          <p:spPr>
            <a:xfrm>
              <a:off x="4386750" y="5033375"/>
              <a:ext cx="117825" cy="118300"/>
            </a:xfrm>
            <a:custGeom>
              <a:avLst/>
              <a:gdLst/>
              <a:ahLst/>
              <a:cxnLst/>
              <a:rect l="l" t="t" r="r" b="b"/>
              <a:pathLst>
                <a:path w="4713" h="4732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140" y="19"/>
                  </a:lnTo>
                  <a:lnTo>
                    <a:pt x="1896" y="57"/>
                  </a:lnTo>
                  <a:lnTo>
                    <a:pt x="1896" y="57"/>
                  </a:lnTo>
                  <a:lnTo>
                    <a:pt x="1727" y="94"/>
                  </a:lnTo>
                  <a:lnTo>
                    <a:pt x="1577" y="151"/>
                  </a:lnTo>
                  <a:lnTo>
                    <a:pt x="1577" y="151"/>
                  </a:lnTo>
                  <a:lnTo>
                    <a:pt x="1408" y="207"/>
                  </a:lnTo>
                  <a:lnTo>
                    <a:pt x="1258" y="282"/>
                  </a:lnTo>
                  <a:lnTo>
                    <a:pt x="1258" y="282"/>
                  </a:lnTo>
                  <a:lnTo>
                    <a:pt x="1052" y="414"/>
                  </a:lnTo>
                  <a:lnTo>
                    <a:pt x="845" y="564"/>
                  </a:lnTo>
                  <a:lnTo>
                    <a:pt x="657" y="733"/>
                  </a:lnTo>
                  <a:lnTo>
                    <a:pt x="489" y="920"/>
                  </a:lnTo>
                  <a:lnTo>
                    <a:pt x="489" y="920"/>
                  </a:lnTo>
                  <a:lnTo>
                    <a:pt x="395" y="1071"/>
                  </a:lnTo>
                  <a:lnTo>
                    <a:pt x="301" y="1202"/>
                  </a:lnTo>
                  <a:lnTo>
                    <a:pt x="301" y="1202"/>
                  </a:lnTo>
                  <a:lnTo>
                    <a:pt x="207" y="1390"/>
                  </a:lnTo>
                  <a:lnTo>
                    <a:pt x="132" y="1577"/>
                  </a:lnTo>
                  <a:lnTo>
                    <a:pt x="76" y="1765"/>
                  </a:lnTo>
                  <a:lnTo>
                    <a:pt x="38" y="1972"/>
                  </a:lnTo>
                  <a:lnTo>
                    <a:pt x="0" y="2178"/>
                  </a:lnTo>
                  <a:lnTo>
                    <a:pt x="0" y="2403"/>
                  </a:lnTo>
                  <a:lnTo>
                    <a:pt x="19" y="2610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113" y="3098"/>
                  </a:lnTo>
                  <a:lnTo>
                    <a:pt x="207" y="3342"/>
                  </a:lnTo>
                  <a:lnTo>
                    <a:pt x="338" y="3586"/>
                  </a:lnTo>
                  <a:lnTo>
                    <a:pt x="489" y="3793"/>
                  </a:lnTo>
                  <a:lnTo>
                    <a:pt x="489" y="3793"/>
                  </a:lnTo>
                  <a:lnTo>
                    <a:pt x="582" y="3924"/>
                  </a:lnTo>
                  <a:lnTo>
                    <a:pt x="714" y="4055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37"/>
                  </a:lnTo>
                  <a:lnTo>
                    <a:pt x="1258" y="4450"/>
                  </a:lnTo>
                  <a:lnTo>
                    <a:pt x="1465" y="4543"/>
                  </a:lnTo>
                  <a:lnTo>
                    <a:pt x="1671" y="4618"/>
                  </a:lnTo>
                  <a:lnTo>
                    <a:pt x="1896" y="4675"/>
                  </a:lnTo>
                  <a:lnTo>
                    <a:pt x="2122" y="4712"/>
                  </a:lnTo>
                  <a:lnTo>
                    <a:pt x="2347" y="4731"/>
                  </a:lnTo>
                  <a:lnTo>
                    <a:pt x="2347" y="4731"/>
                  </a:lnTo>
                  <a:lnTo>
                    <a:pt x="2591" y="4712"/>
                  </a:lnTo>
                  <a:lnTo>
                    <a:pt x="2816" y="4675"/>
                  </a:lnTo>
                  <a:lnTo>
                    <a:pt x="2816" y="4675"/>
                  </a:lnTo>
                  <a:lnTo>
                    <a:pt x="3041" y="4618"/>
                  </a:lnTo>
                  <a:lnTo>
                    <a:pt x="3267" y="4543"/>
                  </a:lnTo>
                  <a:lnTo>
                    <a:pt x="3492" y="4431"/>
                  </a:lnTo>
                  <a:lnTo>
                    <a:pt x="3680" y="4318"/>
                  </a:lnTo>
                  <a:lnTo>
                    <a:pt x="3867" y="4187"/>
                  </a:lnTo>
                  <a:lnTo>
                    <a:pt x="4036" y="4037"/>
                  </a:lnTo>
                  <a:lnTo>
                    <a:pt x="4187" y="3868"/>
                  </a:lnTo>
                  <a:lnTo>
                    <a:pt x="4318" y="3680"/>
                  </a:lnTo>
                  <a:lnTo>
                    <a:pt x="4431" y="3492"/>
                  </a:lnTo>
                  <a:lnTo>
                    <a:pt x="4524" y="3286"/>
                  </a:lnTo>
                  <a:lnTo>
                    <a:pt x="4618" y="3060"/>
                  </a:lnTo>
                  <a:lnTo>
                    <a:pt x="4675" y="2854"/>
                  </a:lnTo>
                  <a:lnTo>
                    <a:pt x="4693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915"/>
                  </a:lnTo>
                  <a:lnTo>
                    <a:pt x="4675" y="1915"/>
                  </a:lnTo>
                  <a:lnTo>
                    <a:pt x="4618" y="1709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30" y="808"/>
                  </a:lnTo>
                  <a:lnTo>
                    <a:pt x="3999" y="676"/>
                  </a:lnTo>
                  <a:lnTo>
                    <a:pt x="3849" y="545"/>
                  </a:lnTo>
                  <a:lnTo>
                    <a:pt x="3680" y="414"/>
                  </a:lnTo>
                  <a:lnTo>
                    <a:pt x="3511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6" y="94"/>
                  </a:lnTo>
                  <a:lnTo>
                    <a:pt x="2760" y="38"/>
                  </a:lnTo>
                  <a:lnTo>
                    <a:pt x="2572" y="19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1"/>
            <p:cNvSpPr/>
            <p:nvPr/>
          </p:nvSpPr>
          <p:spPr>
            <a:xfrm>
              <a:off x="3866775" y="5359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122" y="0"/>
                  </a:moveTo>
                  <a:lnTo>
                    <a:pt x="1896" y="38"/>
                  </a:lnTo>
                  <a:lnTo>
                    <a:pt x="1690" y="94"/>
                  </a:lnTo>
                  <a:lnTo>
                    <a:pt x="1502" y="150"/>
                  </a:lnTo>
                  <a:lnTo>
                    <a:pt x="1314" y="244"/>
                  </a:lnTo>
                  <a:lnTo>
                    <a:pt x="1127" y="338"/>
                  </a:lnTo>
                  <a:lnTo>
                    <a:pt x="958" y="451"/>
                  </a:lnTo>
                  <a:lnTo>
                    <a:pt x="808" y="563"/>
                  </a:lnTo>
                  <a:lnTo>
                    <a:pt x="657" y="714"/>
                  </a:lnTo>
                  <a:lnTo>
                    <a:pt x="526" y="864"/>
                  </a:lnTo>
                  <a:lnTo>
                    <a:pt x="432" y="995"/>
                  </a:lnTo>
                  <a:lnTo>
                    <a:pt x="338" y="1127"/>
                  </a:lnTo>
                  <a:lnTo>
                    <a:pt x="244" y="1314"/>
                  </a:lnTo>
                  <a:lnTo>
                    <a:pt x="151" y="1502"/>
                  </a:lnTo>
                  <a:lnTo>
                    <a:pt x="94" y="1709"/>
                  </a:lnTo>
                  <a:lnTo>
                    <a:pt x="38" y="1915"/>
                  </a:lnTo>
                  <a:lnTo>
                    <a:pt x="0" y="2140"/>
                  </a:lnTo>
                  <a:lnTo>
                    <a:pt x="0" y="2366"/>
                  </a:lnTo>
                  <a:lnTo>
                    <a:pt x="0" y="2591"/>
                  </a:lnTo>
                  <a:lnTo>
                    <a:pt x="38" y="2816"/>
                  </a:lnTo>
                  <a:lnTo>
                    <a:pt x="94" y="3023"/>
                  </a:lnTo>
                  <a:lnTo>
                    <a:pt x="169" y="3210"/>
                  </a:lnTo>
                  <a:lnTo>
                    <a:pt x="244" y="3398"/>
                  </a:lnTo>
                  <a:lnTo>
                    <a:pt x="338" y="3586"/>
                  </a:lnTo>
                  <a:lnTo>
                    <a:pt x="451" y="3755"/>
                  </a:lnTo>
                  <a:lnTo>
                    <a:pt x="582" y="3905"/>
                  </a:lnTo>
                  <a:lnTo>
                    <a:pt x="714" y="4055"/>
                  </a:lnTo>
                  <a:lnTo>
                    <a:pt x="864" y="4186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8" y="4562"/>
                  </a:lnTo>
                  <a:lnTo>
                    <a:pt x="1746" y="4637"/>
                  </a:lnTo>
                  <a:lnTo>
                    <a:pt x="1953" y="4674"/>
                  </a:lnTo>
                  <a:lnTo>
                    <a:pt x="2140" y="4693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3041" y="4599"/>
                  </a:lnTo>
                  <a:lnTo>
                    <a:pt x="3267" y="4524"/>
                  </a:lnTo>
                  <a:lnTo>
                    <a:pt x="3473" y="4430"/>
                  </a:lnTo>
                  <a:lnTo>
                    <a:pt x="3680" y="4299"/>
                  </a:lnTo>
                  <a:lnTo>
                    <a:pt x="3867" y="4168"/>
                  </a:lnTo>
                  <a:lnTo>
                    <a:pt x="4036" y="4017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31" y="3473"/>
                  </a:lnTo>
                  <a:lnTo>
                    <a:pt x="4524" y="3267"/>
                  </a:lnTo>
                  <a:lnTo>
                    <a:pt x="4599" y="3060"/>
                  </a:lnTo>
                  <a:lnTo>
                    <a:pt x="4656" y="2835"/>
                  </a:lnTo>
                  <a:lnTo>
                    <a:pt x="4693" y="2610"/>
                  </a:lnTo>
                  <a:lnTo>
                    <a:pt x="4712" y="2366"/>
                  </a:lnTo>
                  <a:lnTo>
                    <a:pt x="4693" y="2140"/>
                  </a:lnTo>
                  <a:lnTo>
                    <a:pt x="4675" y="1896"/>
                  </a:lnTo>
                  <a:lnTo>
                    <a:pt x="4581" y="1596"/>
                  </a:lnTo>
                  <a:lnTo>
                    <a:pt x="4468" y="1314"/>
                  </a:lnTo>
                  <a:lnTo>
                    <a:pt x="4393" y="1164"/>
                  </a:lnTo>
                  <a:lnTo>
                    <a:pt x="4299" y="1033"/>
                  </a:lnTo>
                  <a:lnTo>
                    <a:pt x="4130" y="807"/>
                  </a:lnTo>
                  <a:lnTo>
                    <a:pt x="3924" y="601"/>
                  </a:lnTo>
                  <a:lnTo>
                    <a:pt x="3698" y="413"/>
                  </a:lnTo>
                  <a:lnTo>
                    <a:pt x="3454" y="263"/>
                  </a:lnTo>
                  <a:lnTo>
                    <a:pt x="3210" y="150"/>
                  </a:lnTo>
                  <a:lnTo>
                    <a:pt x="2929" y="57"/>
                  </a:lnTo>
                  <a:lnTo>
                    <a:pt x="2647" y="19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1"/>
            <p:cNvSpPr/>
            <p:nvPr/>
          </p:nvSpPr>
          <p:spPr>
            <a:xfrm>
              <a:off x="3866775" y="5359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2366" y="0"/>
                  </a:moveTo>
                  <a:lnTo>
                    <a:pt x="2366" y="0"/>
                  </a:lnTo>
                  <a:lnTo>
                    <a:pt x="2122" y="0"/>
                  </a:lnTo>
                  <a:lnTo>
                    <a:pt x="1896" y="38"/>
                  </a:lnTo>
                  <a:lnTo>
                    <a:pt x="1896" y="38"/>
                  </a:lnTo>
                  <a:lnTo>
                    <a:pt x="1690" y="94"/>
                  </a:lnTo>
                  <a:lnTo>
                    <a:pt x="1502" y="150"/>
                  </a:lnTo>
                  <a:lnTo>
                    <a:pt x="1314" y="244"/>
                  </a:lnTo>
                  <a:lnTo>
                    <a:pt x="1127" y="338"/>
                  </a:lnTo>
                  <a:lnTo>
                    <a:pt x="958" y="451"/>
                  </a:lnTo>
                  <a:lnTo>
                    <a:pt x="808" y="563"/>
                  </a:lnTo>
                  <a:lnTo>
                    <a:pt x="657" y="714"/>
                  </a:lnTo>
                  <a:lnTo>
                    <a:pt x="526" y="864"/>
                  </a:lnTo>
                  <a:lnTo>
                    <a:pt x="526" y="864"/>
                  </a:lnTo>
                  <a:lnTo>
                    <a:pt x="432" y="995"/>
                  </a:lnTo>
                  <a:lnTo>
                    <a:pt x="338" y="1127"/>
                  </a:lnTo>
                  <a:lnTo>
                    <a:pt x="338" y="1127"/>
                  </a:lnTo>
                  <a:lnTo>
                    <a:pt x="244" y="1314"/>
                  </a:lnTo>
                  <a:lnTo>
                    <a:pt x="151" y="1502"/>
                  </a:lnTo>
                  <a:lnTo>
                    <a:pt x="94" y="1709"/>
                  </a:lnTo>
                  <a:lnTo>
                    <a:pt x="38" y="1915"/>
                  </a:lnTo>
                  <a:lnTo>
                    <a:pt x="0" y="2140"/>
                  </a:lnTo>
                  <a:lnTo>
                    <a:pt x="0" y="2366"/>
                  </a:lnTo>
                  <a:lnTo>
                    <a:pt x="0" y="2591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94" y="3023"/>
                  </a:lnTo>
                  <a:lnTo>
                    <a:pt x="169" y="3210"/>
                  </a:lnTo>
                  <a:lnTo>
                    <a:pt x="244" y="3398"/>
                  </a:lnTo>
                  <a:lnTo>
                    <a:pt x="338" y="3586"/>
                  </a:lnTo>
                  <a:lnTo>
                    <a:pt x="451" y="3755"/>
                  </a:lnTo>
                  <a:lnTo>
                    <a:pt x="582" y="3905"/>
                  </a:lnTo>
                  <a:lnTo>
                    <a:pt x="714" y="4055"/>
                  </a:lnTo>
                  <a:lnTo>
                    <a:pt x="864" y="4186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8" y="4562"/>
                  </a:lnTo>
                  <a:lnTo>
                    <a:pt x="1746" y="4637"/>
                  </a:lnTo>
                  <a:lnTo>
                    <a:pt x="1953" y="4674"/>
                  </a:lnTo>
                  <a:lnTo>
                    <a:pt x="2140" y="4693"/>
                  </a:lnTo>
                  <a:lnTo>
                    <a:pt x="2347" y="4712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41" y="4599"/>
                  </a:lnTo>
                  <a:lnTo>
                    <a:pt x="3267" y="4524"/>
                  </a:lnTo>
                  <a:lnTo>
                    <a:pt x="3473" y="4430"/>
                  </a:lnTo>
                  <a:lnTo>
                    <a:pt x="3680" y="4299"/>
                  </a:lnTo>
                  <a:lnTo>
                    <a:pt x="3867" y="4168"/>
                  </a:lnTo>
                  <a:lnTo>
                    <a:pt x="4036" y="4017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31" y="3473"/>
                  </a:lnTo>
                  <a:lnTo>
                    <a:pt x="4524" y="3267"/>
                  </a:lnTo>
                  <a:lnTo>
                    <a:pt x="4599" y="3060"/>
                  </a:lnTo>
                  <a:lnTo>
                    <a:pt x="4656" y="2835"/>
                  </a:lnTo>
                  <a:lnTo>
                    <a:pt x="4693" y="2610"/>
                  </a:lnTo>
                  <a:lnTo>
                    <a:pt x="4712" y="2366"/>
                  </a:lnTo>
                  <a:lnTo>
                    <a:pt x="4693" y="2140"/>
                  </a:lnTo>
                  <a:lnTo>
                    <a:pt x="4675" y="1896"/>
                  </a:lnTo>
                  <a:lnTo>
                    <a:pt x="4675" y="1896"/>
                  </a:lnTo>
                  <a:lnTo>
                    <a:pt x="4581" y="1596"/>
                  </a:lnTo>
                  <a:lnTo>
                    <a:pt x="4468" y="1314"/>
                  </a:lnTo>
                  <a:lnTo>
                    <a:pt x="4468" y="1314"/>
                  </a:lnTo>
                  <a:lnTo>
                    <a:pt x="4393" y="1164"/>
                  </a:lnTo>
                  <a:lnTo>
                    <a:pt x="4299" y="1033"/>
                  </a:lnTo>
                  <a:lnTo>
                    <a:pt x="4299" y="1033"/>
                  </a:lnTo>
                  <a:lnTo>
                    <a:pt x="4130" y="807"/>
                  </a:lnTo>
                  <a:lnTo>
                    <a:pt x="3924" y="601"/>
                  </a:lnTo>
                  <a:lnTo>
                    <a:pt x="3698" y="413"/>
                  </a:lnTo>
                  <a:lnTo>
                    <a:pt x="3454" y="263"/>
                  </a:lnTo>
                  <a:lnTo>
                    <a:pt x="3210" y="150"/>
                  </a:lnTo>
                  <a:lnTo>
                    <a:pt x="2929" y="57"/>
                  </a:lnTo>
                  <a:lnTo>
                    <a:pt x="2647" y="19"/>
                  </a:lnTo>
                  <a:lnTo>
                    <a:pt x="236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1"/>
            <p:cNvSpPr/>
            <p:nvPr/>
          </p:nvSpPr>
          <p:spPr>
            <a:xfrm>
              <a:off x="2215325" y="42571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141" y="0"/>
                  </a:moveTo>
                  <a:lnTo>
                    <a:pt x="1897" y="38"/>
                  </a:lnTo>
                  <a:lnTo>
                    <a:pt x="1671" y="94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4"/>
                  </a:lnTo>
                  <a:lnTo>
                    <a:pt x="864" y="544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2"/>
                  </a:lnTo>
                  <a:lnTo>
                    <a:pt x="282" y="1239"/>
                  </a:lnTo>
                  <a:lnTo>
                    <a:pt x="188" y="1445"/>
                  </a:lnTo>
                  <a:lnTo>
                    <a:pt x="113" y="1652"/>
                  </a:lnTo>
                  <a:lnTo>
                    <a:pt x="57" y="1877"/>
                  </a:lnTo>
                  <a:lnTo>
                    <a:pt x="19" y="2102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94" y="3022"/>
                  </a:lnTo>
                  <a:lnTo>
                    <a:pt x="170" y="3210"/>
                  </a:lnTo>
                  <a:lnTo>
                    <a:pt x="245" y="3398"/>
                  </a:lnTo>
                  <a:lnTo>
                    <a:pt x="357" y="3585"/>
                  </a:lnTo>
                  <a:lnTo>
                    <a:pt x="470" y="3754"/>
                  </a:lnTo>
                  <a:lnTo>
                    <a:pt x="583" y="3905"/>
                  </a:lnTo>
                  <a:lnTo>
                    <a:pt x="733" y="4055"/>
                  </a:lnTo>
                  <a:lnTo>
                    <a:pt x="883" y="4186"/>
                  </a:lnTo>
                  <a:lnTo>
                    <a:pt x="1033" y="4299"/>
                  </a:lnTo>
                  <a:lnTo>
                    <a:pt x="1202" y="4411"/>
                  </a:lnTo>
                  <a:lnTo>
                    <a:pt x="1390" y="4505"/>
                  </a:lnTo>
                  <a:lnTo>
                    <a:pt x="1559" y="4580"/>
                  </a:lnTo>
                  <a:lnTo>
                    <a:pt x="1765" y="4637"/>
                  </a:lnTo>
                  <a:lnTo>
                    <a:pt x="1953" y="4674"/>
                  </a:lnTo>
                  <a:lnTo>
                    <a:pt x="2159" y="4693"/>
                  </a:lnTo>
                  <a:lnTo>
                    <a:pt x="2366" y="4712"/>
                  </a:lnTo>
                  <a:lnTo>
                    <a:pt x="2591" y="4693"/>
                  </a:lnTo>
                  <a:lnTo>
                    <a:pt x="2816" y="4674"/>
                  </a:lnTo>
                  <a:lnTo>
                    <a:pt x="3042" y="4618"/>
                  </a:lnTo>
                  <a:lnTo>
                    <a:pt x="3248" y="4543"/>
                  </a:lnTo>
                  <a:lnTo>
                    <a:pt x="3436" y="4449"/>
                  </a:lnTo>
                  <a:lnTo>
                    <a:pt x="3624" y="4355"/>
                  </a:lnTo>
                  <a:lnTo>
                    <a:pt x="3793" y="4224"/>
                  </a:lnTo>
                  <a:lnTo>
                    <a:pt x="3943" y="4092"/>
                  </a:lnTo>
                  <a:lnTo>
                    <a:pt x="4093" y="3942"/>
                  </a:lnTo>
                  <a:lnTo>
                    <a:pt x="4224" y="3792"/>
                  </a:lnTo>
                  <a:lnTo>
                    <a:pt x="4318" y="3661"/>
                  </a:lnTo>
                  <a:lnTo>
                    <a:pt x="4412" y="3510"/>
                  </a:lnTo>
                  <a:lnTo>
                    <a:pt x="4506" y="3341"/>
                  </a:lnTo>
                  <a:lnTo>
                    <a:pt x="4581" y="3154"/>
                  </a:lnTo>
                  <a:lnTo>
                    <a:pt x="4637" y="2947"/>
                  </a:lnTo>
                  <a:lnTo>
                    <a:pt x="4694" y="2741"/>
                  </a:lnTo>
                  <a:lnTo>
                    <a:pt x="4712" y="2534"/>
                  </a:lnTo>
                  <a:lnTo>
                    <a:pt x="4712" y="2328"/>
                  </a:lnTo>
                  <a:lnTo>
                    <a:pt x="4712" y="2102"/>
                  </a:lnTo>
                  <a:lnTo>
                    <a:pt x="4675" y="1896"/>
                  </a:lnTo>
                  <a:lnTo>
                    <a:pt x="4637" y="1727"/>
                  </a:lnTo>
                  <a:lnTo>
                    <a:pt x="4581" y="1577"/>
                  </a:lnTo>
                  <a:lnTo>
                    <a:pt x="4525" y="1427"/>
                  </a:lnTo>
                  <a:lnTo>
                    <a:pt x="4468" y="1276"/>
                  </a:lnTo>
                  <a:lnTo>
                    <a:pt x="4374" y="1126"/>
                  </a:lnTo>
                  <a:lnTo>
                    <a:pt x="4299" y="995"/>
                  </a:lnTo>
                  <a:lnTo>
                    <a:pt x="4149" y="826"/>
                  </a:lnTo>
                  <a:lnTo>
                    <a:pt x="3999" y="657"/>
                  </a:lnTo>
                  <a:lnTo>
                    <a:pt x="3830" y="507"/>
                  </a:lnTo>
                  <a:lnTo>
                    <a:pt x="3661" y="394"/>
                  </a:lnTo>
                  <a:lnTo>
                    <a:pt x="3473" y="282"/>
                  </a:lnTo>
                  <a:lnTo>
                    <a:pt x="3267" y="188"/>
                  </a:lnTo>
                  <a:lnTo>
                    <a:pt x="3060" y="94"/>
                  </a:lnTo>
                  <a:lnTo>
                    <a:pt x="2854" y="38"/>
                  </a:lnTo>
                  <a:lnTo>
                    <a:pt x="2685" y="19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1"/>
            <p:cNvSpPr/>
            <p:nvPr/>
          </p:nvSpPr>
          <p:spPr>
            <a:xfrm>
              <a:off x="2215325" y="42571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2366" y="0"/>
                  </a:moveTo>
                  <a:lnTo>
                    <a:pt x="2366" y="0"/>
                  </a:lnTo>
                  <a:lnTo>
                    <a:pt x="2141" y="0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94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4"/>
                  </a:lnTo>
                  <a:lnTo>
                    <a:pt x="864" y="544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2"/>
                  </a:lnTo>
                  <a:lnTo>
                    <a:pt x="282" y="1239"/>
                  </a:lnTo>
                  <a:lnTo>
                    <a:pt x="188" y="1445"/>
                  </a:lnTo>
                  <a:lnTo>
                    <a:pt x="113" y="1652"/>
                  </a:lnTo>
                  <a:lnTo>
                    <a:pt x="57" y="1877"/>
                  </a:lnTo>
                  <a:lnTo>
                    <a:pt x="19" y="2102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57" y="2816"/>
                  </a:lnTo>
                  <a:lnTo>
                    <a:pt x="94" y="3022"/>
                  </a:lnTo>
                  <a:lnTo>
                    <a:pt x="170" y="3210"/>
                  </a:lnTo>
                  <a:lnTo>
                    <a:pt x="245" y="3398"/>
                  </a:lnTo>
                  <a:lnTo>
                    <a:pt x="357" y="3585"/>
                  </a:lnTo>
                  <a:lnTo>
                    <a:pt x="470" y="3754"/>
                  </a:lnTo>
                  <a:lnTo>
                    <a:pt x="583" y="3905"/>
                  </a:lnTo>
                  <a:lnTo>
                    <a:pt x="733" y="4055"/>
                  </a:lnTo>
                  <a:lnTo>
                    <a:pt x="883" y="4186"/>
                  </a:lnTo>
                  <a:lnTo>
                    <a:pt x="1033" y="4299"/>
                  </a:lnTo>
                  <a:lnTo>
                    <a:pt x="1202" y="4411"/>
                  </a:lnTo>
                  <a:lnTo>
                    <a:pt x="1390" y="4505"/>
                  </a:lnTo>
                  <a:lnTo>
                    <a:pt x="1559" y="4580"/>
                  </a:lnTo>
                  <a:lnTo>
                    <a:pt x="1765" y="4637"/>
                  </a:lnTo>
                  <a:lnTo>
                    <a:pt x="1953" y="4674"/>
                  </a:lnTo>
                  <a:lnTo>
                    <a:pt x="2159" y="4693"/>
                  </a:lnTo>
                  <a:lnTo>
                    <a:pt x="2366" y="4712"/>
                  </a:lnTo>
                  <a:lnTo>
                    <a:pt x="2366" y="4712"/>
                  </a:lnTo>
                  <a:lnTo>
                    <a:pt x="2591" y="4693"/>
                  </a:lnTo>
                  <a:lnTo>
                    <a:pt x="2816" y="4674"/>
                  </a:lnTo>
                  <a:lnTo>
                    <a:pt x="2816" y="4674"/>
                  </a:lnTo>
                  <a:lnTo>
                    <a:pt x="3042" y="4618"/>
                  </a:lnTo>
                  <a:lnTo>
                    <a:pt x="3248" y="4543"/>
                  </a:lnTo>
                  <a:lnTo>
                    <a:pt x="3436" y="4449"/>
                  </a:lnTo>
                  <a:lnTo>
                    <a:pt x="3624" y="4355"/>
                  </a:lnTo>
                  <a:lnTo>
                    <a:pt x="3793" y="4224"/>
                  </a:lnTo>
                  <a:lnTo>
                    <a:pt x="3943" y="4092"/>
                  </a:lnTo>
                  <a:lnTo>
                    <a:pt x="4093" y="3942"/>
                  </a:lnTo>
                  <a:lnTo>
                    <a:pt x="4224" y="3792"/>
                  </a:lnTo>
                  <a:lnTo>
                    <a:pt x="4224" y="3792"/>
                  </a:lnTo>
                  <a:lnTo>
                    <a:pt x="4318" y="3661"/>
                  </a:lnTo>
                  <a:lnTo>
                    <a:pt x="4412" y="3510"/>
                  </a:lnTo>
                  <a:lnTo>
                    <a:pt x="4412" y="3510"/>
                  </a:lnTo>
                  <a:lnTo>
                    <a:pt x="4506" y="3341"/>
                  </a:lnTo>
                  <a:lnTo>
                    <a:pt x="4581" y="3154"/>
                  </a:lnTo>
                  <a:lnTo>
                    <a:pt x="4637" y="2947"/>
                  </a:lnTo>
                  <a:lnTo>
                    <a:pt x="4694" y="2741"/>
                  </a:lnTo>
                  <a:lnTo>
                    <a:pt x="4712" y="2534"/>
                  </a:lnTo>
                  <a:lnTo>
                    <a:pt x="4712" y="2328"/>
                  </a:lnTo>
                  <a:lnTo>
                    <a:pt x="4712" y="2102"/>
                  </a:lnTo>
                  <a:lnTo>
                    <a:pt x="4675" y="1896"/>
                  </a:lnTo>
                  <a:lnTo>
                    <a:pt x="4675" y="1896"/>
                  </a:lnTo>
                  <a:lnTo>
                    <a:pt x="4637" y="1727"/>
                  </a:lnTo>
                  <a:lnTo>
                    <a:pt x="4581" y="1577"/>
                  </a:lnTo>
                  <a:lnTo>
                    <a:pt x="4525" y="1427"/>
                  </a:lnTo>
                  <a:lnTo>
                    <a:pt x="4468" y="1276"/>
                  </a:lnTo>
                  <a:lnTo>
                    <a:pt x="4468" y="1276"/>
                  </a:lnTo>
                  <a:lnTo>
                    <a:pt x="4374" y="1126"/>
                  </a:lnTo>
                  <a:lnTo>
                    <a:pt x="4299" y="995"/>
                  </a:lnTo>
                  <a:lnTo>
                    <a:pt x="4299" y="995"/>
                  </a:lnTo>
                  <a:lnTo>
                    <a:pt x="4149" y="826"/>
                  </a:lnTo>
                  <a:lnTo>
                    <a:pt x="3999" y="657"/>
                  </a:lnTo>
                  <a:lnTo>
                    <a:pt x="3830" y="507"/>
                  </a:lnTo>
                  <a:lnTo>
                    <a:pt x="3661" y="394"/>
                  </a:lnTo>
                  <a:lnTo>
                    <a:pt x="3473" y="282"/>
                  </a:lnTo>
                  <a:lnTo>
                    <a:pt x="3267" y="188"/>
                  </a:lnTo>
                  <a:lnTo>
                    <a:pt x="3060" y="94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685" y="19"/>
                  </a:lnTo>
                  <a:lnTo>
                    <a:pt x="2535" y="0"/>
                  </a:lnTo>
                  <a:lnTo>
                    <a:pt x="2535" y="0"/>
                  </a:lnTo>
                  <a:lnTo>
                    <a:pt x="236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1"/>
            <p:cNvSpPr/>
            <p:nvPr/>
          </p:nvSpPr>
          <p:spPr>
            <a:xfrm>
              <a:off x="2427925" y="2735700"/>
              <a:ext cx="118275" cy="117825"/>
            </a:xfrm>
            <a:custGeom>
              <a:avLst/>
              <a:gdLst/>
              <a:ahLst/>
              <a:cxnLst/>
              <a:rect l="l" t="t" r="r" b="b"/>
              <a:pathLst>
                <a:path w="4731" h="4713" extrusionOk="0">
                  <a:moveTo>
                    <a:pt x="2140" y="1"/>
                  </a:moveTo>
                  <a:lnTo>
                    <a:pt x="1915" y="38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39" y="282"/>
                  </a:lnTo>
                  <a:lnTo>
                    <a:pt x="1051" y="395"/>
                  </a:lnTo>
                  <a:lnTo>
                    <a:pt x="864" y="526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413" y="1033"/>
                  </a:lnTo>
                  <a:lnTo>
                    <a:pt x="282" y="1240"/>
                  </a:lnTo>
                  <a:lnTo>
                    <a:pt x="188" y="1427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0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94" y="2985"/>
                  </a:lnTo>
                  <a:lnTo>
                    <a:pt x="150" y="3154"/>
                  </a:lnTo>
                  <a:lnTo>
                    <a:pt x="207" y="3323"/>
                  </a:lnTo>
                  <a:lnTo>
                    <a:pt x="301" y="3474"/>
                  </a:lnTo>
                  <a:lnTo>
                    <a:pt x="376" y="3624"/>
                  </a:lnTo>
                  <a:lnTo>
                    <a:pt x="470" y="3755"/>
                  </a:lnTo>
                  <a:lnTo>
                    <a:pt x="582" y="3886"/>
                  </a:lnTo>
                  <a:lnTo>
                    <a:pt x="695" y="4018"/>
                  </a:lnTo>
                  <a:lnTo>
                    <a:pt x="826" y="4131"/>
                  </a:lnTo>
                  <a:lnTo>
                    <a:pt x="958" y="4243"/>
                  </a:lnTo>
                  <a:lnTo>
                    <a:pt x="1089" y="4337"/>
                  </a:lnTo>
                  <a:lnTo>
                    <a:pt x="1239" y="4412"/>
                  </a:lnTo>
                  <a:lnTo>
                    <a:pt x="1389" y="4487"/>
                  </a:lnTo>
                  <a:lnTo>
                    <a:pt x="1558" y="4562"/>
                  </a:lnTo>
                  <a:lnTo>
                    <a:pt x="1708" y="4619"/>
                  </a:lnTo>
                  <a:lnTo>
                    <a:pt x="1877" y="4656"/>
                  </a:lnTo>
                  <a:lnTo>
                    <a:pt x="2046" y="4694"/>
                  </a:lnTo>
                  <a:lnTo>
                    <a:pt x="2197" y="4694"/>
                  </a:lnTo>
                  <a:lnTo>
                    <a:pt x="2365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5" y="4525"/>
                  </a:lnTo>
                  <a:lnTo>
                    <a:pt x="3492" y="4431"/>
                  </a:lnTo>
                  <a:lnTo>
                    <a:pt x="3679" y="4299"/>
                  </a:lnTo>
                  <a:lnTo>
                    <a:pt x="3867" y="4168"/>
                  </a:lnTo>
                  <a:lnTo>
                    <a:pt x="4036" y="4018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49" y="3474"/>
                  </a:lnTo>
                  <a:lnTo>
                    <a:pt x="4543" y="3267"/>
                  </a:lnTo>
                  <a:lnTo>
                    <a:pt x="4618" y="3042"/>
                  </a:lnTo>
                  <a:lnTo>
                    <a:pt x="4674" y="2835"/>
                  </a:lnTo>
                  <a:lnTo>
                    <a:pt x="4712" y="2591"/>
                  </a:lnTo>
                  <a:lnTo>
                    <a:pt x="4731" y="2366"/>
                  </a:lnTo>
                  <a:lnTo>
                    <a:pt x="4712" y="2122"/>
                  </a:lnTo>
                  <a:lnTo>
                    <a:pt x="4674" y="1897"/>
                  </a:lnTo>
                  <a:lnTo>
                    <a:pt x="4637" y="1728"/>
                  </a:lnTo>
                  <a:lnTo>
                    <a:pt x="4599" y="1578"/>
                  </a:lnTo>
                  <a:lnTo>
                    <a:pt x="4524" y="1427"/>
                  </a:lnTo>
                  <a:lnTo>
                    <a:pt x="4468" y="1277"/>
                  </a:lnTo>
                  <a:lnTo>
                    <a:pt x="4374" y="1127"/>
                  </a:lnTo>
                  <a:lnTo>
                    <a:pt x="4299" y="996"/>
                  </a:lnTo>
                  <a:lnTo>
                    <a:pt x="4111" y="770"/>
                  </a:lnTo>
                  <a:lnTo>
                    <a:pt x="3924" y="583"/>
                  </a:lnTo>
                  <a:lnTo>
                    <a:pt x="3698" y="414"/>
                  </a:lnTo>
                  <a:lnTo>
                    <a:pt x="3454" y="264"/>
                  </a:lnTo>
                  <a:lnTo>
                    <a:pt x="3210" y="151"/>
                  </a:lnTo>
                  <a:lnTo>
                    <a:pt x="2929" y="57"/>
                  </a:lnTo>
                  <a:lnTo>
                    <a:pt x="26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1"/>
            <p:cNvSpPr/>
            <p:nvPr/>
          </p:nvSpPr>
          <p:spPr>
            <a:xfrm>
              <a:off x="2427925" y="2735700"/>
              <a:ext cx="118275" cy="117825"/>
            </a:xfrm>
            <a:custGeom>
              <a:avLst/>
              <a:gdLst/>
              <a:ahLst/>
              <a:cxnLst/>
              <a:rect l="l" t="t" r="r" b="b"/>
              <a:pathLst>
                <a:path w="4731" h="4713" fill="none" extrusionOk="0">
                  <a:moveTo>
                    <a:pt x="2365" y="1"/>
                  </a:moveTo>
                  <a:lnTo>
                    <a:pt x="2365" y="1"/>
                  </a:lnTo>
                  <a:lnTo>
                    <a:pt x="2140" y="1"/>
                  </a:lnTo>
                  <a:lnTo>
                    <a:pt x="1915" y="38"/>
                  </a:lnTo>
                  <a:lnTo>
                    <a:pt x="1915" y="38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39" y="282"/>
                  </a:lnTo>
                  <a:lnTo>
                    <a:pt x="1051" y="395"/>
                  </a:lnTo>
                  <a:lnTo>
                    <a:pt x="864" y="526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413" y="1033"/>
                  </a:lnTo>
                  <a:lnTo>
                    <a:pt x="282" y="1240"/>
                  </a:lnTo>
                  <a:lnTo>
                    <a:pt x="188" y="1427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0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57" y="2816"/>
                  </a:lnTo>
                  <a:lnTo>
                    <a:pt x="94" y="2985"/>
                  </a:lnTo>
                  <a:lnTo>
                    <a:pt x="150" y="3154"/>
                  </a:lnTo>
                  <a:lnTo>
                    <a:pt x="207" y="3323"/>
                  </a:lnTo>
                  <a:lnTo>
                    <a:pt x="301" y="3474"/>
                  </a:lnTo>
                  <a:lnTo>
                    <a:pt x="376" y="3624"/>
                  </a:lnTo>
                  <a:lnTo>
                    <a:pt x="470" y="3755"/>
                  </a:lnTo>
                  <a:lnTo>
                    <a:pt x="582" y="3886"/>
                  </a:lnTo>
                  <a:lnTo>
                    <a:pt x="695" y="4018"/>
                  </a:lnTo>
                  <a:lnTo>
                    <a:pt x="826" y="4131"/>
                  </a:lnTo>
                  <a:lnTo>
                    <a:pt x="958" y="4243"/>
                  </a:lnTo>
                  <a:lnTo>
                    <a:pt x="1089" y="4337"/>
                  </a:lnTo>
                  <a:lnTo>
                    <a:pt x="1239" y="4412"/>
                  </a:lnTo>
                  <a:lnTo>
                    <a:pt x="1389" y="4487"/>
                  </a:lnTo>
                  <a:lnTo>
                    <a:pt x="1558" y="4562"/>
                  </a:lnTo>
                  <a:lnTo>
                    <a:pt x="1708" y="4619"/>
                  </a:lnTo>
                  <a:lnTo>
                    <a:pt x="1877" y="4656"/>
                  </a:lnTo>
                  <a:lnTo>
                    <a:pt x="1877" y="4656"/>
                  </a:lnTo>
                  <a:lnTo>
                    <a:pt x="2046" y="4694"/>
                  </a:lnTo>
                  <a:lnTo>
                    <a:pt x="2197" y="4694"/>
                  </a:lnTo>
                  <a:lnTo>
                    <a:pt x="2197" y="4694"/>
                  </a:lnTo>
                  <a:lnTo>
                    <a:pt x="2365" y="4712"/>
                  </a:lnTo>
                  <a:lnTo>
                    <a:pt x="2365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5" y="4525"/>
                  </a:lnTo>
                  <a:lnTo>
                    <a:pt x="3492" y="4431"/>
                  </a:lnTo>
                  <a:lnTo>
                    <a:pt x="3679" y="4299"/>
                  </a:lnTo>
                  <a:lnTo>
                    <a:pt x="3867" y="4168"/>
                  </a:lnTo>
                  <a:lnTo>
                    <a:pt x="4036" y="4018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49" y="3474"/>
                  </a:lnTo>
                  <a:lnTo>
                    <a:pt x="4543" y="3267"/>
                  </a:lnTo>
                  <a:lnTo>
                    <a:pt x="4618" y="3042"/>
                  </a:lnTo>
                  <a:lnTo>
                    <a:pt x="4674" y="2835"/>
                  </a:lnTo>
                  <a:lnTo>
                    <a:pt x="4712" y="2591"/>
                  </a:lnTo>
                  <a:lnTo>
                    <a:pt x="4731" y="2366"/>
                  </a:lnTo>
                  <a:lnTo>
                    <a:pt x="4712" y="2122"/>
                  </a:lnTo>
                  <a:lnTo>
                    <a:pt x="4674" y="1897"/>
                  </a:lnTo>
                  <a:lnTo>
                    <a:pt x="4674" y="1897"/>
                  </a:lnTo>
                  <a:lnTo>
                    <a:pt x="4637" y="1728"/>
                  </a:lnTo>
                  <a:lnTo>
                    <a:pt x="4599" y="1578"/>
                  </a:lnTo>
                  <a:lnTo>
                    <a:pt x="4524" y="1427"/>
                  </a:lnTo>
                  <a:lnTo>
                    <a:pt x="4468" y="1277"/>
                  </a:lnTo>
                  <a:lnTo>
                    <a:pt x="4468" y="1277"/>
                  </a:lnTo>
                  <a:lnTo>
                    <a:pt x="4374" y="1127"/>
                  </a:lnTo>
                  <a:lnTo>
                    <a:pt x="4299" y="996"/>
                  </a:lnTo>
                  <a:lnTo>
                    <a:pt x="4299" y="996"/>
                  </a:lnTo>
                  <a:lnTo>
                    <a:pt x="4111" y="770"/>
                  </a:lnTo>
                  <a:lnTo>
                    <a:pt x="3924" y="583"/>
                  </a:lnTo>
                  <a:lnTo>
                    <a:pt x="3698" y="414"/>
                  </a:lnTo>
                  <a:lnTo>
                    <a:pt x="3454" y="264"/>
                  </a:lnTo>
                  <a:lnTo>
                    <a:pt x="3210" y="151"/>
                  </a:lnTo>
                  <a:lnTo>
                    <a:pt x="2929" y="57"/>
                  </a:lnTo>
                  <a:lnTo>
                    <a:pt x="2647" y="1"/>
                  </a:lnTo>
                  <a:lnTo>
                    <a:pt x="2365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1"/>
            <p:cNvSpPr/>
            <p:nvPr/>
          </p:nvSpPr>
          <p:spPr>
            <a:xfrm>
              <a:off x="3187700" y="320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122" y="0"/>
                  </a:moveTo>
                  <a:lnTo>
                    <a:pt x="1897" y="38"/>
                  </a:lnTo>
                  <a:lnTo>
                    <a:pt x="1671" y="94"/>
                  </a:lnTo>
                  <a:lnTo>
                    <a:pt x="1446" y="169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33"/>
                  </a:lnTo>
                  <a:lnTo>
                    <a:pt x="282" y="1239"/>
                  </a:lnTo>
                  <a:lnTo>
                    <a:pt x="188" y="1446"/>
                  </a:lnTo>
                  <a:lnTo>
                    <a:pt x="113" y="1652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38" y="2816"/>
                  </a:lnTo>
                  <a:lnTo>
                    <a:pt x="95" y="2985"/>
                  </a:lnTo>
                  <a:lnTo>
                    <a:pt x="132" y="3154"/>
                  </a:lnTo>
                  <a:lnTo>
                    <a:pt x="207" y="3323"/>
                  </a:lnTo>
                  <a:lnTo>
                    <a:pt x="282" y="3473"/>
                  </a:lnTo>
                  <a:lnTo>
                    <a:pt x="376" y="3623"/>
                  </a:lnTo>
                  <a:lnTo>
                    <a:pt x="470" y="3755"/>
                  </a:lnTo>
                  <a:lnTo>
                    <a:pt x="583" y="3886"/>
                  </a:lnTo>
                  <a:lnTo>
                    <a:pt x="695" y="4018"/>
                  </a:lnTo>
                  <a:lnTo>
                    <a:pt x="808" y="4130"/>
                  </a:lnTo>
                  <a:lnTo>
                    <a:pt x="939" y="4243"/>
                  </a:lnTo>
                  <a:lnTo>
                    <a:pt x="1089" y="4337"/>
                  </a:lnTo>
                  <a:lnTo>
                    <a:pt x="1240" y="4431"/>
                  </a:lnTo>
                  <a:lnTo>
                    <a:pt x="1390" y="4506"/>
                  </a:lnTo>
                  <a:lnTo>
                    <a:pt x="1540" y="4562"/>
                  </a:lnTo>
                  <a:lnTo>
                    <a:pt x="1709" y="4618"/>
                  </a:lnTo>
                  <a:lnTo>
                    <a:pt x="1878" y="4656"/>
                  </a:lnTo>
                  <a:lnTo>
                    <a:pt x="2028" y="4693"/>
                  </a:lnTo>
                  <a:lnTo>
                    <a:pt x="2197" y="4693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3079" y="4599"/>
                  </a:lnTo>
                  <a:lnTo>
                    <a:pt x="3342" y="4487"/>
                  </a:lnTo>
                  <a:lnTo>
                    <a:pt x="3492" y="4412"/>
                  </a:lnTo>
                  <a:lnTo>
                    <a:pt x="3642" y="4337"/>
                  </a:lnTo>
                  <a:lnTo>
                    <a:pt x="3774" y="4224"/>
                  </a:lnTo>
                  <a:lnTo>
                    <a:pt x="3905" y="4130"/>
                  </a:lnTo>
                  <a:lnTo>
                    <a:pt x="4037" y="3999"/>
                  </a:lnTo>
                  <a:lnTo>
                    <a:pt x="4149" y="3867"/>
                  </a:lnTo>
                  <a:lnTo>
                    <a:pt x="4262" y="3736"/>
                  </a:lnTo>
                  <a:lnTo>
                    <a:pt x="4356" y="3586"/>
                  </a:lnTo>
                  <a:lnTo>
                    <a:pt x="4450" y="3436"/>
                  </a:lnTo>
                  <a:lnTo>
                    <a:pt x="4525" y="3285"/>
                  </a:lnTo>
                  <a:lnTo>
                    <a:pt x="4581" y="3135"/>
                  </a:lnTo>
                  <a:lnTo>
                    <a:pt x="4637" y="2966"/>
                  </a:lnTo>
                  <a:lnTo>
                    <a:pt x="4675" y="2797"/>
                  </a:lnTo>
                  <a:lnTo>
                    <a:pt x="4694" y="2610"/>
                  </a:lnTo>
                  <a:lnTo>
                    <a:pt x="4712" y="2441"/>
                  </a:lnTo>
                  <a:lnTo>
                    <a:pt x="4712" y="2253"/>
                  </a:lnTo>
                  <a:lnTo>
                    <a:pt x="4694" y="2084"/>
                  </a:lnTo>
                  <a:lnTo>
                    <a:pt x="4675" y="1896"/>
                  </a:lnTo>
                  <a:lnTo>
                    <a:pt x="4619" y="1690"/>
                  </a:lnTo>
                  <a:lnTo>
                    <a:pt x="4543" y="1483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7"/>
                  </a:lnTo>
                  <a:lnTo>
                    <a:pt x="3849" y="526"/>
                  </a:lnTo>
                  <a:lnTo>
                    <a:pt x="3680" y="395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5"/>
                  </a:lnTo>
                  <a:lnTo>
                    <a:pt x="2760" y="19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1"/>
            <p:cNvSpPr/>
            <p:nvPr/>
          </p:nvSpPr>
          <p:spPr>
            <a:xfrm>
              <a:off x="3187700" y="320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0"/>
                  </a:moveTo>
                  <a:lnTo>
                    <a:pt x="2366" y="0"/>
                  </a:lnTo>
                  <a:lnTo>
                    <a:pt x="2122" y="0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94"/>
                  </a:lnTo>
                  <a:lnTo>
                    <a:pt x="1446" y="169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33"/>
                  </a:lnTo>
                  <a:lnTo>
                    <a:pt x="282" y="1239"/>
                  </a:lnTo>
                  <a:lnTo>
                    <a:pt x="188" y="1446"/>
                  </a:lnTo>
                  <a:lnTo>
                    <a:pt x="113" y="1652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95" y="2985"/>
                  </a:lnTo>
                  <a:lnTo>
                    <a:pt x="132" y="3154"/>
                  </a:lnTo>
                  <a:lnTo>
                    <a:pt x="207" y="3323"/>
                  </a:lnTo>
                  <a:lnTo>
                    <a:pt x="282" y="3473"/>
                  </a:lnTo>
                  <a:lnTo>
                    <a:pt x="376" y="3623"/>
                  </a:lnTo>
                  <a:lnTo>
                    <a:pt x="470" y="3755"/>
                  </a:lnTo>
                  <a:lnTo>
                    <a:pt x="583" y="3886"/>
                  </a:lnTo>
                  <a:lnTo>
                    <a:pt x="695" y="4018"/>
                  </a:lnTo>
                  <a:lnTo>
                    <a:pt x="808" y="4130"/>
                  </a:lnTo>
                  <a:lnTo>
                    <a:pt x="939" y="4243"/>
                  </a:lnTo>
                  <a:lnTo>
                    <a:pt x="1089" y="4337"/>
                  </a:lnTo>
                  <a:lnTo>
                    <a:pt x="1240" y="4431"/>
                  </a:lnTo>
                  <a:lnTo>
                    <a:pt x="1390" y="4506"/>
                  </a:lnTo>
                  <a:lnTo>
                    <a:pt x="1540" y="4562"/>
                  </a:lnTo>
                  <a:lnTo>
                    <a:pt x="1709" y="4618"/>
                  </a:lnTo>
                  <a:lnTo>
                    <a:pt x="1878" y="4656"/>
                  </a:lnTo>
                  <a:lnTo>
                    <a:pt x="1878" y="4656"/>
                  </a:lnTo>
                  <a:lnTo>
                    <a:pt x="2028" y="4693"/>
                  </a:lnTo>
                  <a:lnTo>
                    <a:pt x="2197" y="4693"/>
                  </a:lnTo>
                  <a:lnTo>
                    <a:pt x="2197" y="4693"/>
                  </a:lnTo>
                  <a:lnTo>
                    <a:pt x="2347" y="4712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79" y="4599"/>
                  </a:lnTo>
                  <a:lnTo>
                    <a:pt x="3342" y="4487"/>
                  </a:lnTo>
                  <a:lnTo>
                    <a:pt x="3342" y="4487"/>
                  </a:lnTo>
                  <a:lnTo>
                    <a:pt x="3492" y="4412"/>
                  </a:lnTo>
                  <a:lnTo>
                    <a:pt x="3642" y="4337"/>
                  </a:lnTo>
                  <a:lnTo>
                    <a:pt x="3642" y="4337"/>
                  </a:lnTo>
                  <a:lnTo>
                    <a:pt x="3774" y="4224"/>
                  </a:lnTo>
                  <a:lnTo>
                    <a:pt x="3905" y="4130"/>
                  </a:lnTo>
                  <a:lnTo>
                    <a:pt x="4037" y="3999"/>
                  </a:lnTo>
                  <a:lnTo>
                    <a:pt x="4149" y="3867"/>
                  </a:lnTo>
                  <a:lnTo>
                    <a:pt x="4262" y="3736"/>
                  </a:lnTo>
                  <a:lnTo>
                    <a:pt x="4356" y="3586"/>
                  </a:lnTo>
                  <a:lnTo>
                    <a:pt x="4450" y="3436"/>
                  </a:lnTo>
                  <a:lnTo>
                    <a:pt x="4525" y="3285"/>
                  </a:lnTo>
                  <a:lnTo>
                    <a:pt x="4581" y="3135"/>
                  </a:lnTo>
                  <a:lnTo>
                    <a:pt x="4637" y="2966"/>
                  </a:lnTo>
                  <a:lnTo>
                    <a:pt x="4675" y="2797"/>
                  </a:lnTo>
                  <a:lnTo>
                    <a:pt x="4694" y="2610"/>
                  </a:lnTo>
                  <a:lnTo>
                    <a:pt x="4712" y="2441"/>
                  </a:lnTo>
                  <a:lnTo>
                    <a:pt x="4712" y="2253"/>
                  </a:lnTo>
                  <a:lnTo>
                    <a:pt x="4694" y="2084"/>
                  </a:lnTo>
                  <a:lnTo>
                    <a:pt x="4675" y="1896"/>
                  </a:lnTo>
                  <a:lnTo>
                    <a:pt x="4675" y="1896"/>
                  </a:lnTo>
                  <a:lnTo>
                    <a:pt x="4619" y="1690"/>
                  </a:lnTo>
                  <a:lnTo>
                    <a:pt x="4543" y="1483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7"/>
                  </a:lnTo>
                  <a:lnTo>
                    <a:pt x="3849" y="526"/>
                  </a:lnTo>
                  <a:lnTo>
                    <a:pt x="3680" y="395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5"/>
                  </a:lnTo>
                  <a:lnTo>
                    <a:pt x="2760" y="19"/>
                  </a:lnTo>
                  <a:lnTo>
                    <a:pt x="2572" y="0"/>
                  </a:lnTo>
                  <a:lnTo>
                    <a:pt x="236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1"/>
            <p:cNvSpPr/>
            <p:nvPr/>
          </p:nvSpPr>
          <p:spPr>
            <a:xfrm>
              <a:off x="3818900" y="433130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141" y="1"/>
                  </a:moveTo>
                  <a:lnTo>
                    <a:pt x="1897" y="39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40" y="264"/>
                  </a:lnTo>
                  <a:lnTo>
                    <a:pt x="1052" y="395"/>
                  </a:lnTo>
                  <a:lnTo>
                    <a:pt x="920" y="489"/>
                  </a:lnTo>
                  <a:lnTo>
                    <a:pt x="789" y="602"/>
                  </a:lnTo>
                  <a:lnTo>
                    <a:pt x="658" y="733"/>
                  </a:lnTo>
                  <a:lnTo>
                    <a:pt x="526" y="864"/>
                  </a:lnTo>
                  <a:lnTo>
                    <a:pt x="414" y="1015"/>
                  </a:lnTo>
                  <a:lnTo>
                    <a:pt x="320" y="1184"/>
                  </a:lnTo>
                  <a:lnTo>
                    <a:pt x="245" y="1334"/>
                  </a:lnTo>
                  <a:lnTo>
                    <a:pt x="170" y="1484"/>
                  </a:lnTo>
                  <a:lnTo>
                    <a:pt x="113" y="1634"/>
                  </a:lnTo>
                  <a:lnTo>
                    <a:pt x="76" y="1803"/>
                  </a:lnTo>
                  <a:lnTo>
                    <a:pt x="38" y="1953"/>
                  </a:lnTo>
                  <a:lnTo>
                    <a:pt x="19" y="2122"/>
                  </a:lnTo>
                  <a:lnTo>
                    <a:pt x="1" y="2291"/>
                  </a:lnTo>
                  <a:lnTo>
                    <a:pt x="1" y="2460"/>
                  </a:lnTo>
                  <a:lnTo>
                    <a:pt x="19" y="2629"/>
                  </a:lnTo>
                  <a:lnTo>
                    <a:pt x="57" y="2817"/>
                  </a:lnTo>
                  <a:lnTo>
                    <a:pt x="95" y="3023"/>
                  </a:lnTo>
                  <a:lnTo>
                    <a:pt x="170" y="3211"/>
                  </a:lnTo>
                  <a:lnTo>
                    <a:pt x="245" y="3399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3" y="3905"/>
                  </a:lnTo>
                  <a:lnTo>
                    <a:pt x="733" y="4056"/>
                  </a:lnTo>
                  <a:lnTo>
                    <a:pt x="883" y="4187"/>
                  </a:lnTo>
                  <a:lnTo>
                    <a:pt x="1033" y="4300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9" y="4563"/>
                  </a:lnTo>
                  <a:lnTo>
                    <a:pt x="1765" y="4638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3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6" y="4525"/>
                  </a:lnTo>
                  <a:lnTo>
                    <a:pt x="3492" y="4431"/>
                  </a:lnTo>
                  <a:lnTo>
                    <a:pt x="3680" y="4300"/>
                  </a:lnTo>
                  <a:lnTo>
                    <a:pt x="3868" y="4168"/>
                  </a:lnTo>
                  <a:lnTo>
                    <a:pt x="4037" y="4018"/>
                  </a:lnTo>
                  <a:lnTo>
                    <a:pt x="4187" y="3849"/>
                  </a:lnTo>
                  <a:lnTo>
                    <a:pt x="4318" y="3661"/>
                  </a:lnTo>
                  <a:lnTo>
                    <a:pt x="4431" y="3474"/>
                  </a:lnTo>
                  <a:lnTo>
                    <a:pt x="4543" y="3267"/>
                  </a:lnTo>
                  <a:lnTo>
                    <a:pt x="4619" y="3042"/>
                  </a:lnTo>
                  <a:lnTo>
                    <a:pt x="4675" y="2836"/>
                  </a:lnTo>
                  <a:lnTo>
                    <a:pt x="4712" y="2610"/>
                  </a:lnTo>
                  <a:lnTo>
                    <a:pt x="4712" y="2366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7"/>
                  </a:lnTo>
                  <a:lnTo>
                    <a:pt x="3699" y="395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20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1"/>
            <p:cNvSpPr/>
            <p:nvPr/>
          </p:nvSpPr>
          <p:spPr>
            <a:xfrm>
              <a:off x="3818900" y="433130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141" y="1"/>
                  </a:lnTo>
                  <a:lnTo>
                    <a:pt x="1897" y="39"/>
                  </a:lnTo>
                  <a:lnTo>
                    <a:pt x="1897" y="39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40" y="264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920" y="489"/>
                  </a:lnTo>
                  <a:lnTo>
                    <a:pt x="789" y="602"/>
                  </a:lnTo>
                  <a:lnTo>
                    <a:pt x="789" y="602"/>
                  </a:lnTo>
                  <a:lnTo>
                    <a:pt x="658" y="733"/>
                  </a:lnTo>
                  <a:lnTo>
                    <a:pt x="526" y="864"/>
                  </a:lnTo>
                  <a:lnTo>
                    <a:pt x="414" y="1015"/>
                  </a:lnTo>
                  <a:lnTo>
                    <a:pt x="320" y="1184"/>
                  </a:lnTo>
                  <a:lnTo>
                    <a:pt x="320" y="1184"/>
                  </a:lnTo>
                  <a:lnTo>
                    <a:pt x="245" y="1334"/>
                  </a:lnTo>
                  <a:lnTo>
                    <a:pt x="170" y="1484"/>
                  </a:lnTo>
                  <a:lnTo>
                    <a:pt x="170" y="1484"/>
                  </a:lnTo>
                  <a:lnTo>
                    <a:pt x="113" y="1634"/>
                  </a:lnTo>
                  <a:lnTo>
                    <a:pt x="76" y="1803"/>
                  </a:lnTo>
                  <a:lnTo>
                    <a:pt x="38" y="1953"/>
                  </a:lnTo>
                  <a:lnTo>
                    <a:pt x="19" y="2122"/>
                  </a:lnTo>
                  <a:lnTo>
                    <a:pt x="1" y="2291"/>
                  </a:lnTo>
                  <a:lnTo>
                    <a:pt x="1" y="2460"/>
                  </a:lnTo>
                  <a:lnTo>
                    <a:pt x="19" y="2629"/>
                  </a:lnTo>
                  <a:lnTo>
                    <a:pt x="57" y="2817"/>
                  </a:lnTo>
                  <a:lnTo>
                    <a:pt x="57" y="2817"/>
                  </a:lnTo>
                  <a:lnTo>
                    <a:pt x="95" y="3023"/>
                  </a:lnTo>
                  <a:lnTo>
                    <a:pt x="170" y="3211"/>
                  </a:lnTo>
                  <a:lnTo>
                    <a:pt x="245" y="3399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3" y="3905"/>
                  </a:lnTo>
                  <a:lnTo>
                    <a:pt x="733" y="4056"/>
                  </a:lnTo>
                  <a:lnTo>
                    <a:pt x="883" y="4187"/>
                  </a:lnTo>
                  <a:lnTo>
                    <a:pt x="1033" y="4300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9" y="4563"/>
                  </a:lnTo>
                  <a:lnTo>
                    <a:pt x="1765" y="4638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3"/>
                  </a:lnTo>
                  <a:lnTo>
                    <a:pt x="2366" y="4713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6" y="4525"/>
                  </a:lnTo>
                  <a:lnTo>
                    <a:pt x="3492" y="4431"/>
                  </a:lnTo>
                  <a:lnTo>
                    <a:pt x="3680" y="4300"/>
                  </a:lnTo>
                  <a:lnTo>
                    <a:pt x="3868" y="4168"/>
                  </a:lnTo>
                  <a:lnTo>
                    <a:pt x="4037" y="4018"/>
                  </a:lnTo>
                  <a:lnTo>
                    <a:pt x="4187" y="3849"/>
                  </a:lnTo>
                  <a:lnTo>
                    <a:pt x="4318" y="3661"/>
                  </a:lnTo>
                  <a:lnTo>
                    <a:pt x="4431" y="3474"/>
                  </a:lnTo>
                  <a:lnTo>
                    <a:pt x="4543" y="3267"/>
                  </a:lnTo>
                  <a:lnTo>
                    <a:pt x="4619" y="3042"/>
                  </a:lnTo>
                  <a:lnTo>
                    <a:pt x="4675" y="2836"/>
                  </a:lnTo>
                  <a:lnTo>
                    <a:pt x="4712" y="2610"/>
                  </a:lnTo>
                  <a:lnTo>
                    <a:pt x="4712" y="2366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7"/>
                  </a:lnTo>
                  <a:lnTo>
                    <a:pt x="3699" y="395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20"/>
                  </a:lnTo>
                  <a:lnTo>
                    <a:pt x="2572" y="1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1"/>
            <p:cNvSpPr/>
            <p:nvPr/>
          </p:nvSpPr>
          <p:spPr>
            <a:xfrm>
              <a:off x="3109800" y="38629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103" y="1"/>
                  </a:moveTo>
                  <a:lnTo>
                    <a:pt x="1934" y="38"/>
                  </a:lnTo>
                  <a:lnTo>
                    <a:pt x="1897" y="38"/>
                  </a:lnTo>
                  <a:lnTo>
                    <a:pt x="1671" y="95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64" y="545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3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94" y="3023"/>
                  </a:lnTo>
                  <a:lnTo>
                    <a:pt x="170" y="3211"/>
                  </a:lnTo>
                  <a:lnTo>
                    <a:pt x="245" y="3398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2" y="3905"/>
                  </a:lnTo>
                  <a:lnTo>
                    <a:pt x="733" y="4055"/>
                  </a:lnTo>
                  <a:lnTo>
                    <a:pt x="883" y="4187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90" y="4487"/>
                  </a:lnTo>
                  <a:lnTo>
                    <a:pt x="1559" y="4562"/>
                  </a:lnTo>
                  <a:lnTo>
                    <a:pt x="1765" y="4637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3004" y="4619"/>
                  </a:lnTo>
                  <a:lnTo>
                    <a:pt x="3192" y="4562"/>
                  </a:lnTo>
                  <a:lnTo>
                    <a:pt x="3361" y="4487"/>
                  </a:lnTo>
                  <a:lnTo>
                    <a:pt x="3530" y="4393"/>
                  </a:lnTo>
                  <a:lnTo>
                    <a:pt x="3680" y="4299"/>
                  </a:lnTo>
                  <a:lnTo>
                    <a:pt x="3830" y="4187"/>
                  </a:lnTo>
                  <a:lnTo>
                    <a:pt x="3980" y="4074"/>
                  </a:lnTo>
                  <a:lnTo>
                    <a:pt x="4112" y="3943"/>
                  </a:lnTo>
                  <a:lnTo>
                    <a:pt x="4205" y="3811"/>
                  </a:lnTo>
                  <a:lnTo>
                    <a:pt x="4299" y="3680"/>
                  </a:lnTo>
                  <a:lnTo>
                    <a:pt x="4431" y="3492"/>
                  </a:lnTo>
                  <a:lnTo>
                    <a:pt x="4525" y="3286"/>
                  </a:lnTo>
                  <a:lnTo>
                    <a:pt x="4618" y="3060"/>
                  </a:lnTo>
                  <a:lnTo>
                    <a:pt x="4675" y="2835"/>
                  </a:lnTo>
                  <a:lnTo>
                    <a:pt x="4712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18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99" y="414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38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1"/>
            <p:cNvSpPr/>
            <p:nvPr/>
          </p:nvSpPr>
          <p:spPr>
            <a:xfrm>
              <a:off x="3109800" y="38629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272" y="1"/>
                  </a:lnTo>
                  <a:lnTo>
                    <a:pt x="2272" y="1"/>
                  </a:lnTo>
                  <a:lnTo>
                    <a:pt x="2103" y="1"/>
                  </a:lnTo>
                  <a:lnTo>
                    <a:pt x="1934" y="38"/>
                  </a:lnTo>
                  <a:lnTo>
                    <a:pt x="1934" y="38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95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64" y="545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3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57" y="2816"/>
                  </a:lnTo>
                  <a:lnTo>
                    <a:pt x="94" y="3023"/>
                  </a:lnTo>
                  <a:lnTo>
                    <a:pt x="170" y="3211"/>
                  </a:lnTo>
                  <a:lnTo>
                    <a:pt x="245" y="3398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2" y="3905"/>
                  </a:lnTo>
                  <a:lnTo>
                    <a:pt x="733" y="4055"/>
                  </a:lnTo>
                  <a:lnTo>
                    <a:pt x="883" y="4187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90" y="4487"/>
                  </a:lnTo>
                  <a:lnTo>
                    <a:pt x="1559" y="4562"/>
                  </a:lnTo>
                  <a:lnTo>
                    <a:pt x="1765" y="4637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2"/>
                  </a:lnTo>
                  <a:lnTo>
                    <a:pt x="2366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04" y="4619"/>
                  </a:lnTo>
                  <a:lnTo>
                    <a:pt x="3192" y="4562"/>
                  </a:lnTo>
                  <a:lnTo>
                    <a:pt x="3361" y="4487"/>
                  </a:lnTo>
                  <a:lnTo>
                    <a:pt x="3530" y="4393"/>
                  </a:lnTo>
                  <a:lnTo>
                    <a:pt x="3680" y="4299"/>
                  </a:lnTo>
                  <a:lnTo>
                    <a:pt x="3830" y="4187"/>
                  </a:lnTo>
                  <a:lnTo>
                    <a:pt x="3980" y="4074"/>
                  </a:lnTo>
                  <a:lnTo>
                    <a:pt x="4112" y="3943"/>
                  </a:lnTo>
                  <a:lnTo>
                    <a:pt x="4112" y="3943"/>
                  </a:lnTo>
                  <a:lnTo>
                    <a:pt x="4205" y="3811"/>
                  </a:lnTo>
                  <a:lnTo>
                    <a:pt x="4299" y="3680"/>
                  </a:lnTo>
                  <a:lnTo>
                    <a:pt x="4299" y="3680"/>
                  </a:lnTo>
                  <a:lnTo>
                    <a:pt x="4431" y="3492"/>
                  </a:lnTo>
                  <a:lnTo>
                    <a:pt x="4525" y="3286"/>
                  </a:lnTo>
                  <a:lnTo>
                    <a:pt x="4618" y="3060"/>
                  </a:lnTo>
                  <a:lnTo>
                    <a:pt x="4675" y="2835"/>
                  </a:lnTo>
                  <a:lnTo>
                    <a:pt x="4712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75" y="1897"/>
                  </a:lnTo>
                  <a:lnTo>
                    <a:pt x="4618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99" y="414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38"/>
                  </a:lnTo>
                  <a:lnTo>
                    <a:pt x="2572" y="1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5" name="Google Shape;1885;p31"/>
          <p:cNvSpPr/>
          <p:nvPr/>
        </p:nvSpPr>
        <p:spPr>
          <a:xfrm rot="1266272">
            <a:off x="385985" y="154304"/>
            <a:ext cx="902323" cy="780091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6" name="Google Shape;1886;p31"/>
          <p:cNvGrpSpPr/>
          <p:nvPr/>
        </p:nvGrpSpPr>
        <p:grpSpPr>
          <a:xfrm>
            <a:off x="1398450" y="105475"/>
            <a:ext cx="481300" cy="473625"/>
            <a:chOff x="1433950" y="3130850"/>
            <a:chExt cx="481300" cy="473625"/>
          </a:xfrm>
        </p:grpSpPr>
        <p:sp>
          <p:nvSpPr>
            <p:cNvPr id="1887" name="Google Shape;1887;p31"/>
            <p:cNvSpPr/>
            <p:nvPr/>
          </p:nvSpPr>
          <p:spPr>
            <a:xfrm>
              <a:off x="1576050" y="3424750"/>
              <a:ext cx="223575" cy="64800"/>
            </a:xfrm>
            <a:custGeom>
              <a:avLst/>
              <a:gdLst/>
              <a:ahLst/>
              <a:cxnLst/>
              <a:rect l="l" t="t" r="r" b="b"/>
              <a:pathLst>
                <a:path w="8943" h="2592" extrusionOk="0">
                  <a:moveTo>
                    <a:pt x="2173" y="1"/>
                  </a:moveTo>
                  <a:lnTo>
                    <a:pt x="0" y="753"/>
                  </a:lnTo>
                  <a:lnTo>
                    <a:pt x="6770" y="2591"/>
                  </a:lnTo>
                  <a:lnTo>
                    <a:pt x="8943" y="1811"/>
                  </a:lnTo>
                  <a:lnTo>
                    <a:pt x="21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1"/>
            <p:cNvSpPr/>
            <p:nvPr/>
          </p:nvSpPr>
          <p:spPr>
            <a:xfrm>
              <a:off x="1576050" y="3290325"/>
              <a:ext cx="165075" cy="153250"/>
            </a:xfrm>
            <a:custGeom>
              <a:avLst/>
              <a:gdLst/>
              <a:ahLst/>
              <a:cxnLst/>
              <a:rect l="l" t="t" r="r" b="b"/>
              <a:pathLst>
                <a:path w="6603" h="6130" extrusionOk="0">
                  <a:moveTo>
                    <a:pt x="6603" y="1"/>
                  </a:moveTo>
                  <a:lnTo>
                    <a:pt x="4430" y="781"/>
                  </a:lnTo>
                  <a:lnTo>
                    <a:pt x="0" y="6130"/>
                  </a:lnTo>
                  <a:lnTo>
                    <a:pt x="2173" y="5378"/>
                  </a:lnTo>
                  <a:lnTo>
                    <a:pt x="66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1"/>
            <p:cNvSpPr/>
            <p:nvPr/>
          </p:nvSpPr>
          <p:spPr>
            <a:xfrm>
              <a:off x="1433950" y="3149650"/>
              <a:ext cx="426975" cy="454825"/>
            </a:xfrm>
            <a:custGeom>
              <a:avLst/>
              <a:gdLst/>
              <a:ahLst/>
              <a:cxnLst/>
              <a:rect l="l" t="t" r="r" b="b"/>
              <a:pathLst>
                <a:path w="17079" h="18193" extrusionOk="0">
                  <a:moveTo>
                    <a:pt x="10114" y="6408"/>
                  </a:moveTo>
                  <a:lnTo>
                    <a:pt x="12454" y="13595"/>
                  </a:lnTo>
                  <a:lnTo>
                    <a:pt x="12454" y="13595"/>
                  </a:lnTo>
                  <a:lnTo>
                    <a:pt x="5684" y="11757"/>
                  </a:lnTo>
                  <a:lnTo>
                    <a:pt x="10114" y="6408"/>
                  </a:lnTo>
                  <a:close/>
                  <a:moveTo>
                    <a:pt x="11200" y="0"/>
                  </a:moveTo>
                  <a:lnTo>
                    <a:pt x="1" y="13568"/>
                  </a:lnTo>
                  <a:lnTo>
                    <a:pt x="17079" y="18192"/>
                  </a:lnTo>
                  <a:lnTo>
                    <a:pt x="17079" y="18192"/>
                  </a:lnTo>
                  <a:lnTo>
                    <a:pt x="11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1"/>
            <p:cNvSpPr/>
            <p:nvPr/>
          </p:nvSpPr>
          <p:spPr>
            <a:xfrm>
              <a:off x="1433950" y="3149650"/>
              <a:ext cx="426975" cy="454825"/>
            </a:xfrm>
            <a:custGeom>
              <a:avLst/>
              <a:gdLst/>
              <a:ahLst/>
              <a:cxnLst/>
              <a:rect l="l" t="t" r="r" b="b"/>
              <a:pathLst>
                <a:path w="17079" h="18193" fill="none" extrusionOk="0">
                  <a:moveTo>
                    <a:pt x="11200" y="0"/>
                  </a:moveTo>
                  <a:lnTo>
                    <a:pt x="17079" y="18192"/>
                  </a:lnTo>
                  <a:lnTo>
                    <a:pt x="1" y="13568"/>
                  </a:lnTo>
                  <a:lnTo>
                    <a:pt x="112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1"/>
            <p:cNvSpPr/>
            <p:nvPr/>
          </p:nvSpPr>
          <p:spPr>
            <a:xfrm>
              <a:off x="1576050" y="3309825"/>
              <a:ext cx="169250" cy="179725"/>
            </a:xfrm>
            <a:custGeom>
              <a:avLst/>
              <a:gdLst/>
              <a:ahLst/>
              <a:cxnLst/>
              <a:rect l="l" t="t" r="r" b="b"/>
              <a:pathLst>
                <a:path w="6770" h="7189" fill="none" extrusionOk="0">
                  <a:moveTo>
                    <a:pt x="4430" y="1"/>
                  </a:moveTo>
                  <a:lnTo>
                    <a:pt x="0" y="5350"/>
                  </a:lnTo>
                  <a:lnTo>
                    <a:pt x="6770" y="7188"/>
                  </a:lnTo>
                  <a:lnTo>
                    <a:pt x="44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1"/>
            <p:cNvSpPr/>
            <p:nvPr/>
          </p:nvSpPr>
          <p:spPr>
            <a:xfrm>
              <a:off x="1713950" y="3130850"/>
              <a:ext cx="201300" cy="473625"/>
            </a:xfrm>
            <a:custGeom>
              <a:avLst/>
              <a:gdLst/>
              <a:ahLst/>
              <a:cxnLst/>
              <a:rect l="l" t="t" r="r" b="b"/>
              <a:pathLst>
                <a:path w="8052" h="18945" extrusionOk="0">
                  <a:moveTo>
                    <a:pt x="2173" y="0"/>
                  </a:moveTo>
                  <a:lnTo>
                    <a:pt x="0" y="752"/>
                  </a:lnTo>
                  <a:lnTo>
                    <a:pt x="5879" y="18944"/>
                  </a:lnTo>
                  <a:lnTo>
                    <a:pt x="8052" y="18192"/>
                  </a:lnTo>
                  <a:lnTo>
                    <a:pt x="21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3" name="Google Shape;1893;p31"/>
          <p:cNvGrpSpPr/>
          <p:nvPr/>
        </p:nvGrpSpPr>
        <p:grpSpPr>
          <a:xfrm>
            <a:off x="131178" y="3409216"/>
            <a:ext cx="1198512" cy="1244001"/>
            <a:chOff x="238125" y="3112025"/>
            <a:chExt cx="716000" cy="743175"/>
          </a:xfrm>
        </p:grpSpPr>
        <p:sp>
          <p:nvSpPr>
            <p:cNvPr id="1894" name="Google Shape;1894;p31"/>
            <p:cNvSpPr/>
            <p:nvPr/>
          </p:nvSpPr>
          <p:spPr>
            <a:xfrm>
              <a:off x="238125" y="3184475"/>
              <a:ext cx="589225" cy="670725"/>
            </a:xfrm>
            <a:custGeom>
              <a:avLst/>
              <a:gdLst/>
              <a:ahLst/>
              <a:cxnLst/>
              <a:rect l="l" t="t" r="r" b="b"/>
              <a:pathLst>
                <a:path w="23569" h="26829" extrusionOk="0">
                  <a:moveTo>
                    <a:pt x="0" y="0"/>
                  </a:moveTo>
                  <a:lnTo>
                    <a:pt x="13790" y="26828"/>
                  </a:lnTo>
                  <a:lnTo>
                    <a:pt x="23569" y="5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1"/>
            <p:cNvSpPr/>
            <p:nvPr/>
          </p:nvSpPr>
          <p:spPr>
            <a:xfrm>
              <a:off x="238125" y="3112025"/>
              <a:ext cx="716000" cy="218025"/>
            </a:xfrm>
            <a:custGeom>
              <a:avLst/>
              <a:gdLst/>
              <a:ahLst/>
              <a:cxnLst/>
              <a:rect l="l" t="t" r="r" b="b"/>
              <a:pathLst>
                <a:path w="28640" h="8721" extrusionOk="0">
                  <a:moveTo>
                    <a:pt x="5070" y="1"/>
                  </a:moveTo>
                  <a:lnTo>
                    <a:pt x="0" y="2898"/>
                  </a:lnTo>
                  <a:lnTo>
                    <a:pt x="23569" y="8721"/>
                  </a:lnTo>
                  <a:lnTo>
                    <a:pt x="28639" y="5823"/>
                  </a:lnTo>
                  <a:lnTo>
                    <a:pt x="5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1"/>
            <p:cNvSpPr/>
            <p:nvPr/>
          </p:nvSpPr>
          <p:spPr>
            <a:xfrm>
              <a:off x="582875" y="3257600"/>
              <a:ext cx="371250" cy="597600"/>
            </a:xfrm>
            <a:custGeom>
              <a:avLst/>
              <a:gdLst/>
              <a:ahLst/>
              <a:cxnLst/>
              <a:rect l="l" t="t" r="r" b="b"/>
              <a:pathLst>
                <a:path w="14850" h="23904" extrusionOk="0">
                  <a:moveTo>
                    <a:pt x="14849" y="0"/>
                  </a:moveTo>
                  <a:lnTo>
                    <a:pt x="9779" y="2898"/>
                  </a:lnTo>
                  <a:lnTo>
                    <a:pt x="0" y="23903"/>
                  </a:lnTo>
                  <a:lnTo>
                    <a:pt x="5071" y="21006"/>
                  </a:lnTo>
                  <a:lnTo>
                    <a:pt x="148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7" name="Google Shape;1897;p31"/>
          <p:cNvGrpSpPr/>
          <p:nvPr/>
        </p:nvGrpSpPr>
        <p:grpSpPr>
          <a:xfrm rot="3076494" flipH="1">
            <a:off x="7972815" y="3986395"/>
            <a:ext cx="1253395" cy="1311066"/>
            <a:chOff x="4385625" y="4289775"/>
            <a:chExt cx="983450" cy="1028700"/>
          </a:xfrm>
        </p:grpSpPr>
        <p:sp>
          <p:nvSpPr>
            <p:cNvPr id="1898" name="Google Shape;1898;p31"/>
            <p:cNvSpPr/>
            <p:nvPr/>
          </p:nvSpPr>
          <p:spPr>
            <a:xfrm>
              <a:off x="4593175" y="4871325"/>
              <a:ext cx="435325" cy="204100"/>
            </a:xfrm>
            <a:custGeom>
              <a:avLst/>
              <a:gdLst/>
              <a:ahLst/>
              <a:cxnLst/>
              <a:rect l="l" t="t" r="r" b="b"/>
              <a:pathLst>
                <a:path w="17413" h="8164" extrusionOk="0">
                  <a:moveTo>
                    <a:pt x="17412" y="1"/>
                  </a:moveTo>
                  <a:lnTo>
                    <a:pt x="3093" y="4319"/>
                  </a:lnTo>
                  <a:lnTo>
                    <a:pt x="0" y="8163"/>
                  </a:lnTo>
                  <a:lnTo>
                    <a:pt x="14320" y="3845"/>
                  </a:lnTo>
                  <a:lnTo>
                    <a:pt x="174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1"/>
            <p:cNvSpPr/>
            <p:nvPr/>
          </p:nvSpPr>
          <p:spPr>
            <a:xfrm>
              <a:off x="4593175" y="4610850"/>
              <a:ext cx="126075" cy="464575"/>
            </a:xfrm>
            <a:custGeom>
              <a:avLst/>
              <a:gdLst/>
              <a:ahLst/>
              <a:cxnLst/>
              <a:rect l="l" t="t" r="r" b="b"/>
              <a:pathLst>
                <a:path w="5043" h="18583" extrusionOk="0">
                  <a:moveTo>
                    <a:pt x="5043" y="0"/>
                  </a:moveTo>
                  <a:lnTo>
                    <a:pt x="1978" y="3845"/>
                  </a:lnTo>
                  <a:lnTo>
                    <a:pt x="0" y="18582"/>
                  </a:lnTo>
                  <a:lnTo>
                    <a:pt x="0" y="18582"/>
                  </a:lnTo>
                  <a:lnTo>
                    <a:pt x="3093" y="14738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1"/>
            <p:cNvSpPr/>
            <p:nvPr/>
          </p:nvSpPr>
          <p:spPr>
            <a:xfrm>
              <a:off x="4385625" y="4385875"/>
              <a:ext cx="906150" cy="932600"/>
            </a:xfrm>
            <a:custGeom>
              <a:avLst/>
              <a:gdLst/>
              <a:ahLst/>
              <a:cxnLst/>
              <a:rect l="l" t="t" r="r" b="b"/>
              <a:pathLst>
                <a:path w="36246" h="37304" extrusionOk="0">
                  <a:moveTo>
                    <a:pt x="10280" y="12844"/>
                  </a:moveTo>
                  <a:lnTo>
                    <a:pt x="22622" y="23263"/>
                  </a:lnTo>
                  <a:lnTo>
                    <a:pt x="8302" y="27581"/>
                  </a:lnTo>
                  <a:lnTo>
                    <a:pt x="10280" y="12844"/>
                  </a:lnTo>
                  <a:close/>
                  <a:moveTo>
                    <a:pt x="4987" y="1"/>
                  </a:moveTo>
                  <a:lnTo>
                    <a:pt x="0" y="37304"/>
                  </a:lnTo>
                  <a:lnTo>
                    <a:pt x="0" y="37304"/>
                  </a:lnTo>
                  <a:lnTo>
                    <a:pt x="36245" y="26383"/>
                  </a:lnTo>
                  <a:lnTo>
                    <a:pt x="49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1"/>
            <p:cNvSpPr/>
            <p:nvPr/>
          </p:nvSpPr>
          <p:spPr>
            <a:xfrm>
              <a:off x="4385625" y="4385875"/>
              <a:ext cx="906150" cy="932600"/>
            </a:xfrm>
            <a:custGeom>
              <a:avLst/>
              <a:gdLst/>
              <a:ahLst/>
              <a:cxnLst/>
              <a:rect l="l" t="t" r="r" b="b"/>
              <a:pathLst>
                <a:path w="36246" h="37304" fill="none" extrusionOk="0">
                  <a:moveTo>
                    <a:pt x="4987" y="1"/>
                  </a:moveTo>
                  <a:lnTo>
                    <a:pt x="36245" y="26383"/>
                  </a:lnTo>
                  <a:lnTo>
                    <a:pt x="0" y="37304"/>
                  </a:lnTo>
                  <a:lnTo>
                    <a:pt x="49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1"/>
            <p:cNvSpPr/>
            <p:nvPr/>
          </p:nvSpPr>
          <p:spPr>
            <a:xfrm>
              <a:off x="4593175" y="4706950"/>
              <a:ext cx="358025" cy="368475"/>
            </a:xfrm>
            <a:custGeom>
              <a:avLst/>
              <a:gdLst/>
              <a:ahLst/>
              <a:cxnLst/>
              <a:rect l="l" t="t" r="r" b="b"/>
              <a:pathLst>
                <a:path w="14321" h="14739" fill="none" extrusionOk="0">
                  <a:moveTo>
                    <a:pt x="1978" y="1"/>
                  </a:moveTo>
                  <a:lnTo>
                    <a:pt x="0" y="14738"/>
                  </a:lnTo>
                  <a:lnTo>
                    <a:pt x="14320" y="10420"/>
                  </a:lnTo>
                  <a:lnTo>
                    <a:pt x="19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1"/>
            <p:cNvSpPr/>
            <p:nvPr/>
          </p:nvSpPr>
          <p:spPr>
            <a:xfrm>
              <a:off x="4510300" y="4289775"/>
              <a:ext cx="858775" cy="755700"/>
            </a:xfrm>
            <a:custGeom>
              <a:avLst/>
              <a:gdLst/>
              <a:ahLst/>
              <a:cxnLst/>
              <a:rect l="l" t="t" r="r" b="b"/>
              <a:pathLst>
                <a:path w="34351" h="30228" extrusionOk="0">
                  <a:moveTo>
                    <a:pt x="3065" y="0"/>
                  </a:moveTo>
                  <a:lnTo>
                    <a:pt x="0" y="3845"/>
                  </a:lnTo>
                  <a:lnTo>
                    <a:pt x="31258" y="30227"/>
                  </a:lnTo>
                  <a:lnTo>
                    <a:pt x="34350" y="26383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2"/>
          <p:cNvGrpSpPr/>
          <p:nvPr/>
        </p:nvGrpSpPr>
        <p:grpSpPr>
          <a:xfrm>
            <a:off x="126425" y="247588"/>
            <a:ext cx="481300" cy="473625"/>
            <a:chOff x="1433950" y="3130850"/>
            <a:chExt cx="481300" cy="473625"/>
          </a:xfrm>
        </p:grpSpPr>
        <p:sp>
          <p:nvSpPr>
            <p:cNvPr id="1906" name="Google Shape;1906;p32"/>
            <p:cNvSpPr/>
            <p:nvPr/>
          </p:nvSpPr>
          <p:spPr>
            <a:xfrm>
              <a:off x="1576050" y="3424750"/>
              <a:ext cx="223575" cy="64800"/>
            </a:xfrm>
            <a:custGeom>
              <a:avLst/>
              <a:gdLst/>
              <a:ahLst/>
              <a:cxnLst/>
              <a:rect l="l" t="t" r="r" b="b"/>
              <a:pathLst>
                <a:path w="8943" h="2592" extrusionOk="0">
                  <a:moveTo>
                    <a:pt x="2173" y="1"/>
                  </a:moveTo>
                  <a:lnTo>
                    <a:pt x="0" y="753"/>
                  </a:lnTo>
                  <a:lnTo>
                    <a:pt x="6770" y="2591"/>
                  </a:lnTo>
                  <a:lnTo>
                    <a:pt x="8943" y="1811"/>
                  </a:lnTo>
                  <a:lnTo>
                    <a:pt x="2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2"/>
            <p:cNvSpPr/>
            <p:nvPr/>
          </p:nvSpPr>
          <p:spPr>
            <a:xfrm>
              <a:off x="1576050" y="3290325"/>
              <a:ext cx="165075" cy="153250"/>
            </a:xfrm>
            <a:custGeom>
              <a:avLst/>
              <a:gdLst/>
              <a:ahLst/>
              <a:cxnLst/>
              <a:rect l="l" t="t" r="r" b="b"/>
              <a:pathLst>
                <a:path w="6603" h="6130" extrusionOk="0">
                  <a:moveTo>
                    <a:pt x="6603" y="1"/>
                  </a:moveTo>
                  <a:lnTo>
                    <a:pt x="4430" y="781"/>
                  </a:lnTo>
                  <a:lnTo>
                    <a:pt x="0" y="6130"/>
                  </a:lnTo>
                  <a:lnTo>
                    <a:pt x="2173" y="5378"/>
                  </a:lnTo>
                  <a:lnTo>
                    <a:pt x="6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2"/>
            <p:cNvSpPr/>
            <p:nvPr/>
          </p:nvSpPr>
          <p:spPr>
            <a:xfrm>
              <a:off x="1433950" y="3149650"/>
              <a:ext cx="426975" cy="454825"/>
            </a:xfrm>
            <a:custGeom>
              <a:avLst/>
              <a:gdLst/>
              <a:ahLst/>
              <a:cxnLst/>
              <a:rect l="l" t="t" r="r" b="b"/>
              <a:pathLst>
                <a:path w="17079" h="18193" extrusionOk="0">
                  <a:moveTo>
                    <a:pt x="10114" y="6408"/>
                  </a:moveTo>
                  <a:lnTo>
                    <a:pt x="12454" y="13595"/>
                  </a:lnTo>
                  <a:lnTo>
                    <a:pt x="12454" y="13595"/>
                  </a:lnTo>
                  <a:lnTo>
                    <a:pt x="5684" y="11757"/>
                  </a:lnTo>
                  <a:lnTo>
                    <a:pt x="10114" y="6408"/>
                  </a:lnTo>
                  <a:close/>
                  <a:moveTo>
                    <a:pt x="11200" y="0"/>
                  </a:moveTo>
                  <a:lnTo>
                    <a:pt x="1" y="13568"/>
                  </a:lnTo>
                  <a:lnTo>
                    <a:pt x="17079" y="18192"/>
                  </a:lnTo>
                  <a:lnTo>
                    <a:pt x="17079" y="18192"/>
                  </a:lnTo>
                  <a:lnTo>
                    <a:pt x="11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2"/>
            <p:cNvSpPr/>
            <p:nvPr/>
          </p:nvSpPr>
          <p:spPr>
            <a:xfrm>
              <a:off x="1433950" y="3149650"/>
              <a:ext cx="426975" cy="454825"/>
            </a:xfrm>
            <a:custGeom>
              <a:avLst/>
              <a:gdLst/>
              <a:ahLst/>
              <a:cxnLst/>
              <a:rect l="l" t="t" r="r" b="b"/>
              <a:pathLst>
                <a:path w="17079" h="18193" fill="none" extrusionOk="0">
                  <a:moveTo>
                    <a:pt x="11200" y="0"/>
                  </a:moveTo>
                  <a:lnTo>
                    <a:pt x="17079" y="18192"/>
                  </a:lnTo>
                  <a:lnTo>
                    <a:pt x="1" y="13568"/>
                  </a:lnTo>
                  <a:lnTo>
                    <a:pt x="112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2"/>
            <p:cNvSpPr/>
            <p:nvPr/>
          </p:nvSpPr>
          <p:spPr>
            <a:xfrm>
              <a:off x="1576050" y="3309825"/>
              <a:ext cx="169250" cy="179725"/>
            </a:xfrm>
            <a:custGeom>
              <a:avLst/>
              <a:gdLst/>
              <a:ahLst/>
              <a:cxnLst/>
              <a:rect l="l" t="t" r="r" b="b"/>
              <a:pathLst>
                <a:path w="6770" h="7189" fill="none" extrusionOk="0">
                  <a:moveTo>
                    <a:pt x="4430" y="1"/>
                  </a:moveTo>
                  <a:lnTo>
                    <a:pt x="0" y="5350"/>
                  </a:lnTo>
                  <a:lnTo>
                    <a:pt x="6770" y="7188"/>
                  </a:lnTo>
                  <a:lnTo>
                    <a:pt x="44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2"/>
            <p:cNvSpPr/>
            <p:nvPr/>
          </p:nvSpPr>
          <p:spPr>
            <a:xfrm>
              <a:off x="1713950" y="3130850"/>
              <a:ext cx="201300" cy="473625"/>
            </a:xfrm>
            <a:custGeom>
              <a:avLst/>
              <a:gdLst/>
              <a:ahLst/>
              <a:cxnLst/>
              <a:rect l="l" t="t" r="r" b="b"/>
              <a:pathLst>
                <a:path w="8052" h="18945" extrusionOk="0">
                  <a:moveTo>
                    <a:pt x="2173" y="0"/>
                  </a:moveTo>
                  <a:lnTo>
                    <a:pt x="0" y="752"/>
                  </a:lnTo>
                  <a:lnTo>
                    <a:pt x="5879" y="18944"/>
                  </a:lnTo>
                  <a:lnTo>
                    <a:pt x="8052" y="18192"/>
                  </a:lnTo>
                  <a:lnTo>
                    <a:pt x="21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32"/>
          <p:cNvGrpSpPr/>
          <p:nvPr/>
        </p:nvGrpSpPr>
        <p:grpSpPr>
          <a:xfrm>
            <a:off x="551300" y="-210687"/>
            <a:ext cx="892900" cy="888725"/>
            <a:chOff x="3655725" y="3261075"/>
            <a:chExt cx="892900" cy="888725"/>
          </a:xfrm>
        </p:grpSpPr>
        <p:sp>
          <p:nvSpPr>
            <p:cNvPr id="1913" name="Google Shape;1913;p32"/>
            <p:cNvSpPr/>
            <p:nvPr/>
          </p:nvSpPr>
          <p:spPr>
            <a:xfrm>
              <a:off x="3925250" y="3578675"/>
              <a:ext cx="321100" cy="271650"/>
            </a:xfrm>
            <a:custGeom>
              <a:avLst/>
              <a:gdLst/>
              <a:ahLst/>
              <a:cxnLst/>
              <a:rect l="l" t="t" r="r" b="b"/>
              <a:pathLst>
                <a:path w="12844" h="10866" extrusionOk="0">
                  <a:moveTo>
                    <a:pt x="1" y="0"/>
                  </a:moveTo>
                  <a:lnTo>
                    <a:pt x="8637" y="9835"/>
                  </a:lnTo>
                  <a:lnTo>
                    <a:pt x="12844" y="10865"/>
                  </a:lnTo>
                  <a:lnTo>
                    <a:pt x="4180" y="10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2"/>
            <p:cNvSpPr/>
            <p:nvPr/>
          </p:nvSpPr>
          <p:spPr>
            <a:xfrm>
              <a:off x="3925250" y="3483250"/>
              <a:ext cx="415825" cy="121225"/>
            </a:xfrm>
            <a:custGeom>
              <a:avLst/>
              <a:gdLst/>
              <a:ahLst/>
              <a:cxnLst/>
              <a:rect l="l" t="t" r="r" b="b"/>
              <a:pathLst>
                <a:path w="16633" h="4849" extrusionOk="0">
                  <a:moveTo>
                    <a:pt x="12454" y="1"/>
                  </a:moveTo>
                  <a:lnTo>
                    <a:pt x="1" y="3817"/>
                  </a:lnTo>
                  <a:lnTo>
                    <a:pt x="4180" y="4848"/>
                  </a:lnTo>
                  <a:lnTo>
                    <a:pt x="16633" y="1059"/>
                  </a:lnTo>
                  <a:lnTo>
                    <a:pt x="124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2"/>
            <p:cNvSpPr/>
            <p:nvPr/>
          </p:nvSpPr>
          <p:spPr>
            <a:xfrm>
              <a:off x="3655725" y="3261075"/>
              <a:ext cx="788425" cy="862950"/>
            </a:xfrm>
            <a:custGeom>
              <a:avLst/>
              <a:gdLst/>
              <a:ahLst/>
              <a:cxnLst/>
              <a:rect l="l" t="t" r="r" b="b"/>
              <a:pathLst>
                <a:path w="31537" h="34518" extrusionOk="0">
                  <a:moveTo>
                    <a:pt x="23235" y="8888"/>
                  </a:moveTo>
                  <a:lnTo>
                    <a:pt x="19418" y="22539"/>
                  </a:lnTo>
                  <a:lnTo>
                    <a:pt x="10782" y="12704"/>
                  </a:lnTo>
                  <a:lnTo>
                    <a:pt x="23235" y="8888"/>
                  </a:lnTo>
                  <a:close/>
                  <a:moveTo>
                    <a:pt x="31537" y="1"/>
                  </a:moveTo>
                  <a:lnTo>
                    <a:pt x="0" y="9612"/>
                  </a:lnTo>
                  <a:lnTo>
                    <a:pt x="21897" y="34518"/>
                  </a:lnTo>
                  <a:lnTo>
                    <a:pt x="315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2"/>
            <p:cNvSpPr/>
            <p:nvPr/>
          </p:nvSpPr>
          <p:spPr>
            <a:xfrm>
              <a:off x="3655725" y="3261075"/>
              <a:ext cx="788425" cy="862950"/>
            </a:xfrm>
            <a:custGeom>
              <a:avLst/>
              <a:gdLst/>
              <a:ahLst/>
              <a:cxnLst/>
              <a:rect l="l" t="t" r="r" b="b"/>
              <a:pathLst>
                <a:path w="31537" h="34518" fill="none" extrusionOk="0">
                  <a:moveTo>
                    <a:pt x="31537" y="1"/>
                  </a:moveTo>
                  <a:lnTo>
                    <a:pt x="21897" y="34518"/>
                  </a:lnTo>
                  <a:lnTo>
                    <a:pt x="0" y="9612"/>
                  </a:lnTo>
                  <a:lnTo>
                    <a:pt x="31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2"/>
            <p:cNvSpPr/>
            <p:nvPr/>
          </p:nvSpPr>
          <p:spPr>
            <a:xfrm>
              <a:off x="3925250" y="3483250"/>
              <a:ext cx="311350" cy="341300"/>
            </a:xfrm>
            <a:custGeom>
              <a:avLst/>
              <a:gdLst/>
              <a:ahLst/>
              <a:cxnLst/>
              <a:rect l="l" t="t" r="r" b="b"/>
              <a:pathLst>
                <a:path w="12454" h="13652" fill="none" extrusionOk="0">
                  <a:moveTo>
                    <a:pt x="12454" y="1"/>
                  </a:moveTo>
                  <a:lnTo>
                    <a:pt x="1" y="3817"/>
                  </a:lnTo>
                  <a:lnTo>
                    <a:pt x="8637" y="13652"/>
                  </a:lnTo>
                  <a:lnTo>
                    <a:pt x="124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2"/>
            <p:cNvSpPr/>
            <p:nvPr/>
          </p:nvSpPr>
          <p:spPr>
            <a:xfrm>
              <a:off x="4203150" y="3261075"/>
              <a:ext cx="345475" cy="888725"/>
            </a:xfrm>
            <a:custGeom>
              <a:avLst/>
              <a:gdLst/>
              <a:ahLst/>
              <a:cxnLst/>
              <a:rect l="l" t="t" r="r" b="b"/>
              <a:pathLst>
                <a:path w="13819" h="35549" extrusionOk="0">
                  <a:moveTo>
                    <a:pt x="9640" y="1"/>
                  </a:moveTo>
                  <a:lnTo>
                    <a:pt x="0" y="34518"/>
                  </a:lnTo>
                  <a:lnTo>
                    <a:pt x="4207" y="35549"/>
                  </a:lnTo>
                  <a:lnTo>
                    <a:pt x="13819" y="1059"/>
                  </a:lnTo>
                  <a:lnTo>
                    <a:pt x="9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9" name="Google Shape;1919;p32"/>
          <p:cNvGrpSpPr/>
          <p:nvPr/>
        </p:nvGrpSpPr>
        <p:grpSpPr>
          <a:xfrm rot="-2085203" flipH="1">
            <a:off x="8054686" y="3848230"/>
            <a:ext cx="1198514" cy="1244002"/>
            <a:chOff x="238125" y="3112025"/>
            <a:chExt cx="716000" cy="743175"/>
          </a:xfrm>
        </p:grpSpPr>
        <p:sp>
          <p:nvSpPr>
            <p:cNvPr id="1920" name="Google Shape;1920;p32"/>
            <p:cNvSpPr/>
            <p:nvPr/>
          </p:nvSpPr>
          <p:spPr>
            <a:xfrm>
              <a:off x="238125" y="3184475"/>
              <a:ext cx="589225" cy="670725"/>
            </a:xfrm>
            <a:custGeom>
              <a:avLst/>
              <a:gdLst/>
              <a:ahLst/>
              <a:cxnLst/>
              <a:rect l="l" t="t" r="r" b="b"/>
              <a:pathLst>
                <a:path w="23569" h="26829" extrusionOk="0">
                  <a:moveTo>
                    <a:pt x="0" y="0"/>
                  </a:moveTo>
                  <a:lnTo>
                    <a:pt x="13790" y="26828"/>
                  </a:lnTo>
                  <a:lnTo>
                    <a:pt x="23569" y="5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2"/>
            <p:cNvSpPr/>
            <p:nvPr/>
          </p:nvSpPr>
          <p:spPr>
            <a:xfrm>
              <a:off x="238125" y="3112025"/>
              <a:ext cx="716000" cy="218025"/>
            </a:xfrm>
            <a:custGeom>
              <a:avLst/>
              <a:gdLst/>
              <a:ahLst/>
              <a:cxnLst/>
              <a:rect l="l" t="t" r="r" b="b"/>
              <a:pathLst>
                <a:path w="28640" h="8721" extrusionOk="0">
                  <a:moveTo>
                    <a:pt x="5070" y="1"/>
                  </a:moveTo>
                  <a:lnTo>
                    <a:pt x="0" y="2898"/>
                  </a:lnTo>
                  <a:lnTo>
                    <a:pt x="23569" y="8721"/>
                  </a:lnTo>
                  <a:lnTo>
                    <a:pt x="28639" y="5823"/>
                  </a:lnTo>
                  <a:lnTo>
                    <a:pt x="5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2"/>
            <p:cNvSpPr/>
            <p:nvPr/>
          </p:nvSpPr>
          <p:spPr>
            <a:xfrm>
              <a:off x="582875" y="3257600"/>
              <a:ext cx="371250" cy="597600"/>
            </a:xfrm>
            <a:custGeom>
              <a:avLst/>
              <a:gdLst/>
              <a:ahLst/>
              <a:cxnLst/>
              <a:rect l="l" t="t" r="r" b="b"/>
              <a:pathLst>
                <a:path w="14850" h="23904" extrusionOk="0">
                  <a:moveTo>
                    <a:pt x="14849" y="0"/>
                  </a:moveTo>
                  <a:lnTo>
                    <a:pt x="9779" y="2898"/>
                  </a:lnTo>
                  <a:lnTo>
                    <a:pt x="0" y="23903"/>
                  </a:lnTo>
                  <a:lnTo>
                    <a:pt x="5071" y="21006"/>
                  </a:lnTo>
                  <a:lnTo>
                    <a:pt x="148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3" name="Google Shape;1923;p32"/>
          <p:cNvSpPr/>
          <p:nvPr/>
        </p:nvSpPr>
        <p:spPr>
          <a:xfrm rot="-1005388">
            <a:off x="8279399" y="3207472"/>
            <a:ext cx="489066" cy="422258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4" name="Google Shape;1924;p32"/>
          <p:cNvGrpSpPr/>
          <p:nvPr/>
        </p:nvGrpSpPr>
        <p:grpSpPr>
          <a:xfrm rot="-2700000">
            <a:off x="7348993" y="4508991"/>
            <a:ext cx="481295" cy="473620"/>
            <a:chOff x="1433950" y="3130850"/>
            <a:chExt cx="481300" cy="473625"/>
          </a:xfrm>
        </p:grpSpPr>
        <p:sp>
          <p:nvSpPr>
            <p:cNvPr id="1925" name="Google Shape;1925;p32"/>
            <p:cNvSpPr/>
            <p:nvPr/>
          </p:nvSpPr>
          <p:spPr>
            <a:xfrm>
              <a:off x="1576050" y="3424750"/>
              <a:ext cx="223575" cy="64800"/>
            </a:xfrm>
            <a:custGeom>
              <a:avLst/>
              <a:gdLst/>
              <a:ahLst/>
              <a:cxnLst/>
              <a:rect l="l" t="t" r="r" b="b"/>
              <a:pathLst>
                <a:path w="8943" h="2592" extrusionOk="0">
                  <a:moveTo>
                    <a:pt x="2173" y="1"/>
                  </a:moveTo>
                  <a:lnTo>
                    <a:pt x="0" y="753"/>
                  </a:lnTo>
                  <a:lnTo>
                    <a:pt x="6770" y="2591"/>
                  </a:lnTo>
                  <a:lnTo>
                    <a:pt x="8943" y="1811"/>
                  </a:lnTo>
                  <a:lnTo>
                    <a:pt x="21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2"/>
            <p:cNvSpPr/>
            <p:nvPr/>
          </p:nvSpPr>
          <p:spPr>
            <a:xfrm>
              <a:off x="1576050" y="3290325"/>
              <a:ext cx="165075" cy="153250"/>
            </a:xfrm>
            <a:custGeom>
              <a:avLst/>
              <a:gdLst/>
              <a:ahLst/>
              <a:cxnLst/>
              <a:rect l="l" t="t" r="r" b="b"/>
              <a:pathLst>
                <a:path w="6603" h="6130" extrusionOk="0">
                  <a:moveTo>
                    <a:pt x="6603" y="1"/>
                  </a:moveTo>
                  <a:lnTo>
                    <a:pt x="4430" y="781"/>
                  </a:lnTo>
                  <a:lnTo>
                    <a:pt x="0" y="6130"/>
                  </a:lnTo>
                  <a:lnTo>
                    <a:pt x="2173" y="5378"/>
                  </a:lnTo>
                  <a:lnTo>
                    <a:pt x="66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2"/>
            <p:cNvSpPr/>
            <p:nvPr/>
          </p:nvSpPr>
          <p:spPr>
            <a:xfrm>
              <a:off x="1433950" y="3149650"/>
              <a:ext cx="426975" cy="454825"/>
            </a:xfrm>
            <a:custGeom>
              <a:avLst/>
              <a:gdLst/>
              <a:ahLst/>
              <a:cxnLst/>
              <a:rect l="l" t="t" r="r" b="b"/>
              <a:pathLst>
                <a:path w="17079" h="18193" extrusionOk="0">
                  <a:moveTo>
                    <a:pt x="10114" y="6408"/>
                  </a:moveTo>
                  <a:lnTo>
                    <a:pt x="12454" y="13595"/>
                  </a:lnTo>
                  <a:lnTo>
                    <a:pt x="12454" y="13595"/>
                  </a:lnTo>
                  <a:lnTo>
                    <a:pt x="5684" y="11757"/>
                  </a:lnTo>
                  <a:lnTo>
                    <a:pt x="10114" y="6408"/>
                  </a:lnTo>
                  <a:close/>
                  <a:moveTo>
                    <a:pt x="11200" y="0"/>
                  </a:moveTo>
                  <a:lnTo>
                    <a:pt x="1" y="13568"/>
                  </a:lnTo>
                  <a:lnTo>
                    <a:pt x="17079" y="18192"/>
                  </a:lnTo>
                  <a:lnTo>
                    <a:pt x="17079" y="18192"/>
                  </a:lnTo>
                  <a:lnTo>
                    <a:pt x="11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2"/>
            <p:cNvSpPr/>
            <p:nvPr/>
          </p:nvSpPr>
          <p:spPr>
            <a:xfrm>
              <a:off x="1433950" y="3149650"/>
              <a:ext cx="426975" cy="454825"/>
            </a:xfrm>
            <a:custGeom>
              <a:avLst/>
              <a:gdLst/>
              <a:ahLst/>
              <a:cxnLst/>
              <a:rect l="l" t="t" r="r" b="b"/>
              <a:pathLst>
                <a:path w="17079" h="18193" fill="none" extrusionOk="0">
                  <a:moveTo>
                    <a:pt x="11200" y="0"/>
                  </a:moveTo>
                  <a:lnTo>
                    <a:pt x="17079" y="18192"/>
                  </a:lnTo>
                  <a:lnTo>
                    <a:pt x="1" y="13568"/>
                  </a:lnTo>
                  <a:lnTo>
                    <a:pt x="112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2"/>
            <p:cNvSpPr/>
            <p:nvPr/>
          </p:nvSpPr>
          <p:spPr>
            <a:xfrm>
              <a:off x="1576050" y="3309825"/>
              <a:ext cx="169250" cy="179725"/>
            </a:xfrm>
            <a:custGeom>
              <a:avLst/>
              <a:gdLst/>
              <a:ahLst/>
              <a:cxnLst/>
              <a:rect l="l" t="t" r="r" b="b"/>
              <a:pathLst>
                <a:path w="6770" h="7189" fill="none" extrusionOk="0">
                  <a:moveTo>
                    <a:pt x="4430" y="1"/>
                  </a:moveTo>
                  <a:lnTo>
                    <a:pt x="0" y="5350"/>
                  </a:lnTo>
                  <a:lnTo>
                    <a:pt x="6770" y="7188"/>
                  </a:lnTo>
                  <a:lnTo>
                    <a:pt x="44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2"/>
            <p:cNvSpPr/>
            <p:nvPr/>
          </p:nvSpPr>
          <p:spPr>
            <a:xfrm>
              <a:off x="1713950" y="3130850"/>
              <a:ext cx="201300" cy="473625"/>
            </a:xfrm>
            <a:custGeom>
              <a:avLst/>
              <a:gdLst/>
              <a:ahLst/>
              <a:cxnLst/>
              <a:rect l="l" t="t" r="r" b="b"/>
              <a:pathLst>
                <a:path w="8052" h="18945" extrusionOk="0">
                  <a:moveTo>
                    <a:pt x="2173" y="0"/>
                  </a:moveTo>
                  <a:lnTo>
                    <a:pt x="0" y="752"/>
                  </a:lnTo>
                  <a:lnTo>
                    <a:pt x="5879" y="18944"/>
                  </a:lnTo>
                  <a:lnTo>
                    <a:pt x="8052" y="18192"/>
                  </a:lnTo>
                  <a:lnTo>
                    <a:pt x="21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1" name="Google Shape;1931;p32"/>
          <p:cNvGrpSpPr/>
          <p:nvPr/>
        </p:nvGrpSpPr>
        <p:grpSpPr>
          <a:xfrm rot="3748678">
            <a:off x="3565788" y="4442589"/>
            <a:ext cx="2012425" cy="2211761"/>
            <a:chOff x="5348750" y="2347100"/>
            <a:chExt cx="1108500" cy="1218300"/>
          </a:xfrm>
        </p:grpSpPr>
        <p:sp>
          <p:nvSpPr>
            <p:cNvPr id="1932" name="Google Shape;1932;p32"/>
            <p:cNvSpPr/>
            <p:nvPr/>
          </p:nvSpPr>
          <p:spPr>
            <a:xfrm>
              <a:off x="5810525" y="2568600"/>
              <a:ext cx="437875" cy="703975"/>
            </a:xfrm>
            <a:custGeom>
              <a:avLst/>
              <a:gdLst/>
              <a:ahLst/>
              <a:cxnLst/>
              <a:rect l="l" t="t" r="r" b="b"/>
              <a:pathLst>
                <a:path w="17515" h="28159" extrusionOk="0">
                  <a:moveTo>
                    <a:pt x="9781" y="1"/>
                  </a:moveTo>
                  <a:lnTo>
                    <a:pt x="1" y="24554"/>
                  </a:lnTo>
                  <a:lnTo>
                    <a:pt x="7754" y="28158"/>
                  </a:lnTo>
                  <a:lnTo>
                    <a:pt x="17515" y="3605"/>
                  </a:lnTo>
                  <a:lnTo>
                    <a:pt x="97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2"/>
            <p:cNvSpPr/>
            <p:nvPr/>
          </p:nvSpPr>
          <p:spPr>
            <a:xfrm>
              <a:off x="5810525" y="2568600"/>
              <a:ext cx="437875" cy="703975"/>
            </a:xfrm>
            <a:custGeom>
              <a:avLst/>
              <a:gdLst/>
              <a:ahLst/>
              <a:cxnLst/>
              <a:rect l="l" t="t" r="r" b="b"/>
              <a:pathLst>
                <a:path w="17515" h="28159" fill="none" extrusionOk="0">
                  <a:moveTo>
                    <a:pt x="7754" y="28158"/>
                  </a:moveTo>
                  <a:lnTo>
                    <a:pt x="1" y="24554"/>
                  </a:lnTo>
                  <a:lnTo>
                    <a:pt x="9781" y="1"/>
                  </a:lnTo>
                  <a:lnTo>
                    <a:pt x="17515" y="3605"/>
                  </a:lnTo>
                  <a:lnTo>
                    <a:pt x="7754" y="281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2"/>
            <p:cNvSpPr/>
            <p:nvPr/>
          </p:nvSpPr>
          <p:spPr>
            <a:xfrm>
              <a:off x="5542100" y="2437675"/>
              <a:ext cx="912325" cy="1123975"/>
            </a:xfrm>
            <a:custGeom>
              <a:avLst/>
              <a:gdLst/>
              <a:ahLst/>
              <a:cxnLst/>
              <a:rect l="l" t="t" r="r" b="b"/>
              <a:pathLst>
                <a:path w="36493" h="44959" extrusionOk="0">
                  <a:moveTo>
                    <a:pt x="28252" y="8842"/>
                  </a:moveTo>
                  <a:lnTo>
                    <a:pt x="18491" y="33395"/>
                  </a:lnTo>
                  <a:lnTo>
                    <a:pt x="8335" y="16219"/>
                  </a:lnTo>
                  <a:lnTo>
                    <a:pt x="28252" y="8842"/>
                  </a:lnTo>
                  <a:close/>
                  <a:moveTo>
                    <a:pt x="36493" y="0"/>
                  </a:moveTo>
                  <a:lnTo>
                    <a:pt x="1" y="13497"/>
                  </a:lnTo>
                  <a:lnTo>
                    <a:pt x="18585" y="44959"/>
                  </a:lnTo>
                  <a:lnTo>
                    <a:pt x="364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2"/>
            <p:cNvSpPr/>
            <p:nvPr/>
          </p:nvSpPr>
          <p:spPr>
            <a:xfrm>
              <a:off x="5542100" y="2437675"/>
              <a:ext cx="912325" cy="1123975"/>
            </a:xfrm>
            <a:custGeom>
              <a:avLst/>
              <a:gdLst/>
              <a:ahLst/>
              <a:cxnLst/>
              <a:rect l="l" t="t" r="r" b="b"/>
              <a:pathLst>
                <a:path w="36493" h="44959" fill="none" extrusionOk="0">
                  <a:moveTo>
                    <a:pt x="1" y="13497"/>
                  </a:moveTo>
                  <a:lnTo>
                    <a:pt x="36493" y="0"/>
                  </a:lnTo>
                  <a:lnTo>
                    <a:pt x="18585" y="44959"/>
                  </a:lnTo>
                  <a:lnTo>
                    <a:pt x="1" y="134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2"/>
            <p:cNvSpPr/>
            <p:nvPr/>
          </p:nvSpPr>
          <p:spPr>
            <a:xfrm>
              <a:off x="5750475" y="2658700"/>
              <a:ext cx="497925" cy="613875"/>
            </a:xfrm>
            <a:custGeom>
              <a:avLst/>
              <a:gdLst/>
              <a:ahLst/>
              <a:cxnLst/>
              <a:rect l="l" t="t" r="r" b="b"/>
              <a:pathLst>
                <a:path w="19917" h="24555" fill="none" extrusionOk="0">
                  <a:moveTo>
                    <a:pt x="0" y="7378"/>
                  </a:moveTo>
                  <a:lnTo>
                    <a:pt x="10156" y="24554"/>
                  </a:lnTo>
                  <a:lnTo>
                    <a:pt x="19917" y="1"/>
                  </a:lnTo>
                  <a:lnTo>
                    <a:pt x="0" y="73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2"/>
            <p:cNvSpPr/>
            <p:nvPr/>
          </p:nvSpPr>
          <p:spPr>
            <a:xfrm>
              <a:off x="5348750" y="2347100"/>
              <a:ext cx="1105675" cy="428025"/>
            </a:xfrm>
            <a:custGeom>
              <a:avLst/>
              <a:gdLst/>
              <a:ahLst/>
              <a:cxnLst/>
              <a:rect l="l" t="t" r="r" b="b"/>
              <a:pathLst>
                <a:path w="44227" h="17121" extrusionOk="0">
                  <a:moveTo>
                    <a:pt x="36493" y="0"/>
                  </a:moveTo>
                  <a:lnTo>
                    <a:pt x="1" y="13516"/>
                  </a:lnTo>
                  <a:lnTo>
                    <a:pt x="7735" y="17120"/>
                  </a:lnTo>
                  <a:lnTo>
                    <a:pt x="44227" y="3623"/>
                  </a:lnTo>
                  <a:lnTo>
                    <a:pt x="36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2"/>
            <p:cNvSpPr/>
            <p:nvPr/>
          </p:nvSpPr>
          <p:spPr>
            <a:xfrm>
              <a:off x="5348750" y="2347100"/>
              <a:ext cx="1105675" cy="428025"/>
            </a:xfrm>
            <a:custGeom>
              <a:avLst/>
              <a:gdLst/>
              <a:ahLst/>
              <a:cxnLst/>
              <a:rect l="l" t="t" r="r" b="b"/>
              <a:pathLst>
                <a:path w="44227" h="17121" fill="none" extrusionOk="0">
                  <a:moveTo>
                    <a:pt x="7735" y="17120"/>
                  </a:moveTo>
                  <a:lnTo>
                    <a:pt x="1" y="13516"/>
                  </a:lnTo>
                  <a:lnTo>
                    <a:pt x="36493" y="0"/>
                  </a:lnTo>
                  <a:lnTo>
                    <a:pt x="44227" y="3623"/>
                  </a:lnTo>
                  <a:lnTo>
                    <a:pt x="7735" y="171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2"/>
            <p:cNvSpPr/>
            <p:nvPr/>
          </p:nvSpPr>
          <p:spPr>
            <a:xfrm>
              <a:off x="5348750" y="2685000"/>
              <a:ext cx="657975" cy="876650"/>
            </a:xfrm>
            <a:custGeom>
              <a:avLst/>
              <a:gdLst/>
              <a:ahLst/>
              <a:cxnLst/>
              <a:rect l="l" t="t" r="r" b="b"/>
              <a:pathLst>
                <a:path w="26319" h="35066" extrusionOk="0">
                  <a:moveTo>
                    <a:pt x="1" y="0"/>
                  </a:moveTo>
                  <a:lnTo>
                    <a:pt x="18585" y="31462"/>
                  </a:lnTo>
                  <a:lnTo>
                    <a:pt x="26319" y="35066"/>
                  </a:lnTo>
                  <a:lnTo>
                    <a:pt x="7735" y="36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2"/>
            <p:cNvSpPr/>
            <p:nvPr/>
          </p:nvSpPr>
          <p:spPr>
            <a:xfrm>
              <a:off x="5348750" y="2685000"/>
              <a:ext cx="657975" cy="876650"/>
            </a:xfrm>
            <a:custGeom>
              <a:avLst/>
              <a:gdLst/>
              <a:ahLst/>
              <a:cxnLst/>
              <a:rect l="l" t="t" r="r" b="b"/>
              <a:pathLst>
                <a:path w="26319" h="35066" fill="none" extrusionOk="0">
                  <a:moveTo>
                    <a:pt x="26319" y="35066"/>
                  </a:moveTo>
                  <a:lnTo>
                    <a:pt x="18585" y="31462"/>
                  </a:lnTo>
                  <a:lnTo>
                    <a:pt x="1" y="0"/>
                  </a:lnTo>
                  <a:lnTo>
                    <a:pt x="7735" y="3604"/>
                  </a:lnTo>
                  <a:lnTo>
                    <a:pt x="26319" y="350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2"/>
            <p:cNvSpPr/>
            <p:nvPr/>
          </p:nvSpPr>
          <p:spPr>
            <a:xfrm>
              <a:off x="5539750" y="2434375"/>
              <a:ext cx="917500" cy="1131025"/>
            </a:xfrm>
            <a:custGeom>
              <a:avLst/>
              <a:gdLst/>
              <a:ahLst/>
              <a:cxnLst/>
              <a:rect l="l" t="t" r="r" b="b"/>
              <a:pathLst>
                <a:path w="36700" h="45241" extrusionOk="0">
                  <a:moveTo>
                    <a:pt x="36455" y="245"/>
                  </a:moveTo>
                  <a:lnTo>
                    <a:pt x="18660" y="44941"/>
                  </a:lnTo>
                  <a:lnTo>
                    <a:pt x="188" y="13667"/>
                  </a:lnTo>
                  <a:lnTo>
                    <a:pt x="36455" y="245"/>
                  </a:lnTo>
                  <a:close/>
                  <a:moveTo>
                    <a:pt x="36699" y="1"/>
                  </a:moveTo>
                  <a:lnTo>
                    <a:pt x="76" y="13573"/>
                  </a:lnTo>
                  <a:lnTo>
                    <a:pt x="1" y="13592"/>
                  </a:lnTo>
                  <a:lnTo>
                    <a:pt x="18697" y="45241"/>
                  </a:lnTo>
                  <a:lnTo>
                    <a:pt x="36643" y="151"/>
                  </a:lnTo>
                  <a:lnTo>
                    <a:pt x="36699" y="1"/>
                  </a:lnTo>
                  <a:close/>
                </a:path>
              </a:pathLst>
            </a:custGeom>
            <a:solidFill>
              <a:srgbClr val="1F3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2"/>
            <p:cNvSpPr/>
            <p:nvPr/>
          </p:nvSpPr>
          <p:spPr>
            <a:xfrm>
              <a:off x="5581050" y="2478975"/>
              <a:ext cx="834900" cy="1028725"/>
            </a:xfrm>
            <a:custGeom>
              <a:avLst/>
              <a:gdLst/>
              <a:ahLst/>
              <a:cxnLst/>
              <a:rect l="l" t="t" r="r" b="b"/>
              <a:pathLst>
                <a:path w="33396" h="41149" extrusionOk="0">
                  <a:moveTo>
                    <a:pt x="33170" y="225"/>
                  </a:moveTo>
                  <a:lnTo>
                    <a:pt x="16989" y="40829"/>
                  </a:lnTo>
                  <a:lnTo>
                    <a:pt x="207" y="12427"/>
                  </a:lnTo>
                  <a:lnTo>
                    <a:pt x="33170" y="225"/>
                  </a:lnTo>
                  <a:close/>
                  <a:moveTo>
                    <a:pt x="33395" y="0"/>
                  </a:moveTo>
                  <a:lnTo>
                    <a:pt x="76" y="12333"/>
                  </a:lnTo>
                  <a:lnTo>
                    <a:pt x="1" y="12352"/>
                  </a:lnTo>
                  <a:lnTo>
                    <a:pt x="17027" y="41148"/>
                  </a:lnTo>
                  <a:lnTo>
                    <a:pt x="25211" y="20574"/>
                  </a:lnTo>
                  <a:lnTo>
                    <a:pt x="33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2"/>
            <p:cNvSpPr/>
            <p:nvPr/>
          </p:nvSpPr>
          <p:spPr>
            <a:xfrm>
              <a:off x="5622825" y="2523075"/>
              <a:ext cx="752300" cy="926425"/>
            </a:xfrm>
            <a:custGeom>
              <a:avLst/>
              <a:gdLst/>
              <a:ahLst/>
              <a:cxnLst/>
              <a:rect l="l" t="t" r="r" b="b"/>
              <a:pathLst>
                <a:path w="30092" h="37057" extrusionOk="0">
                  <a:moveTo>
                    <a:pt x="29847" y="226"/>
                  </a:moveTo>
                  <a:lnTo>
                    <a:pt x="15299" y="36756"/>
                  </a:lnTo>
                  <a:lnTo>
                    <a:pt x="207" y="11208"/>
                  </a:lnTo>
                  <a:lnTo>
                    <a:pt x="29847" y="226"/>
                  </a:lnTo>
                  <a:close/>
                  <a:moveTo>
                    <a:pt x="30091" y="1"/>
                  </a:moveTo>
                  <a:lnTo>
                    <a:pt x="75" y="11114"/>
                  </a:lnTo>
                  <a:lnTo>
                    <a:pt x="0" y="11132"/>
                  </a:lnTo>
                  <a:lnTo>
                    <a:pt x="15318" y="37056"/>
                  </a:lnTo>
                  <a:lnTo>
                    <a:pt x="22695" y="18547"/>
                  </a:lnTo>
                  <a:lnTo>
                    <a:pt x="300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2"/>
            <p:cNvSpPr/>
            <p:nvPr/>
          </p:nvSpPr>
          <p:spPr>
            <a:xfrm>
              <a:off x="5664575" y="2567200"/>
              <a:ext cx="669250" cy="824575"/>
            </a:xfrm>
            <a:custGeom>
              <a:avLst/>
              <a:gdLst/>
              <a:ahLst/>
              <a:cxnLst/>
              <a:rect l="l" t="t" r="r" b="b"/>
              <a:pathLst>
                <a:path w="26770" h="32983" extrusionOk="0">
                  <a:moveTo>
                    <a:pt x="26525" y="226"/>
                  </a:moveTo>
                  <a:lnTo>
                    <a:pt x="13610" y="32682"/>
                  </a:lnTo>
                  <a:lnTo>
                    <a:pt x="189" y="9987"/>
                  </a:lnTo>
                  <a:lnTo>
                    <a:pt x="26525" y="226"/>
                  </a:lnTo>
                  <a:close/>
                  <a:moveTo>
                    <a:pt x="26769" y="0"/>
                  </a:moveTo>
                  <a:lnTo>
                    <a:pt x="76" y="9874"/>
                  </a:lnTo>
                  <a:lnTo>
                    <a:pt x="1" y="9912"/>
                  </a:lnTo>
                  <a:lnTo>
                    <a:pt x="13629" y="32982"/>
                  </a:lnTo>
                  <a:lnTo>
                    <a:pt x="20199" y="16501"/>
                  </a:lnTo>
                  <a:lnTo>
                    <a:pt x="26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2"/>
            <p:cNvSpPr/>
            <p:nvPr/>
          </p:nvSpPr>
          <p:spPr>
            <a:xfrm>
              <a:off x="5706350" y="2611300"/>
              <a:ext cx="586175" cy="722750"/>
            </a:xfrm>
            <a:custGeom>
              <a:avLst/>
              <a:gdLst/>
              <a:ahLst/>
              <a:cxnLst/>
              <a:rect l="l" t="t" r="r" b="b"/>
              <a:pathLst>
                <a:path w="23447" h="28910" extrusionOk="0">
                  <a:moveTo>
                    <a:pt x="23221" y="245"/>
                  </a:moveTo>
                  <a:lnTo>
                    <a:pt x="11921" y="28609"/>
                  </a:lnTo>
                  <a:lnTo>
                    <a:pt x="188" y="8767"/>
                  </a:lnTo>
                  <a:lnTo>
                    <a:pt x="23221" y="245"/>
                  </a:lnTo>
                  <a:close/>
                  <a:moveTo>
                    <a:pt x="23447" y="1"/>
                  </a:moveTo>
                  <a:lnTo>
                    <a:pt x="1" y="8692"/>
                  </a:lnTo>
                  <a:lnTo>
                    <a:pt x="11939" y="28909"/>
                  </a:lnTo>
                  <a:lnTo>
                    <a:pt x="17702" y="14474"/>
                  </a:lnTo>
                  <a:lnTo>
                    <a:pt x="234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2"/>
            <p:cNvSpPr/>
            <p:nvPr/>
          </p:nvSpPr>
          <p:spPr>
            <a:xfrm>
              <a:off x="5748125" y="2655900"/>
              <a:ext cx="503575" cy="620425"/>
            </a:xfrm>
            <a:custGeom>
              <a:avLst/>
              <a:gdLst/>
              <a:ahLst/>
              <a:cxnLst/>
              <a:rect l="l" t="t" r="r" b="b"/>
              <a:pathLst>
                <a:path w="20143" h="24817" extrusionOk="0">
                  <a:moveTo>
                    <a:pt x="19898" y="225"/>
                  </a:moveTo>
                  <a:lnTo>
                    <a:pt x="10231" y="24516"/>
                  </a:lnTo>
                  <a:lnTo>
                    <a:pt x="188" y="7528"/>
                  </a:lnTo>
                  <a:lnTo>
                    <a:pt x="19898" y="225"/>
                  </a:lnTo>
                  <a:close/>
                  <a:moveTo>
                    <a:pt x="20142" y="0"/>
                  </a:moveTo>
                  <a:lnTo>
                    <a:pt x="0" y="7453"/>
                  </a:lnTo>
                  <a:lnTo>
                    <a:pt x="10250" y="24817"/>
                  </a:lnTo>
                  <a:lnTo>
                    <a:pt x="20142" y="0"/>
                  </a:lnTo>
                  <a:close/>
                </a:path>
              </a:pathLst>
            </a:custGeom>
            <a:solidFill>
              <a:srgbClr val="1F3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7" name="Google Shape;1947;p32"/>
          <p:cNvGrpSpPr/>
          <p:nvPr/>
        </p:nvGrpSpPr>
        <p:grpSpPr>
          <a:xfrm>
            <a:off x="4991032" y="4300794"/>
            <a:ext cx="1253407" cy="1311078"/>
            <a:chOff x="4385625" y="4289775"/>
            <a:chExt cx="983450" cy="1028700"/>
          </a:xfrm>
        </p:grpSpPr>
        <p:sp>
          <p:nvSpPr>
            <p:cNvPr id="1948" name="Google Shape;1948;p32"/>
            <p:cNvSpPr/>
            <p:nvPr/>
          </p:nvSpPr>
          <p:spPr>
            <a:xfrm>
              <a:off x="4593175" y="4871325"/>
              <a:ext cx="435325" cy="204100"/>
            </a:xfrm>
            <a:custGeom>
              <a:avLst/>
              <a:gdLst/>
              <a:ahLst/>
              <a:cxnLst/>
              <a:rect l="l" t="t" r="r" b="b"/>
              <a:pathLst>
                <a:path w="17413" h="8164" extrusionOk="0">
                  <a:moveTo>
                    <a:pt x="17412" y="1"/>
                  </a:moveTo>
                  <a:lnTo>
                    <a:pt x="3093" y="4319"/>
                  </a:lnTo>
                  <a:lnTo>
                    <a:pt x="0" y="8163"/>
                  </a:lnTo>
                  <a:lnTo>
                    <a:pt x="14320" y="3845"/>
                  </a:lnTo>
                  <a:lnTo>
                    <a:pt x="174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2"/>
            <p:cNvSpPr/>
            <p:nvPr/>
          </p:nvSpPr>
          <p:spPr>
            <a:xfrm>
              <a:off x="4593175" y="4610850"/>
              <a:ext cx="126075" cy="464575"/>
            </a:xfrm>
            <a:custGeom>
              <a:avLst/>
              <a:gdLst/>
              <a:ahLst/>
              <a:cxnLst/>
              <a:rect l="l" t="t" r="r" b="b"/>
              <a:pathLst>
                <a:path w="5043" h="18583" extrusionOk="0">
                  <a:moveTo>
                    <a:pt x="5043" y="0"/>
                  </a:moveTo>
                  <a:lnTo>
                    <a:pt x="1978" y="3845"/>
                  </a:lnTo>
                  <a:lnTo>
                    <a:pt x="0" y="18582"/>
                  </a:lnTo>
                  <a:lnTo>
                    <a:pt x="0" y="18582"/>
                  </a:lnTo>
                  <a:lnTo>
                    <a:pt x="3093" y="14738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2"/>
            <p:cNvSpPr/>
            <p:nvPr/>
          </p:nvSpPr>
          <p:spPr>
            <a:xfrm>
              <a:off x="4385625" y="4385875"/>
              <a:ext cx="906150" cy="932600"/>
            </a:xfrm>
            <a:custGeom>
              <a:avLst/>
              <a:gdLst/>
              <a:ahLst/>
              <a:cxnLst/>
              <a:rect l="l" t="t" r="r" b="b"/>
              <a:pathLst>
                <a:path w="36246" h="37304" extrusionOk="0">
                  <a:moveTo>
                    <a:pt x="10280" y="12844"/>
                  </a:moveTo>
                  <a:lnTo>
                    <a:pt x="22622" y="23263"/>
                  </a:lnTo>
                  <a:lnTo>
                    <a:pt x="8302" y="27581"/>
                  </a:lnTo>
                  <a:lnTo>
                    <a:pt x="10280" y="12844"/>
                  </a:lnTo>
                  <a:close/>
                  <a:moveTo>
                    <a:pt x="4987" y="1"/>
                  </a:moveTo>
                  <a:lnTo>
                    <a:pt x="0" y="37304"/>
                  </a:lnTo>
                  <a:lnTo>
                    <a:pt x="0" y="37304"/>
                  </a:lnTo>
                  <a:lnTo>
                    <a:pt x="36245" y="26383"/>
                  </a:lnTo>
                  <a:lnTo>
                    <a:pt x="49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2"/>
            <p:cNvSpPr/>
            <p:nvPr/>
          </p:nvSpPr>
          <p:spPr>
            <a:xfrm>
              <a:off x="4385625" y="4385875"/>
              <a:ext cx="906150" cy="932600"/>
            </a:xfrm>
            <a:custGeom>
              <a:avLst/>
              <a:gdLst/>
              <a:ahLst/>
              <a:cxnLst/>
              <a:rect l="l" t="t" r="r" b="b"/>
              <a:pathLst>
                <a:path w="36246" h="37304" fill="none" extrusionOk="0">
                  <a:moveTo>
                    <a:pt x="4987" y="1"/>
                  </a:moveTo>
                  <a:lnTo>
                    <a:pt x="36245" y="26383"/>
                  </a:lnTo>
                  <a:lnTo>
                    <a:pt x="0" y="37304"/>
                  </a:lnTo>
                  <a:lnTo>
                    <a:pt x="49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2"/>
            <p:cNvSpPr/>
            <p:nvPr/>
          </p:nvSpPr>
          <p:spPr>
            <a:xfrm>
              <a:off x="4593175" y="4706950"/>
              <a:ext cx="358025" cy="368475"/>
            </a:xfrm>
            <a:custGeom>
              <a:avLst/>
              <a:gdLst/>
              <a:ahLst/>
              <a:cxnLst/>
              <a:rect l="l" t="t" r="r" b="b"/>
              <a:pathLst>
                <a:path w="14321" h="14739" fill="none" extrusionOk="0">
                  <a:moveTo>
                    <a:pt x="1978" y="1"/>
                  </a:moveTo>
                  <a:lnTo>
                    <a:pt x="0" y="14738"/>
                  </a:lnTo>
                  <a:lnTo>
                    <a:pt x="14320" y="10420"/>
                  </a:lnTo>
                  <a:lnTo>
                    <a:pt x="19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2"/>
            <p:cNvSpPr/>
            <p:nvPr/>
          </p:nvSpPr>
          <p:spPr>
            <a:xfrm>
              <a:off x="4510300" y="4289775"/>
              <a:ext cx="858775" cy="755700"/>
            </a:xfrm>
            <a:custGeom>
              <a:avLst/>
              <a:gdLst/>
              <a:ahLst/>
              <a:cxnLst/>
              <a:rect l="l" t="t" r="r" b="b"/>
              <a:pathLst>
                <a:path w="34351" h="30228" extrusionOk="0">
                  <a:moveTo>
                    <a:pt x="3065" y="0"/>
                  </a:moveTo>
                  <a:lnTo>
                    <a:pt x="0" y="3845"/>
                  </a:lnTo>
                  <a:lnTo>
                    <a:pt x="31258" y="30227"/>
                  </a:lnTo>
                  <a:lnTo>
                    <a:pt x="34350" y="26383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4" name="Google Shape;1954;p32"/>
          <p:cNvGrpSpPr/>
          <p:nvPr/>
        </p:nvGrpSpPr>
        <p:grpSpPr>
          <a:xfrm>
            <a:off x="8088925" y="160725"/>
            <a:ext cx="378900" cy="472250"/>
            <a:chOff x="2459875" y="3181675"/>
            <a:chExt cx="378900" cy="472250"/>
          </a:xfrm>
        </p:grpSpPr>
        <p:sp>
          <p:nvSpPr>
            <p:cNvPr id="1955" name="Google Shape;1955;p32"/>
            <p:cNvSpPr/>
            <p:nvPr/>
          </p:nvSpPr>
          <p:spPr>
            <a:xfrm>
              <a:off x="2459875" y="3188650"/>
              <a:ext cx="289050" cy="465275"/>
            </a:xfrm>
            <a:custGeom>
              <a:avLst/>
              <a:gdLst/>
              <a:ahLst/>
              <a:cxnLst/>
              <a:rect l="l" t="t" r="r" b="b"/>
              <a:pathLst>
                <a:path w="11562" h="18611" extrusionOk="0">
                  <a:moveTo>
                    <a:pt x="0" y="0"/>
                  </a:moveTo>
                  <a:lnTo>
                    <a:pt x="530" y="18610"/>
                  </a:lnTo>
                  <a:lnTo>
                    <a:pt x="11562" y="9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2"/>
            <p:cNvSpPr/>
            <p:nvPr/>
          </p:nvSpPr>
          <p:spPr>
            <a:xfrm>
              <a:off x="2459875" y="3181675"/>
              <a:ext cx="378900" cy="244500"/>
            </a:xfrm>
            <a:custGeom>
              <a:avLst/>
              <a:gdLst/>
              <a:ahLst/>
              <a:cxnLst/>
              <a:rect l="l" t="t" r="r" b="b"/>
              <a:pathLst>
                <a:path w="15156" h="9780" extrusionOk="0">
                  <a:moveTo>
                    <a:pt x="3594" y="1"/>
                  </a:moveTo>
                  <a:lnTo>
                    <a:pt x="0" y="279"/>
                  </a:lnTo>
                  <a:lnTo>
                    <a:pt x="11562" y="9779"/>
                  </a:lnTo>
                  <a:lnTo>
                    <a:pt x="15156" y="9529"/>
                  </a:lnTo>
                  <a:lnTo>
                    <a:pt x="35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2"/>
            <p:cNvSpPr/>
            <p:nvPr/>
          </p:nvSpPr>
          <p:spPr>
            <a:xfrm>
              <a:off x="2473100" y="3419875"/>
              <a:ext cx="365675" cy="234050"/>
            </a:xfrm>
            <a:custGeom>
              <a:avLst/>
              <a:gdLst/>
              <a:ahLst/>
              <a:cxnLst/>
              <a:rect l="l" t="t" r="r" b="b"/>
              <a:pathLst>
                <a:path w="14627" h="9362" extrusionOk="0">
                  <a:moveTo>
                    <a:pt x="14627" y="1"/>
                  </a:moveTo>
                  <a:lnTo>
                    <a:pt x="11033" y="251"/>
                  </a:lnTo>
                  <a:lnTo>
                    <a:pt x="1" y="9361"/>
                  </a:lnTo>
                  <a:lnTo>
                    <a:pt x="3594" y="9110"/>
                  </a:lnTo>
                  <a:lnTo>
                    <a:pt x="146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8" name="Google Shape;1958;p32"/>
          <p:cNvSpPr/>
          <p:nvPr/>
        </p:nvSpPr>
        <p:spPr>
          <a:xfrm rot="-1005388">
            <a:off x="8498474" y="61572"/>
            <a:ext cx="489066" cy="422258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9" name="Google Shape;1959;p32"/>
          <p:cNvGrpSpPr/>
          <p:nvPr/>
        </p:nvGrpSpPr>
        <p:grpSpPr>
          <a:xfrm rot="-1205478">
            <a:off x="-336245" y="3016595"/>
            <a:ext cx="2289137" cy="3059674"/>
            <a:chOff x="2215325" y="2417050"/>
            <a:chExt cx="2289250" cy="3059825"/>
          </a:xfrm>
        </p:grpSpPr>
        <p:sp>
          <p:nvSpPr>
            <p:cNvPr id="1960" name="Google Shape;1960;p32"/>
            <p:cNvSpPr/>
            <p:nvPr/>
          </p:nvSpPr>
          <p:spPr>
            <a:xfrm>
              <a:off x="3038950" y="2525450"/>
              <a:ext cx="1387250" cy="2515000"/>
            </a:xfrm>
            <a:custGeom>
              <a:avLst/>
              <a:gdLst/>
              <a:ahLst/>
              <a:cxnLst/>
              <a:rect l="l" t="t" r="r" b="b"/>
              <a:pathLst>
                <a:path w="55490" h="100600" extrusionOk="0">
                  <a:moveTo>
                    <a:pt x="7828" y="31688"/>
                  </a:moveTo>
                  <a:lnTo>
                    <a:pt x="4768" y="53538"/>
                  </a:lnTo>
                  <a:lnTo>
                    <a:pt x="4937" y="53501"/>
                  </a:lnTo>
                  <a:lnTo>
                    <a:pt x="5106" y="53501"/>
                  </a:lnTo>
                  <a:lnTo>
                    <a:pt x="8147" y="31725"/>
                  </a:lnTo>
                  <a:lnTo>
                    <a:pt x="7978" y="31725"/>
                  </a:lnTo>
                  <a:lnTo>
                    <a:pt x="7828" y="31688"/>
                  </a:lnTo>
                  <a:close/>
                  <a:moveTo>
                    <a:pt x="9592" y="31369"/>
                  </a:moveTo>
                  <a:lnTo>
                    <a:pt x="9442" y="31444"/>
                  </a:lnTo>
                  <a:lnTo>
                    <a:pt x="9292" y="31519"/>
                  </a:lnTo>
                  <a:lnTo>
                    <a:pt x="31987" y="72836"/>
                  </a:lnTo>
                  <a:lnTo>
                    <a:pt x="32118" y="72723"/>
                  </a:lnTo>
                  <a:lnTo>
                    <a:pt x="32250" y="72629"/>
                  </a:lnTo>
                  <a:lnTo>
                    <a:pt x="9592" y="31369"/>
                  </a:lnTo>
                  <a:close/>
                  <a:moveTo>
                    <a:pt x="7133" y="57180"/>
                  </a:moveTo>
                  <a:lnTo>
                    <a:pt x="7039" y="57311"/>
                  </a:lnTo>
                  <a:lnTo>
                    <a:pt x="6946" y="57443"/>
                  </a:lnTo>
                  <a:lnTo>
                    <a:pt x="31368" y="73718"/>
                  </a:lnTo>
                  <a:lnTo>
                    <a:pt x="31443" y="73568"/>
                  </a:lnTo>
                  <a:lnTo>
                    <a:pt x="31518" y="73418"/>
                  </a:lnTo>
                  <a:lnTo>
                    <a:pt x="7133" y="57180"/>
                  </a:lnTo>
                  <a:close/>
                  <a:moveTo>
                    <a:pt x="282" y="1"/>
                  </a:moveTo>
                  <a:lnTo>
                    <a:pt x="150" y="95"/>
                  </a:lnTo>
                  <a:lnTo>
                    <a:pt x="0" y="170"/>
                  </a:lnTo>
                  <a:lnTo>
                    <a:pt x="55170" y="100599"/>
                  </a:lnTo>
                  <a:lnTo>
                    <a:pt x="55320" y="100524"/>
                  </a:lnTo>
                  <a:lnTo>
                    <a:pt x="55489" y="100468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2"/>
            <p:cNvSpPr/>
            <p:nvPr/>
          </p:nvSpPr>
          <p:spPr>
            <a:xfrm>
              <a:off x="3212575" y="3954925"/>
              <a:ext cx="614325" cy="413475"/>
            </a:xfrm>
            <a:custGeom>
              <a:avLst/>
              <a:gdLst/>
              <a:ahLst/>
              <a:cxnLst/>
              <a:rect l="l" t="t" r="r" b="b"/>
              <a:pathLst>
                <a:path w="24573" h="16539" fill="none" extrusionOk="0">
                  <a:moveTo>
                    <a:pt x="188" y="1"/>
                  </a:moveTo>
                  <a:lnTo>
                    <a:pt x="188" y="1"/>
                  </a:lnTo>
                  <a:lnTo>
                    <a:pt x="94" y="132"/>
                  </a:lnTo>
                  <a:lnTo>
                    <a:pt x="1" y="264"/>
                  </a:lnTo>
                  <a:lnTo>
                    <a:pt x="24423" y="16539"/>
                  </a:lnTo>
                  <a:lnTo>
                    <a:pt x="24423" y="16539"/>
                  </a:lnTo>
                  <a:lnTo>
                    <a:pt x="24498" y="16389"/>
                  </a:lnTo>
                  <a:lnTo>
                    <a:pt x="24573" y="16239"/>
                  </a:lnTo>
                  <a:lnTo>
                    <a:pt x="188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2"/>
            <p:cNvSpPr/>
            <p:nvPr/>
          </p:nvSpPr>
          <p:spPr>
            <a:xfrm>
              <a:off x="3158150" y="3317625"/>
              <a:ext cx="84475" cy="546300"/>
            </a:xfrm>
            <a:custGeom>
              <a:avLst/>
              <a:gdLst/>
              <a:ahLst/>
              <a:cxnLst/>
              <a:rect l="l" t="t" r="r" b="b"/>
              <a:pathLst>
                <a:path w="3379" h="21852" fill="none" extrusionOk="0">
                  <a:moveTo>
                    <a:pt x="3060" y="1"/>
                  </a:moveTo>
                  <a:lnTo>
                    <a:pt x="0" y="21851"/>
                  </a:lnTo>
                  <a:lnTo>
                    <a:pt x="0" y="21851"/>
                  </a:lnTo>
                  <a:lnTo>
                    <a:pt x="169" y="21814"/>
                  </a:lnTo>
                  <a:lnTo>
                    <a:pt x="338" y="21814"/>
                  </a:lnTo>
                  <a:lnTo>
                    <a:pt x="3379" y="38"/>
                  </a:lnTo>
                  <a:lnTo>
                    <a:pt x="3379" y="38"/>
                  </a:lnTo>
                  <a:lnTo>
                    <a:pt x="3210" y="38"/>
                  </a:lnTo>
                  <a:lnTo>
                    <a:pt x="3060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2"/>
            <p:cNvSpPr/>
            <p:nvPr/>
          </p:nvSpPr>
          <p:spPr>
            <a:xfrm>
              <a:off x="3271250" y="3309650"/>
              <a:ext cx="573950" cy="1036700"/>
            </a:xfrm>
            <a:custGeom>
              <a:avLst/>
              <a:gdLst/>
              <a:ahLst/>
              <a:cxnLst/>
              <a:rect l="l" t="t" r="r" b="b"/>
              <a:pathLst>
                <a:path w="22958" h="41468" fill="none" extrusionOk="0">
                  <a:moveTo>
                    <a:pt x="300" y="1"/>
                  </a:moveTo>
                  <a:lnTo>
                    <a:pt x="300" y="1"/>
                  </a:lnTo>
                  <a:lnTo>
                    <a:pt x="150" y="76"/>
                  </a:lnTo>
                  <a:lnTo>
                    <a:pt x="0" y="151"/>
                  </a:lnTo>
                  <a:lnTo>
                    <a:pt x="22695" y="41468"/>
                  </a:lnTo>
                  <a:lnTo>
                    <a:pt x="22695" y="41468"/>
                  </a:lnTo>
                  <a:lnTo>
                    <a:pt x="22826" y="41355"/>
                  </a:lnTo>
                  <a:lnTo>
                    <a:pt x="22958" y="41261"/>
                  </a:lnTo>
                  <a:lnTo>
                    <a:pt x="300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2"/>
            <p:cNvSpPr/>
            <p:nvPr/>
          </p:nvSpPr>
          <p:spPr>
            <a:xfrm>
              <a:off x="3038950" y="2525450"/>
              <a:ext cx="1387250" cy="2515000"/>
            </a:xfrm>
            <a:custGeom>
              <a:avLst/>
              <a:gdLst/>
              <a:ahLst/>
              <a:cxnLst/>
              <a:rect l="l" t="t" r="r" b="b"/>
              <a:pathLst>
                <a:path w="55490" h="100600" fill="none" extrusionOk="0">
                  <a:moveTo>
                    <a:pt x="282" y="1"/>
                  </a:moveTo>
                  <a:lnTo>
                    <a:pt x="282" y="1"/>
                  </a:lnTo>
                  <a:lnTo>
                    <a:pt x="150" y="95"/>
                  </a:lnTo>
                  <a:lnTo>
                    <a:pt x="0" y="170"/>
                  </a:lnTo>
                  <a:lnTo>
                    <a:pt x="55170" y="100599"/>
                  </a:lnTo>
                  <a:lnTo>
                    <a:pt x="55170" y="100599"/>
                  </a:lnTo>
                  <a:lnTo>
                    <a:pt x="55320" y="100524"/>
                  </a:lnTo>
                  <a:lnTo>
                    <a:pt x="55489" y="100468"/>
                  </a:lnTo>
                  <a:lnTo>
                    <a:pt x="282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2"/>
            <p:cNvSpPr/>
            <p:nvPr/>
          </p:nvSpPr>
          <p:spPr>
            <a:xfrm>
              <a:off x="2320925" y="4032375"/>
              <a:ext cx="2083675" cy="1359575"/>
            </a:xfrm>
            <a:custGeom>
              <a:avLst/>
              <a:gdLst/>
              <a:ahLst/>
              <a:cxnLst/>
              <a:rect l="l" t="t" r="r" b="b"/>
              <a:pathLst>
                <a:path w="83347" h="54383" extrusionOk="0">
                  <a:moveTo>
                    <a:pt x="21607" y="0"/>
                  </a:moveTo>
                  <a:lnTo>
                    <a:pt x="21513" y="132"/>
                  </a:lnTo>
                  <a:lnTo>
                    <a:pt x="21381" y="244"/>
                  </a:lnTo>
                  <a:lnTo>
                    <a:pt x="82934" y="41242"/>
                  </a:lnTo>
                  <a:lnTo>
                    <a:pt x="83028" y="41111"/>
                  </a:lnTo>
                  <a:lnTo>
                    <a:pt x="83122" y="40960"/>
                  </a:lnTo>
                  <a:lnTo>
                    <a:pt x="21607" y="0"/>
                  </a:lnTo>
                  <a:close/>
                  <a:moveTo>
                    <a:pt x="188" y="12502"/>
                  </a:moveTo>
                  <a:lnTo>
                    <a:pt x="94" y="12653"/>
                  </a:lnTo>
                  <a:lnTo>
                    <a:pt x="0" y="12784"/>
                  </a:lnTo>
                  <a:lnTo>
                    <a:pt x="62172" y="54195"/>
                  </a:lnTo>
                  <a:lnTo>
                    <a:pt x="62266" y="54063"/>
                  </a:lnTo>
                  <a:lnTo>
                    <a:pt x="62360" y="53932"/>
                  </a:lnTo>
                  <a:lnTo>
                    <a:pt x="188" y="12502"/>
                  </a:lnTo>
                  <a:close/>
                  <a:moveTo>
                    <a:pt x="83122" y="43833"/>
                  </a:moveTo>
                  <a:lnTo>
                    <a:pt x="66133" y="54101"/>
                  </a:lnTo>
                  <a:lnTo>
                    <a:pt x="66227" y="54232"/>
                  </a:lnTo>
                  <a:lnTo>
                    <a:pt x="66302" y="54382"/>
                  </a:lnTo>
                  <a:lnTo>
                    <a:pt x="83347" y="44095"/>
                  </a:lnTo>
                  <a:lnTo>
                    <a:pt x="83215" y="43964"/>
                  </a:lnTo>
                  <a:lnTo>
                    <a:pt x="83122" y="4383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2"/>
            <p:cNvSpPr/>
            <p:nvPr/>
          </p:nvSpPr>
          <p:spPr>
            <a:xfrm>
              <a:off x="3974250" y="5128175"/>
              <a:ext cx="430350" cy="263775"/>
            </a:xfrm>
            <a:custGeom>
              <a:avLst/>
              <a:gdLst/>
              <a:ahLst/>
              <a:cxnLst/>
              <a:rect l="l" t="t" r="r" b="b"/>
              <a:pathLst>
                <a:path w="17214" h="10551" fill="none" extrusionOk="0">
                  <a:moveTo>
                    <a:pt x="16989" y="1"/>
                  </a:moveTo>
                  <a:lnTo>
                    <a:pt x="0" y="10269"/>
                  </a:lnTo>
                  <a:lnTo>
                    <a:pt x="0" y="10269"/>
                  </a:lnTo>
                  <a:lnTo>
                    <a:pt x="94" y="10400"/>
                  </a:lnTo>
                  <a:lnTo>
                    <a:pt x="169" y="10550"/>
                  </a:lnTo>
                  <a:lnTo>
                    <a:pt x="17214" y="263"/>
                  </a:lnTo>
                  <a:lnTo>
                    <a:pt x="17214" y="263"/>
                  </a:lnTo>
                  <a:lnTo>
                    <a:pt x="17082" y="132"/>
                  </a:lnTo>
                  <a:lnTo>
                    <a:pt x="16989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2"/>
            <p:cNvSpPr/>
            <p:nvPr/>
          </p:nvSpPr>
          <p:spPr>
            <a:xfrm>
              <a:off x="2320925" y="4344925"/>
              <a:ext cx="1559000" cy="1042325"/>
            </a:xfrm>
            <a:custGeom>
              <a:avLst/>
              <a:gdLst/>
              <a:ahLst/>
              <a:cxnLst/>
              <a:rect l="l" t="t" r="r" b="b"/>
              <a:pathLst>
                <a:path w="62360" h="41693" fill="none" extrusionOk="0">
                  <a:moveTo>
                    <a:pt x="188" y="0"/>
                  </a:moveTo>
                  <a:lnTo>
                    <a:pt x="188" y="0"/>
                  </a:lnTo>
                  <a:lnTo>
                    <a:pt x="94" y="151"/>
                  </a:lnTo>
                  <a:lnTo>
                    <a:pt x="0" y="282"/>
                  </a:lnTo>
                  <a:lnTo>
                    <a:pt x="62172" y="41693"/>
                  </a:lnTo>
                  <a:lnTo>
                    <a:pt x="62172" y="41693"/>
                  </a:lnTo>
                  <a:lnTo>
                    <a:pt x="62266" y="41561"/>
                  </a:lnTo>
                  <a:lnTo>
                    <a:pt x="62360" y="41430"/>
                  </a:lnTo>
                  <a:lnTo>
                    <a:pt x="188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2"/>
            <p:cNvSpPr/>
            <p:nvPr/>
          </p:nvSpPr>
          <p:spPr>
            <a:xfrm>
              <a:off x="2855450" y="4032375"/>
              <a:ext cx="1543525" cy="1031075"/>
            </a:xfrm>
            <a:custGeom>
              <a:avLst/>
              <a:gdLst/>
              <a:ahLst/>
              <a:cxnLst/>
              <a:rect l="l" t="t" r="r" b="b"/>
              <a:pathLst>
                <a:path w="61741" h="41243" fill="none" extrusionOk="0">
                  <a:moveTo>
                    <a:pt x="226" y="0"/>
                  </a:moveTo>
                  <a:lnTo>
                    <a:pt x="226" y="0"/>
                  </a:lnTo>
                  <a:lnTo>
                    <a:pt x="132" y="132"/>
                  </a:lnTo>
                  <a:lnTo>
                    <a:pt x="0" y="244"/>
                  </a:lnTo>
                  <a:lnTo>
                    <a:pt x="61553" y="41242"/>
                  </a:lnTo>
                  <a:lnTo>
                    <a:pt x="61553" y="41242"/>
                  </a:lnTo>
                  <a:lnTo>
                    <a:pt x="61647" y="41111"/>
                  </a:lnTo>
                  <a:lnTo>
                    <a:pt x="61741" y="40960"/>
                  </a:lnTo>
                  <a:lnTo>
                    <a:pt x="22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2"/>
            <p:cNvSpPr/>
            <p:nvPr/>
          </p:nvSpPr>
          <p:spPr>
            <a:xfrm>
              <a:off x="2278675" y="2502925"/>
              <a:ext cx="731650" cy="1786175"/>
            </a:xfrm>
            <a:custGeom>
              <a:avLst/>
              <a:gdLst/>
              <a:ahLst/>
              <a:cxnLst/>
              <a:rect l="l" t="t" r="r" b="b"/>
              <a:pathLst>
                <a:path w="29266" h="71447" extrusionOk="0">
                  <a:moveTo>
                    <a:pt x="27332" y="1"/>
                  </a:moveTo>
                  <a:lnTo>
                    <a:pt x="10269" y="10307"/>
                  </a:lnTo>
                  <a:lnTo>
                    <a:pt x="10344" y="10438"/>
                  </a:lnTo>
                  <a:lnTo>
                    <a:pt x="10438" y="10588"/>
                  </a:lnTo>
                  <a:lnTo>
                    <a:pt x="27501" y="282"/>
                  </a:lnTo>
                  <a:lnTo>
                    <a:pt x="27408" y="151"/>
                  </a:lnTo>
                  <a:lnTo>
                    <a:pt x="27332" y="1"/>
                  </a:lnTo>
                  <a:close/>
                  <a:moveTo>
                    <a:pt x="28928" y="1240"/>
                  </a:moveTo>
                  <a:lnTo>
                    <a:pt x="21081" y="57386"/>
                  </a:lnTo>
                  <a:lnTo>
                    <a:pt x="21250" y="57368"/>
                  </a:lnTo>
                  <a:lnTo>
                    <a:pt x="21419" y="57349"/>
                  </a:lnTo>
                  <a:lnTo>
                    <a:pt x="29266" y="1277"/>
                  </a:lnTo>
                  <a:lnTo>
                    <a:pt x="29097" y="1259"/>
                  </a:lnTo>
                  <a:lnTo>
                    <a:pt x="28928" y="1240"/>
                  </a:lnTo>
                  <a:close/>
                  <a:moveTo>
                    <a:pt x="7847" y="13967"/>
                  </a:moveTo>
                  <a:lnTo>
                    <a:pt x="1" y="70170"/>
                  </a:lnTo>
                  <a:lnTo>
                    <a:pt x="151" y="70189"/>
                  </a:lnTo>
                  <a:lnTo>
                    <a:pt x="320" y="70208"/>
                  </a:lnTo>
                  <a:lnTo>
                    <a:pt x="8167" y="14005"/>
                  </a:lnTo>
                  <a:lnTo>
                    <a:pt x="8016" y="14005"/>
                  </a:lnTo>
                  <a:lnTo>
                    <a:pt x="7847" y="13967"/>
                  </a:lnTo>
                  <a:close/>
                  <a:moveTo>
                    <a:pt x="19261" y="60596"/>
                  </a:moveTo>
                  <a:lnTo>
                    <a:pt x="1765" y="71165"/>
                  </a:lnTo>
                  <a:lnTo>
                    <a:pt x="1840" y="71296"/>
                  </a:lnTo>
                  <a:lnTo>
                    <a:pt x="1934" y="71446"/>
                  </a:lnTo>
                  <a:lnTo>
                    <a:pt x="19411" y="60897"/>
                  </a:lnTo>
                  <a:lnTo>
                    <a:pt x="19336" y="60747"/>
                  </a:lnTo>
                  <a:lnTo>
                    <a:pt x="19261" y="6059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2"/>
            <p:cNvSpPr/>
            <p:nvPr/>
          </p:nvSpPr>
          <p:spPr>
            <a:xfrm>
              <a:off x="2322800" y="4017825"/>
              <a:ext cx="441150" cy="271275"/>
            </a:xfrm>
            <a:custGeom>
              <a:avLst/>
              <a:gdLst/>
              <a:ahLst/>
              <a:cxnLst/>
              <a:rect l="l" t="t" r="r" b="b"/>
              <a:pathLst>
                <a:path w="17646" h="10851" fill="none" extrusionOk="0">
                  <a:moveTo>
                    <a:pt x="17496" y="0"/>
                  </a:moveTo>
                  <a:lnTo>
                    <a:pt x="0" y="10569"/>
                  </a:lnTo>
                  <a:lnTo>
                    <a:pt x="0" y="10569"/>
                  </a:lnTo>
                  <a:lnTo>
                    <a:pt x="75" y="10700"/>
                  </a:lnTo>
                  <a:lnTo>
                    <a:pt x="169" y="10850"/>
                  </a:lnTo>
                  <a:lnTo>
                    <a:pt x="17646" y="301"/>
                  </a:lnTo>
                  <a:lnTo>
                    <a:pt x="17646" y="301"/>
                  </a:lnTo>
                  <a:lnTo>
                    <a:pt x="17571" y="151"/>
                  </a:lnTo>
                  <a:lnTo>
                    <a:pt x="1749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2"/>
            <p:cNvSpPr/>
            <p:nvPr/>
          </p:nvSpPr>
          <p:spPr>
            <a:xfrm>
              <a:off x="2278675" y="2852100"/>
              <a:ext cx="204175" cy="1406025"/>
            </a:xfrm>
            <a:custGeom>
              <a:avLst/>
              <a:gdLst/>
              <a:ahLst/>
              <a:cxnLst/>
              <a:rect l="l" t="t" r="r" b="b"/>
              <a:pathLst>
                <a:path w="8167" h="56241" fill="none" extrusionOk="0">
                  <a:moveTo>
                    <a:pt x="7847" y="0"/>
                  </a:moveTo>
                  <a:lnTo>
                    <a:pt x="1" y="56203"/>
                  </a:lnTo>
                  <a:lnTo>
                    <a:pt x="1" y="56203"/>
                  </a:lnTo>
                  <a:lnTo>
                    <a:pt x="151" y="56222"/>
                  </a:lnTo>
                  <a:lnTo>
                    <a:pt x="320" y="56241"/>
                  </a:lnTo>
                  <a:lnTo>
                    <a:pt x="8167" y="38"/>
                  </a:lnTo>
                  <a:lnTo>
                    <a:pt x="8167" y="38"/>
                  </a:lnTo>
                  <a:lnTo>
                    <a:pt x="8016" y="38"/>
                  </a:lnTo>
                  <a:lnTo>
                    <a:pt x="7847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2"/>
            <p:cNvSpPr/>
            <p:nvPr/>
          </p:nvSpPr>
          <p:spPr>
            <a:xfrm>
              <a:off x="2805700" y="2533900"/>
              <a:ext cx="204625" cy="1403700"/>
            </a:xfrm>
            <a:custGeom>
              <a:avLst/>
              <a:gdLst/>
              <a:ahLst/>
              <a:cxnLst/>
              <a:rect l="l" t="t" r="r" b="b"/>
              <a:pathLst>
                <a:path w="8185" h="56148" fill="none" extrusionOk="0">
                  <a:moveTo>
                    <a:pt x="7847" y="1"/>
                  </a:moveTo>
                  <a:lnTo>
                    <a:pt x="0" y="56147"/>
                  </a:lnTo>
                  <a:lnTo>
                    <a:pt x="0" y="56147"/>
                  </a:lnTo>
                  <a:lnTo>
                    <a:pt x="169" y="56129"/>
                  </a:lnTo>
                  <a:lnTo>
                    <a:pt x="338" y="56110"/>
                  </a:lnTo>
                  <a:lnTo>
                    <a:pt x="8185" y="38"/>
                  </a:lnTo>
                  <a:lnTo>
                    <a:pt x="8185" y="38"/>
                  </a:lnTo>
                  <a:lnTo>
                    <a:pt x="8016" y="20"/>
                  </a:lnTo>
                  <a:lnTo>
                    <a:pt x="7847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2"/>
            <p:cNvSpPr/>
            <p:nvPr/>
          </p:nvSpPr>
          <p:spPr>
            <a:xfrm>
              <a:off x="2535375" y="2502925"/>
              <a:ext cx="430850" cy="264725"/>
            </a:xfrm>
            <a:custGeom>
              <a:avLst/>
              <a:gdLst/>
              <a:ahLst/>
              <a:cxnLst/>
              <a:rect l="l" t="t" r="r" b="b"/>
              <a:pathLst>
                <a:path w="17234" h="10589" fill="none" extrusionOk="0">
                  <a:moveTo>
                    <a:pt x="17064" y="1"/>
                  </a:moveTo>
                  <a:lnTo>
                    <a:pt x="1" y="10307"/>
                  </a:lnTo>
                  <a:lnTo>
                    <a:pt x="1" y="10307"/>
                  </a:lnTo>
                  <a:lnTo>
                    <a:pt x="76" y="10438"/>
                  </a:lnTo>
                  <a:lnTo>
                    <a:pt x="170" y="10588"/>
                  </a:lnTo>
                  <a:lnTo>
                    <a:pt x="17233" y="282"/>
                  </a:lnTo>
                  <a:lnTo>
                    <a:pt x="17233" y="282"/>
                  </a:lnTo>
                  <a:lnTo>
                    <a:pt x="17140" y="151"/>
                  </a:lnTo>
                  <a:lnTo>
                    <a:pt x="17064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2"/>
            <p:cNvSpPr/>
            <p:nvPr/>
          </p:nvSpPr>
          <p:spPr>
            <a:xfrm>
              <a:off x="2755950" y="3936625"/>
              <a:ext cx="118300" cy="118300"/>
            </a:xfrm>
            <a:custGeom>
              <a:avLst/>
              <a:gdLst/>
              <a:ahLst/>
              <a:cxnLst/>
              <a:rect l="l" t="t" r="r" b="b"/>
              <a:pathLst>
                <a:path w="4732" h="4732" extrusionOk="0">
                  <a:moveTo>
                    <a:pt x="2328" y="1"/>
                  </a:moveTo>
                  <a:lnTo>
                    <a:pt x="2159" y="20"/>
                  </a:lnTo>
                  <a:lnTo>
                    <a:pt x="1990" y="38"/>
                  </a:lnTo>
                  <a:lnTo>
                    <a:pt x="1915" y="57"/>
                  </a:lnTo>
                  <a:lnTo>
                    <a:pt x="1671" y="113"/>
                  </a:lnTo>
                  <a:lnTo>
                    <a:pt x="1446" y="189"/>
                  </a:lnTo>
                  <a:lnTo>
                    <a:pt x="1240" y="301"/>
                  </a:lnTo>
                  <a:lnTo>
                    <a:pt x="1052" y="414"/>
                  </a:lnTo>
                  <a:lnTo>
                    <a:pt x="864" y="545"/>
                  </a:lnTo>
                  <a:lnTo>
                    <a:pt x="695" y="714"/>
                  </a:lnTo>
                  <a:lnTo>
                    <a:pt x="545" y="883"/>
                  </a:lnTo>
                  <a:lnTo>
                    <a:pt x="414" y="1052"/>
                  </a:lnTo>
                  <a:lnTo>
                    <a:pt x="282" y="1259"/>
                  </a:lnTo>
                  <a:lnTo>
                    <a:pt x="188" y="1446"/>
                  </a:lnTo>
                  <a:lnTo>
                    <a:pt x="113" y="1672"/>
                  </a:lnTo>
                  <a:lnTo>
                    <a:pt x="57" y="1897"/>
                  </a:lnTo>
                  <a:lnTo>
                    <a:pt x="19" y="2122"/>
                  </a:lnTo>
                  <a:lnTo>
                    <a:pt x="1" y="2347"/>
                  </a:lnTo>
                  <a:lnTo>
                    <a:pt x="19" y="2591"/>
                  </a:lnTo>
                  <a:lnTo>
                    <a:pt x="57" y="2817"/>
                  </a:lnTo>
                  <a:lnTo>
                    <a:pt x="113" y="3042"/>
                  </a:lnTo>
                  <a:lnTo>
                    <a:pt x="170" y="3248"/>
                  </a:lnTo>
                  <a:lnTo>
                    <a:pt x="245" y="3399"/>
                  </a:lnTo>
                  <a:lnTo>
                    <a:pt x="320" y="3549"/>
                  </a:lnTo>
                  <a:lnTo>
                    <a:pt x="489" y="3793"/>
                  </a:lnTo>
                  <a:lnTo>
                    <a:pt x="695" y="4037"/>
                  </a:lnTo>
                  <a:lnTo>
                    <a:pt x="920" y="4225"/>
                  </a:lnTo>
                  <a:lnTo>
                    <a:pt x="1183" y="4412"/>
                  </a:lnTo>
                  <a:lnTo>
                    <a:pt x="1446" y="4544"/>
                  </a:lnTo>
                  <a:lnTo>
                    <a:pt x="1746" y="4637"/>
                  </a:lnTo>
                  <a:lnTo>
                    <a:pt x="2047" y="4713"/>
                  </a:lnTo>
                  <a:lnTo>
                    <a:pt x="2366" y="4731"/>
                  </a:lnTo>
                  <a:lnTo>
                    <a:pt x="2591" y="4713"/>
                  </a:lnTo>
                  <a:lnTo>
                    <a:pt x="2816" y="4675"/>
                  </a:lnTo>
                  <a:lnTo>
                    <a:pt x="2985" y="4637"/>
                  </a:lnTo>
                  <a:lnTo>
                    <a:pt x="3154" y="4581"/>
                  </a:lnTo>
                  <a:lnTo>
                    <a:pt x="3305" y="4525"/>
                  </a:lnTo>
                  <a:lnTo>
                    <a:pt x="3455" y="4450"/>
                  </a:lnTo>
                  <a:lnTo>
                    <a:pt x="3605" y="4375"/>
                  </a:lnTo>
                  <a:lnTo>
                    <a:pt x="3736" y="4281"/>
                  </a:lnTo>
                  <a:lnTo>
                    <a:pt x="3868" y="4187"/>
                  </a:lnTo>
                  <a:lnTo>
                    <a:pt x="3980" y="4074"/>
                  </a:lnTo>
                  <a:lnTo>
                    <a:pt x="4112" y="3962"/>
                  </a:lnTo>
                  <a:lnTo>
                    <a:pt x="4206" y="3830"/>
                  </a:lnTo>
                  <a:lnTo>
                    <a:pt x="4356" y="3624"/>
                  </a:lnTo>
                  <a:lnTo>
                    <a:pt x="4487" y="3417"/>
                  </a:lnTo>
                  <a:lnTo>
                    <a:pt x="4581" y="3173"/>
                  </a:lnTo>
                  <a:lnTo>
                    <a:pt x="4656" y="2948"/>
                  </a:lnTo>
                  <a:lnTo>
                    <a:pt x="4694" y="2685"/>
                  </a:lnTo>
                  <a:lnTo>
                    <a:pt x="4731" y="2441"/>
                  </a:lnTo>
                  <a:lnTo>
                    <a:pt x="4712" y="2178"/>
                  </a:lnTo>
                  <a:lnTo>
                    <a:pt x="4675" y="1916"/>
                  </a:lnTo>
                  <a:lnTo>
                    <a:pt x="4619" y="1709"/>
                  </a:lnTo>
                  <a:lnTo>
                    <a:pt x="4562" y="1503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49" y="808"/>
                  </a:lnTo>
                  <a:lnTo>
                    <a:pt x="3999" y="677"/>
                  </a:lnTo>
                  <a:lnTo>
                    <a:pt x="3849" y="545"/>
                  </a:lnTo>
                  <a:lnTo>
                    <a:pt x="3699" y="414"/>
                  </a:lnTo>
                  <a:lnTo>
                    <a:pt x="3530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7" y="95"/>
                  </a:lnTo>
                  <a:lnTo>
                    <a:pt x="2779" y="38"/>
                  </a:lnTo>
                  <a:lnTo>
                    <a:pt x="2572" y="20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2"/>
            <p:cNvSpPr/>
            <p:nvPr/>
          </p:nvSpPr>
          <p:spPr>
            <a:xfrm>
              <a:off x="2755950" y="3936625"/>
              <a:ext cx="118300" cy="118300"/>
            </a:xfrm>
            <a:custGeom>
              <a:avLst/>
              <a:gdLst/>
              <a:ahLst/>
              <a:cxnLst/>
              <a:rect l="l" t="t" r="r" b="b"/>
              <a:pathLst>
                <a:path w="4732" h="4732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328" y="1"/>
                  </a:lnTo>
                  <a:lnTo>
                    <a:pt x="2328" y="1"/>
                  </a:lnTo>
                  <a:lnTo>
                    <a:pt x="2159" y="20"/>
                  </a:lnTo>
                  <a:lnTo>
                    <a:pt x="1990" y="38"/>
                  </a:lnTo>
                  <a:lnTo>
                    <a:pt x="1990" y="38"/>
                  </a:lnTo>
                  <a:lnTo>
                    <a:pt x="1915" y="57"/>
                  </a:lnTo>
                  <a:lnTo>
                    <a:pt x="1915" y="57"/>
                  </a:lnTo>
                  <a:lnTo>
                    <a:pt x="1671" y="113"/>
                  </a:lnTo>
                  <a:lnTo>
                    <a:pt x="1446" y="189"/>
                  </a:lnTo>
                  <a:lnTo>
                    <a:pt x="1240" y="301"/>
                  </a:lnTo>
                  <a:lnTo>
                    <a:pt x="1052" y="414"/>
                  </a:lnTo>
                  <a:lnTo>
                    <a:pt x="864" y="545"/>
                  </a:lnTo>
                  <a:lnTo>
                    <a:pt x="695" y="714"/>
                  </a:lnTo>
                  <a:lnTo>
                    <a:pt x="545" y="883"/>
                  </a:lnTo>
                  <a:lnTo>
                    <a:pt x="414" y="1052"/>
                  </a:lnTo>
                  <a:lnTo>
                    <a:pt x="282" y="1259"/>
                  </a:lnTo>
                  <a:lnTo>
                    <a:pt x="188" y="1446"/>
                  </a:lnTo>
                  <a:lnTo>
                    <a:pt x="113" y="1672"/>
                  </a:lnTo>
                  <a:lnTo>
                    <a:pt x="57" y="1897"/>
                  </a:lnTo>
                  <a:lnTo>
                    <a:pt x="19" y="2122"/>
                  </a:lnTo>
                  <a:lnTo>
                    <a:pt x="1" y="2347"/>
                  </a:lnTo>
                  <a:lnTo>
                    <a:pt x="19" y="2591"/>
                  </a:lnTo>
                  <a:lnTo>
                    <a:pt x="57" y="2817"/>
                  </a:lnTo>
                  <a:lnTo>
                    <a:pt x="57" y="2817"/>
                  </a:lnTo>
                  <a:lnTo>
                    <a:pt x="113" y="3042"/>
                  </a:lnTo>
                  <a:lnTo>
                    <a:pt x="170" y="3248"/>
                  </a:lnTo>
                  <a:lnTo>
                    <a:pt x="170" y="3248"/>
                  </a:lnTo>
                  <a:lnTo>
                    <a:pt x="245" y="3399"/>
                  </a:lnTo>
                  <a:lnTo>
                    <a:pt x="320" y="3549"/>
                  </a:lnTo>
                  <a:lnTo>
                    <a:pt x="320" y="3549"/>
                  </a:lnTo>
                  <a:lnTo>
                    <a:pt x="489" y="3793"/>
                  </a:lnTo>
                  <a:lnTo>
                    <a:pt x="695" y="4037"/>
                  </a:lnTo>
                  <a:lnTo>
                    <a:pt x="920" y="4225"/>
                  </a:lnTo>
                  <a:lnTo>
                    <a:pt x="1183" y="4412"/>
                  </a:lnTo>
                  <a:lnTo>
                    <a:pt x="1446" y="4544"/>
                  </a:lnTo>
                  <a:lnTo>
                    <a:pt x="1746" y="4637"/>
                  </a:lnTo>
                  <a:lnTo>
                    <a:pt x="2047" y="4713"/>
                  </a:lnTo>
                  <a:lnTo>
                    <a:pt x="2366" y="4731"/>
                  </a:lnTo>
                  <a:lnTo>
                    <a:pt x="2366" y="4731"/>
                  </a:lnTo>
                  <a:lnTo>
                    <a:pt x="2591" y="4713"/>
                  </a:lnTo>
                  <a:lnTo>
                    <a:pt x="2816" y="4675"/>
                  </a:lnTo>
                  <a:lnTo>
                    <a:pt x="2816" y="4675"/>
                  </a:lnTo>
                  <a:lnTo>
                    <a:pt x="2985" y="4637"/>
                  </a:lnTo>
                  <a:lnTo>
                    <a:pt x="3154" y="4581"/>
                  </a:lnTo>
                  <a:lnTo>
                    <a:pt x="3305" y="4525"/>
                  </a:lnTo>
                  <a:lnTo>
                    <a:pt x="3455" y="4450"/>
                  </a:lnTo>
                  <a:lnTo>
                    <a:pt x="3605" y="4375"/>
                  </a:lnTo>
                  <a:lnTo>
                    <a:pt x="3736" y="4281"/>
                  </a:lnTo>
                  <a:lnTo>
                    <a:pt x="3868" y="4187"/>
                  </a:lnTo>
                  <a:lnTo>
                    <a:pt x="3980" y="4074"/>
                  </a:lnTo>
                  <a:lnTo>
                    <a:pt x="3980" y="4074"/>
                  </a:lnTo>
                  <a:lnTo>
                    <a:pt x="4112" y="3962"/>
                  </a:lnTo>
                  <a:lnTo>
                    <a:pt x="4206" y="3830"/>
                  </a:lnTo>
                  <a:lnTo>
                    <a:pt x="4206" y="3830"/>
                  </a:lnTo>
                  <a:lnTo>
                    <a:pt x="4356" y="3624"/>
                  </a:lnTo>
                  <a:lnTo>
                    <a:pt x="4487" y="3417"/>
                  </a:lnTo>
                  <a:lnTo>
                    <a:pt x="4581" y="3173"/>
                  </a:lnTo>
                  <a:lnTo>
                    <a:pt x="4656" y="2948"/>
                  </a:lnTo>
                  <a:lnTo>
                    <a:pt x="4694" y="2685"/>
                  </a:lnTo>
                  <a:lnTo>
                    <a:pt x="4731" y="2441"/>
                  </a:lnTo>
                  <a:lnTo>
                    <a:pt x="4712" y="2178"/>
                  </a:lnTo>
                  <a:lnTo>
                    <a:pt x="4675" y="1916"/>
                  </a:lnTo>
                  <a:lnTo>
                    <a:pt x="4675" y="1916"/>
                  </a:lnTo>
                  <a:lnTo>
                    <a:pt x="4619" y="1709"/>
                  </a:lnTo>
                  <a:lnTo>
                    <a:pt x="4562" y="1503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49" y="808"/>
                  </a:lnTo>
                  <a:lnTo>
                    <a:pt x="3999" y="677"/>
                  </a:lnTo>
                  <a:lnTo>
                    <a:pt x="3849" y="545"/>
                  </a:lnTo>
                  <a:lnTo>
                    <a:pt x="3699" y="414"/>
                  </a:lnTo>
                  <a:lnTo>
                    <a:pt x="3530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7" y="95"/>
                  </a:lnTo>
                  <a:lnTo>
                    <a:pt x="2779" y="38"/>
                  </a:lnTo>
                  <a:lnTo>
                    <a:pt x="2572" y="20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2"/>
            <p:cNvSpPr/>
            <p:nvPr/>
          </p:nvSpPr>
          <p:spPr>
            <a:xfrm>
              <a:off x="2955400" y="24170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66" y="1"/>
                  </a:moveTo>
                  <a:lnTo>
                    <a:pt x="2122" y="19"/>
                  </a:lnTo>
                  <a:lnTo>
                    <a:pt x="1897" y="38"/>
                  </a:lnTo>
                  <a:lnTo>
                    <a:pt x="1671" y="113"/>
                  </a:lnTo>
                  <a:lnTo>
                    <a:pt x="1446" y="188"/>
                  </a:lnTo>
                  <a:lnTo>
                    <a:pt x="1221" y="282"/>
                  </a:lnTo>
                  <a:lnTo>
                    <a:pt x="1033" y="414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52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95" y="1653"/>
                  </a:lnTo>
                  <a:lnTo>
                    <a:pt x="38" y="1878"/>
                  </a:lnTo>
                  <a:lnTo>
                    <a:pt x="19" y="2103"/>
                  </a:lnTo>
                  <a:lnTo>
                    <a:pt x="1" y="2347"/>
                  </a:lnTo>
                  <a:lnTo>
                    <a:pt x="1" y="2572"/>
                  </a:lnTo>
                  <a:lnTo>
                    <a:pt x="38" y="2816"/>
                  </a:lnTo>
                  <a:lnTo>
                    <a:pt x="76" y="2985"/>
                  </a:lnTo>
                  <a:lnTo>
                    <a:pt x="132" y="3136"/>
                  </a:lnTo>
                  <a:lnTo>
                    <a:pt x="188" y="3286"/>
                  </a:lnTo>
                  <a:lnTo>
                    <a:pt x="263" y="3436"/>
                  </a:lnTo>
                  <a:lnTo>
                    <a:pt x="339" y="3586"/>
                  </a:lnTo>
                  <a:lnTo>
                    <a:pt x="432" y="3717"/>
                  </a:lnTo>
                  <a:lnTo>
                    <a:pt x="564" y="3886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18"/>
                  </a:lnTo>
                  <a:lnTo>
                    <a:pt x="1240" y="4431"/>
                  </a:lnTo>
                  <a:lnTo>
                    <a:pt x="1446" y="4525"/>
                  </a:lnTo>
                  <a:lnTo>
                    <a:pt x="1653" y="4619"/>
                  </a:lnTo>
                  <a:lnTo>
                    <a:pt x="1859" y="4675"/>
                  </a:lnTo>
                  <a:lnTo>
                    <a:pt x="2028" y="4694"/>
                  </a:lnTo>
                  <a:lnTo>
                    <a:pt x="2197" y="4712"/>
                  </a:lnTo>
                  <a:lnTo>
                    <a:pt x="2572" y="4712"/>
                  </a:lnTo>
                  <a:lnTo>
                    <a:pt x="2816" y="4675"/>
                  </a:lnTo>
                  <a:lnTo>
                    <a:pt x="3079" y="4600"/>
                  </a:lnTo>
                  <a:lnTo>
                    <a:pt x="3342" y="4506"/>
                  </a:lnTo>
                  <a:lnTo>
                    <a:pt x="3492" y="4431"/>
                  </a:lnTo>
                  <a:lnTo>
                    <a:pt x="3624" y="4337"/>
                  </a:lnTo>
                  <a:lnTo>
                    <a:pt x="3774" y="4243"/>
                  </a:lnTo>
                  <a:lnTo>
                    <a:pt x="3905" y="4130"/>
                  </a:lnTo>
                  <a:lnTo>
                    <a:pt x="4037" y="4018"/>
                  </a:lnTo>
                  <a:lnTo>
                    <a:pt x="4149" y="3886"/>
                  </a:lnTo>
                  <a:lnTo>
                    <a:pt x="4262" y="3755"/>
                  </a:lnTo>
                  <a:lnTo>
                    <a:pt x="4356" y="3605"/>
                  </a:lnTo>
                  <a:lnTo>
                    <a:pt x="4450" y="3455"/>
                  </a:lnTo>
                  <a:lnTo>
                    <a:pt x="4525" y="3304"/>
                  </a:lnTo>
                  <a:lnTo>
                    <a:pt x="4581" y="3136"/>
                  </a:lnTo>
                  <a:lnTo>
                    <a:pt x="4637" y="2967"/>
                  </a:lnTo>
                  <a:lnTo>
                    <a:pt x="4675" y="2798"/>
                  </a:lnTo>
                  <a:lnTo>
                    <a:pt x="4694" y="2629"/>
                  </a:lnTo>
                  <a:lnTo>
                    <a:pt x="4712" y="2441"/>
                  </a:lnTo>
                  <a:lnTo>
                    <a:pt x="4712" y="2272"/>
                  </a:lnTo>
                  <a:lnTo>
                    <a:pt x="4694" y="2084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80" y="414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60" y="38"/>
                  </a:lnTo>
                  <a:lnTo>
                    <a:pt x="2554" y="19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2"/>
            <p:cNvSpPr/>
            <p:nvPr/>
          </p:nvSpPr>
          <p:spPr>
            <a:xfrm>
              <a:off x="2955400" y="24170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122" y="19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113"/>
                  </a:lnTo>
                  <a:lnTo>
                    <a:pt x="1446" y="188"/>
                  </a:lnTo>
                  <a:lnTo>
                    <a:pt x="1221" y="282"/>
                  </a:lnTo>
                  <a:lnTo>
                    <a:pt x="1033" y="414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52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95" y="1653"/>
                  </a:lnTo>
                  <a:lnTo>
                    <a:pt x="38" y="1878"/>
                  </a:lnTo>
                  <a:lnTo>
                    <a:pt x="19" y="2103"/>
                  </a:lnTo>
                  <a:lnTo>
                    <a:pt x="1" y="2347"/>
                  </a:lnTo>
                  <a:lnTo>
                    <a:pt x="1" y="2572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76" y="2985"/>
                  </a:lnTo>
                  <a:lnTo>
                    <a:pt x="132" y="3136"/>
                  </a:lnTo>
                  <a:lnTo>
                    <a:pt x="188" y="3286"/>
                  </a:lnTo>
                  <a:lnTo>
                    <a:pt x="263" y="3436"/>
                  </a:lnTo>
                  <a:lnTo>
                    <a:pt x="263" y="3436"/>
                  </a:lnTo>
                  <a:lnTo>
                    <a:pt x="339" y="3586"/>
                  </a:lnTo>
                  <a:lnTo>
                    <a:pt x="432" y="3717"/>
                  </a:lnTo>
                  <a:lnTo>
                    <a:pt x="432" y="3717"/>
                  </a:lnTo>
                  <a:lnTo>
                    <a:pt x="564" y="3886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18"/>
                  </a:lnTo>
                  <a:lnTo>
                    <a:pt x="1240" y="4431"/>
                  </a:lnTo>
                  <a:lnTo>
                    <a:pt x="1446" y="4525"/>
                  </a:lnTo>
                  <a:lnTo>
                    <a:pt x="1653" y="4619"/>
                  </a:lnTo>
                  <a:lnTo>
                    <a:pt x="1859" y="4675"/>
                  </a:lnTo>
                  <a:lnTo>
                    <a:pt x="1859" y="4675"/>
                  </a:lnTo>
                  <a:lnTo>
                    <a:pt x="2028" y="4694"/>
                  </a:lnTo>
                  <a:lnTo>
                    <a:pt x="2197" y="4712"/>
                  </a:lnTo>
                  <a:lnTo>
                    <a:pt x="2197" y="4712"/>
                  </a:lnTo>
                  <a:lnTo>
                    <a:pt x="2347" y="4712"/>
                  </a:lnTo>
                  <a:lnTo>
                    <a:pt x="2347" y="4712"/>
                  </a:lnTo>
                  <a:lnTo>
                    <a:pt x="2572" y="4712"/>
                  </a:lnTo>
                  <a:lnTo>
                    <a:pt x="2816" y="4675"/>
                  </a:lnTo>
                  <a:lnTo>
                    <a:pt x="2816" y="4675"/>
                  </a:lnTo>
                  <a:lnTo>
                    <a:pt x="3079" y="4600"/>
                  </a:lnTo>
                  <a:lnTo>
                    <a:pt x="3342" y="4506"/>
                  </a:lnTo>
                  <a:lnTo>
                    <a:pt x="3342" y="4506"/>
                  </a:lnTo>
                  <a:lnTo>
                    <a:pt x="3492" y="4431"/>
                  </a:lnTo>
                  <a:lnTo>
                    <a:pt x="3624" y="4337"/>
                  </a:lnTo>
                  <a:lnTo>
                    <a:pt x="3624" y="4337"/>
                  </a:lnTo>
                  <a:lnTo>
                    <a:pt x="3774" y="4243"/>
                  </a:lnTo>
                  <a:lnTo>
                    <a:pt x="3905" y="4130"/>
                  </a:lnTo>
                  <a:lnTo>
                    <a:pt x="4037" y="4018"/>
                  </a:lnTo>
                  <a:lnTo>
                    <a:pt x="4149" y="3886"/>
                  </a:lnTo>
                  <a:lnTo>
                    <a:pt x="4262" y="3755"/>
                  </a:lnTo>
                  <a:lnTo>
                    <a:pt x="4356" y="3605"/>
                  </a:lnTo>
                  <a:lnTo>
                    <a:pt x="4450" y="3455"/>
                  </a:lnTo>
                  <a:lnTo>
                    <a:pt x="4525" y="3304"/>
                  </a:lnTo>
                  <a:lnTo>
                    <a:pt x="4581" y="3136"/>
                  </a:lnTo>
                  <a:lnTo>
                    <a:pt x="4637" y="2967"/>
                  </a:lnTo>
                  <a:lnTo>
                    <a:pt x="4675" y="2798"/>
                  </a:lnTo>
                  <a:lnTo>
                    <a:pt x="4694" y="2629"/>
                  </a:lnTo>
                  <a:lnTo>
                    <a:pt x="4712" y="2441"/>
                  </a:lnTo>
                  <a:lnTo>
                    <a:pt x="4712" y="2272"/>
                  </a:lnTo>
                  <a:lnTo>
                    <a:pt x="4694" y="2084"/>
                  </a:lnTo>
                  <a:lnTo>
                    <a:pt x="4675" y="1897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80" y="414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60" y="38"/>
                  </a:lnTo>
                  <a:lnTo>
                    <a:pt x="2554" y="19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2"/>
            <p:cNvSpPr/>
            <p:nvPr/>
          </p:nvSpPr>
          <p:spPr>
            <a:xfrm>
              <a:off x="4386750" y="5033375"/>
              <a:ext cx="117825" cy="118300"/>
            </a:xfrm>
            <a:custGeom>
              <a:avLst/>
              <a:gdLst/>
              <a:ahLst/>
              <a:cxnLst/>
              <a:rect l="l" t="t" r="r" b="b"/>
              <a:pathLst>
                <a:path w="4713" h="4732" extrusionOk="0">
                  <a:moveTo>
                    <a:pt x="2366" y="1"/>
                  </a:moveTo>
                  <a:lnTo>
                    <a:pt x="2140" y="19"/>
                  </a:lnTo>
                  <a:lnTo>
                    <a:pt x="1896" y="57"/>
                  </a:lnTo>
                  <a:lnTo>
                    <a:pt x="1727" y="94"/>
                  </a:lnTo>
                  <a:lnTo>
                    <a:pt x="1577" y="151"/>
                  </a:lnTo>
                  <a:lnTo>
                    <a:pt x="1408" y="207"/>
                  </a:lnTo>
                  <a:lnTo>
                    <a:pt x="1258" y="282"/>
                  </a:lnTo>
                  <a:lnTo>
                    <a:pt x="1052" y="414"/>
                  </a:lnTo>
                  <a:lnTo>
                    <a:pt x="845" y="564"/>
                  </a:lnTo>
                  <a:lnTo>
                    <a:pt x="657" y="733"/>
                  </a:lnTo>
                  <a:lnTo>
                    <a:pt x="489" y="920"/>
                  </a:lnTo>
                  <a:lnTo>
                    <a:pt x="395" y="1071"/>
                  </a:lnTo>
                  <a:lnTo>
                    <a:pt x="301" y="1202"/>
                  </a:lnTo>
                  <a:lnTo>
                    <a:pt x="207" y="1390"/>
                  </a:lnTo>
                  <a:lnTo>
                    <a:pt x="132" y="1577"/>
                  </a:lnTo>
                  <a:lnTo>
                    <a:pt x="76" y="1765"/>
                  </a:lnTo>
                  <a:lnTo>
                    <a:pt x="38" y="1972"/>
                  </a:lnTo>
                  <a:lnTo>
                    <a:pt x="0" y="2178"/>
                  </a:lnTo>
                  <a:lnTo>
                    <a:pt x="0" y="2403"/>
                  </a:lnTo>
                  <a:lnTo>
                    <a:pt x="19" y="2610"/>
                  </a:lnTo>
                  <a:lnTo>
                    <a:pt x="38" y="2816"/>
                  </a:lnTo>
                  <a:lnTo>
                    <a:pt x="113" y="3098"/>
                  </a:lnTo>
                  <a:lnTo>
                    <a:pt x="207" y="3342"/>
                  </a:lnTo>
                  <a:lnTo>
                    <a:pt x="338" y="3586"/>
                  </a:lnTo>
                  <a:lnTo>
                    <a:pt x="489" y="3793"/>
                  </a:lnTo>
                  <a:lnTo>
                    <a:pt x="582" y="3924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37"/>
                  </a:lnTo>
                  <a:lnTo>
                    <a:pt x="1258" y="4450"/>
                  </a:lnTo>
                  <a:lnTo>
                    <a:pt x="1465" y="4543"/>
                  </a:lnTo>
                  <a:lnTo>
                    <a:pt x="1671" y="4618"/>
                  </a:lnTo>
                  <a:lnTo>
                    <a:pt x="1896" y="4675"/>
                  </a:lnTo>
                  <a:lnTo>
                    <a:pt x="2122" y="4712"/>
                  </a:lnTo>
                  <a:lnTo>
                    <a:pt x="2347" y="4731"/>
                  </a:lnTo>
                  <a:lnTo>
                    <a:pt x="2591" y="4712"/>
                  </a:lnTo>
                  <a:lnTo>
                    <a:pt x="2816" y="4675"/>
                  </a:lnTo>
                  <a:lnTo>
                    <a:pt x="3041" y="4618"/>
                  </a:lnTo>
                  <a:lnTo>
                    <a:pt x="3267" y="4543"/>
                  </a:lnTo>
                  <a:lnTo>
                    <a:pt x="3492" y="4431"/>
                  </a:lnTo>
                  <a:lnTo>
                    <a:pt x="3680" y="4318"/>
                  </a:lnTo>
                  <a:lnTo>
                    <a:pt x="3867" y="4187"/>
                  </a:lnTo>
                  <a:lnTo>
                    <a:pt x="4036" y="4037"/>
                  </a:lnTo>
                  <a:lnTo>
                    <a:pt x="4187" y="3868"/>
                  </a:lnTo>
                  <a:lnTo>
                    <a:pt x="4318" y="3680"/>
                  </a:lnTo>
                  <a:lnTo>
                    <a:pt x="4431" y="3492"/>
                  </a:lnTo>
                  <a:lnTo>
                    <a:pt x="4524" y="3286"/>
                  </a:lnTo>
                  <a:lnTo>
                    <a:pt x="4618" y="3060"/>
                  </a:lnTo>
                  <a:lnTo>
                    <a:pt x="4675" y="2854"/>
                  </a:lnTo>
                  <a:lnTo>
                    <a:pt x="4693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915"/>
                  </a:lnTo>
                  <a:lnTo>
                    <a:pt x="4618" y="1709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30" y="808"/>
                  </a:lnTo>
                  <a:lnTo>
                    <a:pt x="3999" y="676"/>
                  </a:lnTo>
                  <a:lnTo>
                    <a:pt x="3849" y="545"/>
                  </a:lnTo>
                  <a:lnTo>
                    <a:pt x="3680" y="414"/>
                  </a:lnTo>
                  <a:lnTo>
                    <a:pt x="3511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6" y="94"/>
                  </a:lnTo>
                  <a:lnTo>
                    <a:pt x="2760" y="38"/>
                  </a:lnTo>
                  <a:lnTo>
                    <a:pt x="2572" y="19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2"/>
            <p:cNvSpPr/>
            <p:nvPr/>
          </p:nvSpPr>
          <p:spPr>
            <a:xfrm>
              <a:off x="4386750" y="5033375"/>
              <a:ext cx="117825" cy="118300"/>
            </a:xfrm>
            <a:custGeom>
              <a:avLst/>
              <a:gdLst/>
              <a:ahLst/>
              <a:cxnLst/>
              <a:rect l="l" t="t" r="r" b="b"/>
              <a:pathLst>
                <a:path w="4713" h="4732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140" y="19"/>
                  </a:lnTo>
                  <a:lnTo>
                    <a:pt x="1896" y="57"/>
                  </a:lnTo>
                  <a:lnTo>
                    <a:pt x="1896" y="57"/>
                  </a:lnTo>
                  <a:lnTo>
                    <a:pt x="1727" y="94"/>
                  </a:lnTo>
                  <a:lnTo>
                    <a:pt x="1577" y="151"/>
                  </a:lnTo>
                  <a:lnTo>
                    <a:pt x="1577" y="151"/>
                  </a:lnTo>
                  <a:lnTo>
                    <a:pt x="1408" y="207"/>
                  </a:lnTo>
                  <a:lnTo>
                    <a:pt x="1258" y="282"/>
                  </a:lnTo>
                  <a:lnTo>
                    <a:pt x="1258" y="282"/>
                  </a:lnTo>
                  <a:lnTo>
                    <a:pt x="1052" y="414"/>
                  </a:lnTo>
                  <a:lnTo>
                    <a:pt x="845" y="564"/>
                  </a:lnTo>
                  <a:lnTo>
                    <a:pt x="657" y="733"/>
                  </a:lnTo>
                  <a:lnTo>
                    <a:pt x="489" y="920"/>
                  </a:lnTo>
                  <a:lnTo>
                    <a:pt x="489" y="920"/>
                  </a:lnTo>
                  <a:lnTo>
                    <a:pt x="395" y="1071"/>
                  </a:lnTo>
                  <a:lnTo>
                    <a:pt x="301" y="1202"/>
                  </a:lnTo>
                  <a:lnTo>
                    <a:pt x="301" y="1202"/>
                  </a:lnTo>
                  <a:lnTo>
                    <a:pt x="207" y="1390"/>
                  </a:lnTo>
                  <a:lnTo>
                    <a:pt x="132" y="1577"/>
                  </a:lnTo>
                  <a:lnTo>
                    <a:pt x="76" y="1765"/>
                  </a:lnTo>
                  <a:lnTo>
                    <a:pt x="38" y="1972"/>
                  </a:lnTo>
                  <a:lnTo>
                    <a:pt x="0" y="2178"/>
                  </a:lnTo>
                  <a:lnTo>
                    <a:pt x="0" y="2403"/>
                  </a:lnTo>
                  <a:lnTo>
                    <a:pt x="19" y="2610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113" y="3098"/>
                  </a:lnTo>
                  <a:lnTo>
                    <a:pt x="207" y="3342"/>
                  </a:lnTo>
                  <a:lnTo>
                    <a:pt x="338" y="3586"/>
                  </a:lnTo>
                  <a:lnTo>
                    <a:pt x="489" y="3793"/>
                  </a:lnTo>
                  <a:lnTo>
                    <a:pt x="489" y="3793"/>
                  </a:lnTo>
                  <a:lnTo>
                    <a:pt x="582" y="3924"/>
                  </a:lnTo>
                  <a:lnTo>
                    <a:pt x="714" y="4055"/>
                  </a:lnTo>
                  <a:lnTo>
                    <a:pt x="714" y="4055"/>
                  </a:lnTo>
                  <a:lnTo>
                    <a:pt x="883" y="4206"/>
                  </a:lnTo>
                  <a:lnTo>
                    <a:pt x="1052" y="4337"/>
                  </a:lnTo>
                  <a:lnTo>
                    <a:pt x="1258" y="4450"/>
                  </a:lnTo>
                  <a:lnTo>
                    <a:pt x="1465" y="4543"/>
                  </a:lnTo>
                  <a:lnTo>
                    <a:pt x="1671" y="4618"/>
                  </a:lnTo>
                  <a:lnTo>
                    <a:pt x="1896" y="4675"/>
                  </a:lnTo>
                  <a:lnTo>
                    <a:pt x="2122" y="4712"/>
                  </a:lnTo>
                  <a:lnTo>
                    <a:pt x="2347" y="4731"/>
                  </a:lnTo>
                  <a:lnTo>
                    <a:pt x="2347" y="4731"/>
                  </a:lnTo>
                  <a:lnTo>
                    <a:pt x="2591" y="4712"/>
                  </a:lnTo>
                  <a:lnTo>
                    <a:pt x="2816" y="4675"/>
                  </a:lnTo>
                  <a:lnTo>
                    <a:pt x="2816" y="4675"/>
                  </a:lnTo>
                  <a:lnTo>
                    <a:pt x="3041" y="4618"/>
                  </a:lnTo>
                  <a:lnTo>
                    <a:pt x="3267" y="4543"/>
                  </a:lnTo>
                  <a:lnTo>
                    <a:pt x="3492" y="4431"/>
                  </a:lnTo>
                  <a:lnTo>
                    <a:pt x="3680" y="4318"/>
                  </a:lnTo>
                  <a:lnTo>
                    <a:pt x="3867" y="4187"/>
                  </a:lnTo>
                  <a:lnTo>
                    <a:pt x="4036" y="4037"/>
                  </a:lnTo>
                  <a:lnTo>
                    <a:pt x="4187" y="3868"/>
                  </a:lnTo>
                  <a:lnTo>
                    <a:pt x="4318" y="3680"/>
                  </a:lnTo>
                  <a:lnTo>
                    <a:pt x="4431" y="3492"/>
                  </a:lnTo>
                  <a:lnTo>
                    <a:pt x="4524" y="3286"/>
                  </a:lnTo>
                  <a:lnTo>
                    <a:pt x="4618" y="3060"/>
                  </a:lnTo>
                  <a:lnTo>
                    <a:pt x="4675" y="2854"/>
                  </a:lnTo>
                  <a:lnTo>
                    <a:pt x="4693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915"/>
                  </a:lnTo>
                  <a:lnTo>
                    <a:pt x="4675" y="1915"/>
                  </a:lnTo>
                  <a:lnTo>
                    <a:pt x="4618" y="1709"/>
                  </a:lnTo>
                  <a:lnTo>
                    <a:pt x="4543" y="1502"/>
                  </a:lnTo>
                  <a:lnTo>
                    <a:pt x="4468" y="1315"/>
                  </a:lnTo>
                  <a:lnTo>
                    <a:pt x="4374" y="1146"/>
                  </a:lnTo>
                  <a:lnTo>
                    <a:pt x="4262" y="977"/>
                  </a:lnTo>
                  <a:lnTo>
                    <a:pt x="4130" y="808"/>
                  </a:lnTo>
                  <a:lnTo>
                    <a:pt x="3999" y="676"/>
                  </a:lnTo>
                  <a:lnTo>
                    <a:pt x="3849" y="545"/>
                  </a:lnTo>
                  <a:lnTo>
                    <a:pt x="3680" y="414"/>
                  </a:lnTo>
                  <a:lnTo>
                    <a:pt x="3511" y="320"/>
                  </a:lnTo>
                  <a:lnTo>
                    <a:pt x="3342" y="226"/>
                  </a:lnTo>
                  <a:lnTo>
                    <a:pt x="3154" y="151"/>
                  </a:lnTo>
                  <a:lnTo>
                    <a:pt x="2966" y="94"/>
                  </a:lnTo>
                  <a:lnTo>
                    <a:pt x="2760" y="38"/>
                  </a:lnTo>
                  <a:lnTo>
                    <a:pt x="2572" y="19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2"/>
            <p:cNvSpPr/>
            <p:nvPr/>
          </p:nvSpPr>
          <p:spPr>
            <a:xfrm>
              <a:off x="3866775" y="5359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122" y="0"/>
                  </a:moveTo>
                  <a:lnTo>
                    <a:pt x="1896" y="38"/>
                  </a:lnTo>
                  <a:lnTo>
                    <a:pt x="1690" y="94"/>
                  </a:lnTo>
                  <a:lnTo>
                    <a:pt x="1502" y="150"/>
                  </a:lnTo>
                  <a:lnTo>
                    <a:pt x="1314" y="244"/>
                  </a:lnTo>
                  <a:lnTo>
                    <a:pt x="1127" y="338"/>
                  </a:lnTo>
                  <a:lnTo>
                    <a:pt x="958" y="451"/>
                  </a:lnTo>
                  <a:lnTo>
                    <a:pt x="808" y="563"/>
                  </a:lnTo>
                  <a:lnTo>
                    <a:pt x="657" y="714"/>
                  </a:lnTo>
                  <a:lnTo>
                    <a:pt x="526" y="864"/>
                  </a:lnTo>
                  <a:lnTo>
                    <a:pt x="432" y="995"/>
                  </a:lnTo>
                  <a:lnTo>
                    <a:pt x="338" y="1127"/>
                  </a:lnTo>
                  <a:lnTo>
                    <a:pt x="244" y="1314"/>
                  </a:lnTo>
                  <a:lnTo>
                    <a:pt x="151" y="1502"/>
                  </a:lnTo>
                  <a:lnTo>
                    <a:pt x="94" y="1709"/>
                  </a:lnTo>
                  <a:lnTo>
                    <a:pt x="38" y="1915"/>
                  </a:lnTo>
                  <a:lnTo>
                    <a:pt x="0" y="2140"/>
                  </a:lnTo>
                  <a:lnTo>
                    <a:pt x="0" y="2366"/>
                  </a:lnTo>
                  <a:lnTo>
                    <a:pt x="0" y="2591"/>
                  </a:lnTo>
                  <a:lnTo>
                    <a:pt x="38" y="2816"/>
                  </a:lnTo>
                  <a:lnTo>
                    <a:pt x="94" y="3023"/>
                  </a:lnTo>
                  <a:lnTo>
                    <a:pt x="169" y="3210"/>
                  </a:lnTo>
                  <a:lnTo>
                    <a:pt x="244" y="3398"/>
                  </a:lnTo>
                  <a:lnTo>
                    <a:pt x="338" y="3586"/>
                  </a:lnTo>
                  <a:lnTo>
                    <a:pt x="451" y="3755"/>
                  </a:lnTo>
                  <a:lnTo>
                    <a:pt x="582" y="3905"/>
                  </a:lnTo>
                  <a:lnTo>
                    <a:pt x="714" y="4055"/>
                  </a:lnTo>
                  <a:lnTo>
                    <a:pt x="864" y="4186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8" y="4562"/>
                  </a:lnTo>
                  <a:lnTo>
                    <a:pt x="1746" y="4637"/>
                  </a:lnTo>
                  <a:lnTo>
                    <a:pt x="1953" y="4674"/>
                  </a:lnTo>
                  <a:lnTo>
                    <a:pt x="2140" y="4693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3041" y="4599"/>
                  </a:lnTo>
                  <a:lnTo>
                    <a:pt x="3267" y="4524"/>
                  </a:lnTo>
                  <a:lnTo>
                    <a:pt x="3473" y="4430"/>
                  </a:lnTo>
                  <a:lnTo>
                    <a:pt x="3680" y="4299"/>
                  </a:lnTo>
                  <a:lnTo>
                    <a:pt x="3867" y="4168"/>
                  </a:lnTo>
                  <a:lnTo>
                    <a:pt x="4036" y="4017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31" y="3473"/>
                  </a:lnTo>
                  <a:lnTo>
                    <a:pt x="4524" y="3267"/>
                  </a:lnTo>
                  <a:lnTo>
                    <a:pt x="4599" y="3060"/>
                  </a:lnTo>
                  <a:lnTo>
                    <a:pt x="4656" y="2835"/>
                  </a:lnTo>
                  <a:lnTo>
                    <a:pt x="4693" y="2610"/>
                  </a:lnTo>
                  <a:lnTo>
                    <a:pt x="4712" y="2366"/>
                  </a:lnTo>
                  <a:lnTo>
                    <a:pt x="4693" y="2140"/>
                  </a:lnTo>
                  <a:lnTo>
                    <a:pt x="4675" y="1896"/>
                  </a:lnTo>
                  <a:lnTo>
                    <a:pt x="4581" y="1596"/>
                  </a:lnTo>
                  <a:lnTo>
                    <a:pt x="4468" y="1314"/>
                  </a:lnTo>
                  <a:lnTo>
                    <a:pt x="4393" y="1164"/>
                  </a:lnTo>
                  <a:lnTo>
                    <a:pt x="4299" y="1033"/>
                  </a:lnTo>
                  <a:lnTo>
                    <a:pt x="4130" y="807"/>
                  </a:lnTo>
                  <a:lnTo>
                    <a:pt x="3924" y="601"/>
                  </a:lnTo>
                  <a:lnTo>
                    <a:pt x="3698" y="413"/>
                  </a:lnTo>
                  <a:lnTo>
                    <a:pt x="3454" y="263"/>
                  </a:lnTo>
                  <a:lnTo>
                    <a:pt x="3210" y="150"/>
                  </a:lnTo>
                  <a:lnTo>
                    <a:pt x="2929" y="57"/>
                  </a:lnTo>
                  <a:lnTo>
                    <a:pt x="2647" y="19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2"/>
            <p:cNvSpPr/>
            <p:nvPr/>
          </p:nvSpPr>
          <p:spPr>
            <a:xfrm>
              <a:off x="3866775" y="5359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2366" y="0"/>
                  </a:moveTo>
                  <a:lnTo>
                    <a:pt x="2366" y="0"/>
                  </a:lnTo>
                  <a:lnTo>
                    <a:pt x="2122" y="0"/>
                  </a:lnTo>
                  <a:lnTo>
                    <a:pt x="1896" y="38"/>
                  </a:lnTo>
                  <a:lnTo>
                    <a:pt x="1896" y="38"/>
                  </a:lnTo>
                  <a:lnTo>
                    <a:pt x="1690" y="94"/>
                  </a:lnTo>
                  <a:lnTo>
                    <a:pt x="1502" y="150"/>
                  </a:lnTo>
                  <a:lnTo>
                    <a:pt x="1314" y="244"/>
                  </a:lnTo>
                  <a:lnTo>
                    <a:pt x="1127" y="338"/>
                  </a:lnTo>
                  <a:lnTo>
                    <a:pt x="958" y="451"/>
                  </a:lnTo>
                  <a:lnTo>
                    <a:pt x="808" y="563"/>
                  </a:lnTo>
                  <a:lnTo>
                    <a:pt x="657" y="714"/>
                  </a:lnTo>
                  <a:lnTo>
                    <a:pt x="526" y="864"/>
                  </a:lnTo>
                  <a:lnTo>
                    <a:pt x="526" y="864"/>
                  </a:lnTo>
                  <a:lnTo>
                    <a:pt x="432" y="995"/>
                  </a:lnTo>
                  <a:lnTo>
                    <a:pt x="338" y="1127"/>
                  </a:lnTo>
                  <a:lnTo>
                    <a:pt x="338" y="1127"/>
                  </a:lnTo>
                  <a:lnTo>
                    <a:pt x="244" y="1314"/>
                  </a:lnTo>
                  <a:lnTo>
                    <a:pt x="151" y="1502"/>
                  </a:lnTo>
                  <a:lnTo>
                    <a:pt x="94" y="1709"/>
                  </a:lnTo>
                  <a:lnTo>
                    <a:pt x="38" y="1915"/>
                  </a:lnTo>
                  <a:lnTo>
                    <a:pt x="0" y="2140"/>
                  </a:lnTo>
                  <a:lnTo>
                    <a:pt x="0" y="2366"/>
                  </a:lnTo>
                  <a:lnTo>
                    <a:pt x="0" y="2591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94" y="3023"/>
                  </a:lnTo>
                  <a:lnTo>
                    <a:pt x="169" y="3210"/>
                  </a:lnTo>
                  <a:lnTo>
                    <a:pt x="244" y="3398"/>
                  </a:lnTo>
                  <a:lnTo>
                    <a:pt x="338" y="3586"/>
                  </a:lnTo>
                  <a:lnTo>
                    <a:pt x="451" y="3755"/>
                  </a:lnTo>
                  <a:lnTo>
                    <a:pt x="582" y="3905"/>
                  </a:lnTo>
                  <a:lnTo>
                    <a:pt x="714" y="4055"/>
                  </a:lnTo>
                  <a:lnTo>
                    <a:pt x="864" y="4186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8" y="4562"/>
                  </a:lnTo>
                  <a:lnTo>
                    <a:pt x="1746" y="4637"/>
                  </a:lnTo>
                  <a:lnTo>
                    <a:pt x="1953" y="4674"/>
                  </a:lnTo>
                  <a:lnTo>
                    <a:pt x="2140" y="4693"/>
                  </a:lnTo>
                  <a:lnTo>
                    <a:pt x="2347" y="4712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41" y="4599"/>
                  </a:lnTo>
                  <a:lnTo>
                    <a:pt x="3267" y="4524"/>
                  </a:lnTo>
                  <a:lnTo>
                    <a:pt x="3473" y="4430"/>
                  </a:lnTo>
                  <a:lnTo>
                    <a:pt x="3680" y="4299"/>
                  </a:lnTo>
                  <a:lnTo>
                    <a:pt x="3867" y="4168"/>
                  </a:lnTo>
                  <a:lnTo>
                    <a:pt x="4036" y="4017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31" y="3473"/>
                  </a:lnTo>
                  <a:lnTo>
                    <a:pt x="4524" y="3267"/>
                  </a:lnTo>
                  <a:lnTo>
                    <a:pt x="4599" y="3060"/>
                  </a:lnTo>
                  <a:lnTo>
                    <a:pt x="4656" y="2835"/>
                  </a:lnTo>
                  <a:lnTo>
                    <a:pt x="4693" y="2610"/>
                  </a:lnTo>
                  <a:lnTo>
                    <a:pt x="4712" y="2366"/>
                  </a:lnTo>
                  <a:lnTo>
                    <a:pt x="4693" y="2140"/>
                  </a:lnTo>
                  <a:lnTo>
                    <a:pt x="4675" y="1896"/>
                  </a:lnTo>
                  <a:lnTo>
                    <a:pt x="4675" y="1896"/>
                  </a:lnTo>
                  <a:lnTo>
                    <a:pt x="4581" y="1596"/>
                  </a:lnTo>
                  <a:lnTo>
                    <a:pt x="4468" y="1314"/>
                  </a:lnTo>
                  <a:lnTo>
                    <a:pt x="4468" y="1314"/>
                  </a:lnTo>
                  <a:lnTo>
                    <a:pt x="4393" y="1164"/>
                  </a:lnTo>
                  <a:lnTo>
                    <a:pt x="4299" y="1033"/>
                  </a:lnTo>
                  <a:lnTo>
                    <a:pt x="4299" y="1033"/>
                  </a:lnTo>
                  <a:lnTo>
                    <a:pt x="4130" y="807"/>
                  </a:lnTo>
                  <a:lnTo>
                    <a:pt x="3924" y="601"/>
                  </a:lnTo>
                  <a:lnTo>
                    <a:pt x="3698" y="413"/>
                  </a:lnTo>
                  <a:lnTo>
                    <a:pt x="3454" y="263"/>
                  </a:lnTo>
                  <a:lnTo>
                    <a:pt x="3210" y="150"/>
                  </a:lnTo>
                  <a:lnTo>
                    <a:pt x="2929" y="57"/>
                  </a:lnTo>
                  <a:lnTo>
                    <a:pt x="2647" y="19"/>
                  </a:lnTo>
                  <a:lnTo>
                    <a:pt x="236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2"/>
            <p:cNvSpPr/>
            <p:nvPr/>
          </p:nvSpPr>
          <p:spPr>
            <a:xfrm>
              <a:off x="2215325" y="42571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141" y="0"/>
                  </a:moveTo>
                  <a:lnTo>
                    <a:pt x="1897" y="38"/>
                  </a:lnTo>
                  <a:lnTo>
                    <a:pt x="1671" y="94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4"/>
                  </a:lnTo>
                  <a:lnTo>
                    <a:pt x="864" y="544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2"/>
                  </a:lnTo>
                  <a:lnTo>
                    <a:pt x="282" y="1239"/>
                  </a:lnTo>
                  <a:lnTo>
                    <a:pt x="188" y="1445"/>
                  </a:lnTo>
                  <a:lnTo>
                    <a:pt x="113" y="1652"/>
                  </a:lnTo>
                  <a:lnTo>
                    <a:pt x="57" y="1877"/>
                  </a:lnTo>
                  <a:lnTo>
                    <a:pt x="19" y="2102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94" y="3022"/>
                  </a:lnTo>
                  <a:lnTo>
                    <a:pt x="170" y="3210"/>
                  </a:lnTo>
                  <a:lnTo>
                    <a:pt x="245" y="3398"/>
                  </a:lnTo>
                  <a:lnTo>
                    <a:pt x="357" y="3585"/>
                  </a:lnTo>
                  <a:lnTo>
                    <a:pt x="470" y="3754"/>
                  </a:lnTo>
                  <a:lnTo>
                    <a:pt x="583" y="3905"/>
                  </a:lnTo>
                  <a:lnTo>
                    <a:pt x="733" y="4055"/>
                  </a:lnTo>
                  <a:lnTo>
                    <a:pt x="883" y="4186"/>
                  </a:lnTo>
                  <a:lnTo>
                    <a:pt x="1033" y="4299"/>
                  </a:lnTo>
                  <a:lnTo>
                    <a:pt x="1202" y="4411"/>
                  </a:lnTo>
                  <a:lnTo>
                    <a:pt x="1390" y="4505"/>
                  </a:lnTo>
                  <a:lnTo>
                    <a:pt x="1559" y="4580"/>
                  </a:lnTo>
                  <a:lnTo>
                    <a:pt x="1765" y="4637"/>
                  </a:lnTo>
                  <a:lnTo>
                    <a:pt x="1953" y="4674"/>
                  </a:lnTo>
                  <a:lnTo>
                    <a:pt x="2159" y="4693"/>
                  </a:lnTo>
                  <a:lnTo>
                    <a:pt x="2366" y="4712"/>
                  </a:lnTo>
                  <a:lnTo>
                    <a:pt x="2591" y="4693"/>
                  </a:lnTo>
                  <a:lnTo>
                    <a:pt x="2816" y="4674"/>
                  </a:lnTo>
                  <a:lnTo>
                    <a:pt x="3042" y="4618"/>
                  </a:lnTo>
                  <a:lnTo>
                    <a:pt x="3248" y="4543"/>
                  </a:lnTo>
                  <a:lnTo>
                    <a:pt x="3436" y="4449"/>
                  </a:lnTo>
                  <a:lnTo>
                    <a:pt x="3624" y="4355"/>
                  </a:lnTo>
                  <a:lnTo>
                    <a:pt x="3793" y="4224"/>
                  </a:lnTo>
                  <a:lnTo>
                    <a:pt x="3943" y="4092"/>
                  </a:lnTo>
                  <a:lnTo>
                    <a:pt x="4093" y="3942"/>
                  </a:lnTo>
                  <a:lnTo>
                    <a:pt x="4224" y="3792"/>
                  </a:lnTo>
                  <a:lnTo>
                    <a:pt x="4318" y="3661"/>
                  </a:lnTo>
                  <a:lnTo>
                    <a:pt x="4412" y="3510"/>
                  </a:lnTo>
                  <a:lnTo>
                    <a:pt x="4506" y="3341"/>
                  </a:lnTo>
                  <a:lnTo>
                    <a:pt x="4581" y="3154"/>
                  </a:lnTo>
                  <a:lnTo>
                    <a:pt x="4637" y="2947"/>
                  </a:lnTo>
                  <a:lnTo>
                    <a:pt x="4694" y="2741"/>
                  </a:lnTo>
                  <a:lnTo>
                    <a:pt x="4712" y="2534"/>
                  </a:lnTo>
                  <a:lnTo>
                    <a:pt x="4712" y="2328"/>
                  </a:lnTo>
                  <a:lnTo>
                    <a:pt x="4712" y="2102"/>
                  </a:lnTo>
                  <a:lnTo>
                    <a:pt x="4675" y="1896"/>
                  </a:lnTo>
                  <a:lnTo>
                    <a:pt x="4637" y="1727"/>
                  </a:lnTo>
                  <a:lnTo>
                    <a:pt x="4581" y="1577"/>
                  </a:lnTo>
                  <a:lnTo>
                    <a:pt x="4525" y="1427"/>
                  </a:lnTo>
                  <a:lnTo>
                    <a:pt x="4468" y="1276"/>
                  </a:lnTo>
                  <a:lnTo>
                    <a:pt x="4374" y="1126"/>
                  </a:lnTo>
                  <a:lnTo>
                    <a:pt x="4299" y="995"/>
                  </a:lnTo>
                  <a:lnTo>
                    <a:pt x="4149" y="826"/>
                  </a:lnTo>
                  <a:lnTo>
                    <a:pt x="3999" y="657"/>
                  </a:lnTo>
                  <a:lnTo>
                    <a:pt x="3830" y="507"/>
                  </a:lnTo>
                  <a:lnTo>
                    <a:pt x="3661" y="394"/>
                  </a:lnTo>
                  <a:lnTo>
                    <a:pt x="3473" y="282"/>
                  </a:lnTo>
                  <a:lnTo>
                    <a:pt x="3267" y="188"/>
                  </a:lnTo>
                  <a:lnTo>
                    <a:pt x="3060" y="94"/>
                  </a:lnTo>
                  <a:lnTo>
                    <a:pt x="2854" y="38"/>
                  </a:lnTo>
                  <a:lnTo>
                    <a:pt x="2685" y="19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2"/>
            <p:cNvSpPr/>
            <p:nvPr/>
          </p:nvSpPr>
          <p:spPr>
            <a:xfrm>
              <a:off x="2215325" y="42571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fill="none" extrusionOk="0">
                  <a:moveTo>
                    <a:pt x="2366" y="0"/>
                  </a:moveTo>
                  <a:lnTo>
                    <a:pt x="2366" y="0"/>
                  </a:lnTo>
                  <a:lnTo>
                    <a:pt x="2141" y="0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94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4"/>
                  </a:lnTo>
                  <a:lnTo>
                    <a:pt x="864" y="544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2"/>
                  </a:lnTo>
                  <a:lnTo>
                    <a:pt x="282" y="1239"/>
                  </a:lnTo>
                  <a:lnTo>
                    <a:pt x="188" y="1445"/>
                  </a:lnTo>
                  <a:lnTo>
                    <a:pt x="113" y="1652"/>
                  </a:lnTo>
                  <a:lnTo>
                    <a:pt x="57" y="1877"/>
                  </a:lnTo>
                  <a:lnTo>
                    <a:pt x="19" y="2102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57" y="2816"/>
                  </a:lnTo>
                  <a:lnTo>
                    <a:pt x="94" y="3022"/>
                  </a:lnTo>
                  <a:lnTo>
                    <a:pt x="170" y="3210"/>
                  </a:lnTo>
                  <a:lnTo>
                    <a:pt x="245" y="3398"/>
                  </a:lnTo>
                  <a:lnTo>
                    <a:pt x="357" y="3585"/>
                  </a:lnTo>
                  <a:lnTo>
                    <a:pt x="470" y="3754"/>
                  </a:lnTo>
                  <a:lnTo>
                    <a:pt x="583" y="3905"/>
                  </a:lnTo>
                  <a:lnTo>
                    <a:pt x="733" y="4055"/>
                  </a:lnTo>
                  <a:lnTo>
                    <a:pt x="883" y="4186"/>
                  </a:lnTo>
                  <a:lnTo>
                    <a:pt x="1033" y="4299"/>
                  </a:lnTo>
                  <a:lnTo>
                    <a:pt x="1202" y="4411"/>
                  </a:lnTo>
                  <a:lnTo>
                    <a:pt x="1390" y="4505"/>
                  </a:lnTo>
                  <a:lnTo>
                    <a:pt x="1559" y="4580"/>
                  </a:lnTo>
                  <a:lnTo>
                    <a:pt x="1765" y="4637"/>
                  </a:lnTo>
                  <a:lnTo>
                    <a:pt x="1953" y="4674"/>
                  </a:lnTo>
                  <a:lnTo>
                    <a:pt x="2159" y="4693"/>
                  </a:lnTo>
                  <a:lnTo>
                    <a:pt x="2366" y="4712"/>
                  </a:lnTo>
                  <a:lnTo>
                    <a:pt x="2366" y="4712"/>
                  </a:lnTo>
                  <a:lnTo>
                    <a:pt x="2591" y="4693"/>
                  </a:lnTo>
                  <a:lnTo>
                    <a:pt x="2816" y="4674"/>
                  </a:lnTo>
                  <a:lnTo>
                    <a:pt x="2816" y="4674"/>
                  </a:lnTo>
                  <a:lnTo>
                    <a:pt x="3042" y="4618"/>
                  </a:lnTo>
                  <a:lnTo>
                    <a:pt x="3248" y="4543"/>
                  </a:lnTo>
                  <a:lnTo>
                    <a:pt x="3436" y="4449"/>
                  </a:lnTo>
                  <a:lnTo>
                    <a:pt x="3624" y="4355"/>
                  </a:lnTo>
                  <a:lnTo>
                    <a:pt x="3793" y="4224"/>
                  </a:lnTo>
                  <a:lnTo>
                    <a:pt x="3943" y="4092"/>
                  </a:lnTo>
                  <a:lnTo>
                    <a:pt x="4093" y="3942"/>
                  </a:lnTo>
                  <a:lnTo>
                    <a:pt x="4224" y="3792"/>
                  </a:lnTo>
                  <a:lnTo>
                    <a:pt x="4224" y="3792"/>
                  </a:lnTo>
                  <a:lnTo>
                    <a:pt x="4318" y="3661"/>
                  </a:lnTo>
                  <a:lnTo>
                    <a:pt x="4412" y="3510"/>
                  </a:lnTo>
                  <a:lnTo>
                    <a:pt x="4412" y="3510"/>
                  </a:lnTo>
                  <a:lnTo>
                    <a:pt x="4506" y="3341"/>
                  </a:lnTo>
                  <a:lnTo>
                    <a:pt x="4581" y="3154"/>
                  </a:lnTo>
                  <a:lnTo>
                    <a:pt x="4637" y="2947"/>
                  </a:lnTo>
                  <a:lnTo>
                    <a:pt x="4694" y="2741"/>
                  </a:lnTo>
                  <a:lnTo>
                    <a:pt x="4712" y="2534"/>
                  </a:lnTo>
                  <a:lnTo>
                    <a:pt x="4712" y="2328"/>
                  </a:lnTo>
                  <a:lnTo>
                    <a:pt x="4712" y="2102"/>
                  </a:lnTo>
                  <a:lnTo>
                    <a:pt x="4675" y="1896"/>
                  </a:lnTo>
                  <a:lnTo>
                    <a:pt x="4675" y="1896"/>
                  </a:lnTo>
                  <a:lnTo>
                    <a:pt x="4637" y="1727"/>
                  </a:lnTo>
                  <a:lnTo>
                    <a:pt x="4581" y="1577"/>
                  </a:lnTo>
                  <a:lnTo>
                    <a:pt x="4525" y="1427"/>
                  </a:lnTo>
                  <a:lnTo>
                    <a:pt x="4468" y="1276"/>
                  </a:lnTo>
                  <a:lnTo>
                    <a:pt x="4468" y="1276"/>
                  </a:lnTo>
                  <a:lnTo>
                    <a:pt x="4374" y="1126"/>
                  </a:lnTo>
                  <a:lnTo>
                    <a:pt x="4299" y="995"/>
                  </a:lnTo>
                  <a:lnTo>
                    <a:pt x="4299" y="995"/>
                  </a:lnTo>
                  <a:lnTo>
                    <a:pt x="4149" y="826"/>
                  </a:lnTo>
                  <a:lnTo>
                    <a:pt x="3999" y="657"/>
                  </a:lnTo>
                  <a:lnTo>
                    <a:pt x="3830" y="507"/>
                  </a:lnTo>
                  <a:lnTo>
                    <a:pt x="3661" y="394"/>
                  </a:lnTo>
                  <a:lnTo>
                    <a:pt x="3473" y="282"/>
                  </a:lnTo>
                  <a:lnTo>
                    <a:pt x="3267" y="188"/>
                  </a:lnTo>
                  <a:lnTo>
                    <a:pt x="3060" y="94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685" y="19"/>
                  </a:lnTo>
                  <a:lnTo>
                    <a:pt x="2535" y="0"/>
                  </a:lnTo>
                  <a:lnTo>
                    <a:pt x="2535" y="0"/>
                  </a:lnTo>
                  <a:lnTo>
                    <a:pt x="236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2"/>
            <p:cNvSpPr/>
            <p:nvPr/>
          </p:nvSpPr>
          <p:spPr>
            <a:xfrm>
              <a:off x="2427925" y="2735700"/>
              <a:ext cx="118275" cy="117825"/>
            </a:xfrm>
            <a:custGeom>
              <a:avLst/>
              <a:gdLst/>
              <a:ahLst/>
              <a:cxnLst/>
              <a:rect l="l" t="t" r="r" b="b"/>
              <a:pathLst>
                <a:path w="4731" h="4713" extrusionOk="0">
                  <a:moveTo>
                    <a:pt x="2140" y="1"/>
                  </a:moveTo>
                  <a:lnTo>
                    <a:pt x="1915" y="38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39" y="282"/>
                  </a:lnTo>
                  <a:lnTo>
                    <a:pt x="1051" y="395"/>
                  </a:lnTo>
                  <a:lnTo>
                    <a:pt x="864" y="526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413" y="1033"/>
                  </a:lnTo>
                  <a:lnTo>
                    <a:pt x="282" y="1240"/>
                  </a:lnTo>
                  <a:lnTo>
                    <a:pt x="188" y="1427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0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94" y="2985"/>
                  </a:lnTo>
                  <a:lnTo>
                    <a:pt x="150" y="3154"/>
                  </a:lnTo>
                  <a:lnTo>
                    <a:pt x="207" y="3323"/>
                  </a:lnTo>
                  <a:lnTo>
                    <a:pt x="301" y="3474"/>
                  </a:lnTo>
                  <a:lnTo>
                    <a:pt x="376" y="3624"/>
                  </a:lnTo>
                  <a:lnTo>
                    <a:pt x="470" y="3755"/>
                  </a:lnTo>
                  <a:lnTo>
                    <a:pt x="582" y="3886"/>
                  </a:lnTo>
                  <a:lnTo>
                    <a:pt x="695" y="4018"/>
                  </a:lnTo>
                  <a:lnTo>
                    <a:pt x="826" y="4131"/>
                  </a:lnTo>
                  <a:lnTo>
                    <a:pt x="958" y="4243"/>
                  </a:lnTo>
                  <a:lnTo>
                    <a:pt x="1089" y="4337"/>
                  </a:lnTo>
                  <a:lnTo>
                    <a:pt x="1239" y="4412"/>
                  </a:lnTo>
                  <a:lnTo>
                    <a:pt x="1389" y="4487"/>
                  </a:lnTo>
                  <a:lnTo>
                    <a:pt x="1558" y="4562"/>
                  </a:lnTo>
                  <a:lnTo>
                    <a:pt x="1708" y="4619"/>
                  </a:lnTo>
                  <a:lnTo>
                    <a:pt x="1877" y="4656"/>
                  </a:lnTo>
                  <a:lnTo>
                    <a:pt x="2046" y="4694"/>
                  </a:lnTo>
                  <a:lnTo>
                    <a:pt x="2197" y="4694"/>
                  </a:lnTo>
                  <a:lnTo>
                    <a:pt x="2365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5" y="4525"/>
                  </a:lnTo>
                  <a:lnTo>
                    <a:pt x="3492" y="4431"/>
                  </a:lnTo>
                  <a:lnTo>
                    <a:pt x="3679" y="4299"/>
                  </a:lnTo>
                  <a:lnTo>
                    <a:pt x="3867" y="4168"/>
                  </a:lnTo>
                  <a:lnTo>
                    <a:pt x="4036" y="4018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49" y="3474"/>
                  </a:lnTo>
                  <a:lnTo>
                    <a:pt x="4543" y="3267"/>
                  </a:lnTo>
                  <a:lnTo>
                    <a:pt x="4618" y="3042"/>
                  </a:lnTo>
                  <a:lnTo>
                    <a:pt x="4674" y="2835"/>
                  </a:lnTo>
                  <a:lnTo>
                    <a:pt x="4712" y="2591"/>
                  </a:lnTo>
                  <a:lnTo>
                    <a:pt x="4731" y="2366"/>
                  </a:lnTo>
                  <a:lnTo>
                    <a:pt x="4712" y="2122"/>
                  </a:lnTo>
                  <a:lnTo>
                    <a:pt x="4674" y="1897"/>
                  </a:lnTo>
                  <a:lnTo>
                    <a:pt x="4637" y="1728"/>
                  </a:lnTo>
                  <a:lnTo>
                    <a:pt x="4599" y="1578"/>
                  </a:lnTo>
                  <a:lnTo>
                    <a:pt x="4524" y="1427"/>
                  </a:lnTo>
                  <a:lnTo>
                    <a:pt x="4468" y="1277"/>
                  </a:lnTo>
                  <a:lnTo>
                    <a:pt x="4374" y="1127"/>
                  </a:lnTo>
                  <a:lnTo>
                    <a:pt x="4299" y="996"/>
                  </a:lnTo>
                  <a:lnTo>
                    <a:pt x="4111" y="770"/>
                  </a:lnTo>
                  <a:lnTo>
                    <a:pt x="3924" y="583"/>
                  </a:lnTo>
                  <a:lnTo>
                    <a:pt x="3698" y="414"/>
                  </a:lnTo>
                  <a:lnTo>
                    <a:pt x="3454" y="264"/>
                  </a:lnTo>
                  <a:lnTo>
                    <a:pt x="3210" y="151"/>
                  </a:lnTo>
                  <a:lnTo>
                    <a:pt x="2929" y="57"/>
                  </a:lnTo>
                  <a:lnTo>
                    <a:pt x="26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2"/>
            <p:cNvSpPr/>
            <p:nvPr/>
          </p:nvSpPr>
          <p:spPr>
            <a:xfrm>
              <a:off x="2427925" y="2735700"/>
              <a:ext cx="118275" cy="117825"/>
            </a:xfrm>
            <a:custGeom>
              <a:avLst/>
              <a:gdLst/>
              <a:ahLst/>
              <a:cxnLst/>
              <a:rect l="l" t="t" r="r" b="b"/>
              <a:pathLst>
                <a:path w="4731" h="4713" fill="none" extrusionOk="0">
                  <a:moveTo>
                    <a:pt x="2365" y="1"/>
                  </a:moveTo>
                  <a:lnTo>
                    <a:pt x="2365" y="1"/>
                  </a:lnTo>
                  <a:lnTo>
                    <a:pt x="2140" y="1"/>
                  </a:lnTo>
                  <a:lnTo>
                    <a:pt x="1915" y="38"/>
                  </a:lnTo>
                  <a:lnTo>
                    <a:pt x="1915" y="38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39" y="282"/>
                  </a:lnTo>
                  <a:lnTo>
                    <a:pt x="1051" y="395"/>
                  </a:lnTo>
                  <a:lnTo>
                    <a:pt x="864" y="526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413" y="1033"/>
                  </a:lnTo>
                  <a:lnTo>
                    <a:pt x="282" y="1240"/>
                  </a:lnTo>
                  <a:lnTo>
                    <a:pt x="188" y="1427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0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57" y="2816"/>
                  </a:lnTo>
                  <a:lnTo>
                    <a:pt x="94" y="2985"/>
                  </a:lnTo>
                  <a:lnTo>
                    <a:pt x="150" y="3154"/>
                  </a:lnTo>
                  <a:lnTo>
                    <a:pt x="207" y="3323"/>
                  </a:lnTo>
                  <a:lnTo>
                    <a:pt x="301" y="3474"/>
                  </a:lnTo>
                  <a:lnTo>
                    <a:pt x="376" y="3624"/>
                  </a:lnTo>
                  <a:lnTo>
                    <a:pt x="470" y="3755"/>
                  </a:lnTo>
                  <a:lnTo>
                    <a:pt x="582" y="3886"/>
                  </a:lnTo>
                  <a:lnTo>
                    <a:pt x="695" y="4018"/>
                  </a:lnTo>
                  <a:lnTo>
                    <a:pt x="826" y="4131"/>
                  </a:lnTo>
                  <a:lnTo>
                    <a:pt x="958" y="4243"/>
                  </a:lnTo>
                  <a:lnTo>
                    <a:pt x="1089" y="4337"/>
                  </a:lnTo>
                  <a:lnTo>
                    <a:pt x="1239" y="4412"/>
                  </a:lnTo>
                  <a:lnTo>
                    <a:pt x="1389" y="4487"/>
                  </a:lnTo>
                  <a:lnTo>
                    <a:pt x="1558" y="4562"/>
                  </a:lnTo>
                  <a:lnTo>
                    <a:pt x="1708" y="4619"/>
                  </a:lnTo>
                  <a:lnTo>
                    <a:pt x="1877" y="4656"/>
                  </a:lnTo>
                  <a:lnTo>
                    <a:pt x="1877" y="4656"/>
                  </a:lnTo>
                  <a:lnTo>
                    <a:pt x="2046" y="4694"/>
                  </a:lnTo>
                  <a:lnTo>
                    <a:pt x="2197" y="4694"/>
                  </a:lnTo>
                  <a:lnTo>
                    <a:pt x="2197" y="4694"/>
                  </a:lnTo>
                  <a:lnTo>
                    <a:pt x="2365" y="4712"/>
                  </a:lnTo>
                  <a:lnTo>
                    <a:pt x="2365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5" y="4525"/>
                  </a:lnTo>
                  <a:lnTo>
                    <a:pt x="3492" y="4431"/>
                  </a:lnTo>
                  <a:lnTo>
                    <a:pt x="3679" y="4299"/>
                  </a:lnTo>
                  <a:lnTo>
                    <a:pt x="3867" y="4168"/>
                  </a:lnTo>
                  <a:lnTo>
                    <a:pt x="4036" y="4018"/>
                  </a:lnTo>
                  <a:lnTo>
                    <a:pt x="4186" y="3849"/>
                  </a:lnTo>
                  <a:lnTo>
                    <a:pt x="4318" y="3661"/>
                  </a:lnTo>
                  <a:lnTo>
                    <a:pt x="4449" y="3474"/>
                  </a:lnTo>
                  <a:lnTo>
                    <a:pt x="4543" y="3267"/>
                  </a:lnTo>
                  <a:lnTo>
                    <a:pt x="4618" y="3042"/>
                  </a:lnTo>
                  <a:lnTo>
                    <a:pt x="4674" y="2835"/>
                  </a:lnTo>
                  <a:lnTo>
                    <a:pt x="4712" y="2591"/>
                  </a:lnTo>
                  <a:lnTo>
                    <a:pt x="4731" y="2366"/>
                  </a:lnTo>
                  <a:lnTo>
                    <a:pt x="4712" y="2122"/>
                  </a:lnTo>
                  <a:lnTo>
                    <a:pt x="4674" y="1897"/>
                  </a:lnTo>
                  <a:lnTo>
                    <a:pt x="4674" y="1897"/>
                  </a:lnTo>
                  <a:lnTo>
                    <a:pt x="4637" y="1728"/>
                  </a:lnTo>
                  <a:lnTo>
                    <a:pt x="4599" y="1578"/>
                  </a:lnTo>
                  <a:lnTo>
                    <a:pt x="4524" y="1427"/>
                  </a:lnTo>
                  <a:lnTo>
                    <a:pt x="4468" y="1277"/>
                  </a:lnTo>
                  <a:lnTo>
                    <a:pt x="4468" y="1277"/>
                  </a:lnTo>
                  <a:lnTo>
                    <a:pt x="4374" y="1127"/>
                  </a:lnTo>
                  <a:lnTo>
                    <a:pt x="4299" y="996"/>
                  </a:lnTo>
                  <a:lnTo>
                    <a:pt x="4299" y="996"/>
                  </a:lnTo>
                  <a:lnTo>
                    <a:pt x="4111" y="770"/>
                  </a:lnTo>
                  <a:lnTo>
                    <a:pt x="3924" y="583"/>
                  </a:lnTo>
                  <a:lnTo>
                    <a:pt x="3698" y="414"/>
                  </a:lnTo>
                  <a:lnTo>
                    <a:pt x="3454" y="264"/>
                  </a:lnTo>
                  <a:lnTo>
                    <a:pt x="3210" y="151"/>
                  </a:lnTo>
                  <a:lnTo>
                    <a:pt x="2929" y="57"/>
                  </a:lnTo>
                  <a:lnTo>
                    <a:pt x="2647" y="1"/>
                  </a:lnTo>
                  <a:lnTo>
                    <a:pt x="2365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2"/>
            <p:cNvSpPr/>
            <p:nvPr/>
          </p:nvSpPr>
          <p:spPr>
            <a:xfrm>
              <a:off x="3187700" y="320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122" y="0"/>
                  </a:moveTo>
                  <a:lnTo>
                    <a:pt x="1897" y="38"/>
                  </a:lnTo>
                  <a:lnTo>
                    <a:pt x="1671" y="94"/>
                  </a:lnTo>
                  <a:lnTo>
                    <a:pt x="1446" y="169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33"/>
                  </a:lnTo>
                  <a:lnTo>
                    <a:pt x="282" y="1239"/>
                  </a:lnTo>
                  <a:lnTo>
                    <a:pt x="188" y="1446"/>
                  </a:lnTo>
                  <a:lnTo>
                    <a:pt x="113" y="1652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38" y="2816"/>
                  </a:lnTo>
                  <a:lnTo>
                    <a:pt x="95" y="2985"/>
                  </a:lnTo>
                  <a:lnTo>
                    <a:pt x="132" y="3154"/>
                  </a:lnTo>
                  <a:lnTo>
                    <a:pt x="207" y="3323"/>
                  </a:lnTo>
                  <a:lnTo>
                    <a:pt x="282" y="3473"/>
                  </a:lnTo>
                  <a:lnTo>
                    <a:pt x="376" y="3623"/>
                  </a:lnTo>
                  <a:lnTo>
                    <a:pt x="470" y="3755"/>
                  </a:lnTo>
                  <a:lnTo>
                    <a:pt x="583" y="3886"/>
                  </a:lnTo>
                  <a:lnTo>
                    <a:pt x="695" y="4018"/>
                  </a:lnTo>
                  <a:lnTo>
                    <a:pt x="808" y="4130"/>
                  </a:lnTo>
                  <a:lnTo>
                    <a:pt x="939" y="4243"/>
                  </a:lnTo>
                  <a:lnTo>
                    <a:pt x="1089" y="4337"/>
                  </a:lnTo>
                  <a:lnTo>
                    <a:pt x="1240" y="4431"/>
                  </a:lnTo>
                  <a:lnTo>
                    <a:pt x="1390" y="4506"/>
                  </a:lnTo>
                  <a:lnTo>
                    <a:pt x="1540" y="4562"/>
                  </a:lnTo>
                  <a:lnTo>
                    <a:pt x="1709" y="4618"/>
                  </a:lnTo>
                  <a:lnTo>
                    <a:pt x="1878" y="4656"/>
                  </a:lnTo>
                  <a:lnTo>
                    <a:pt x="2028" y="4693"/>
                  </a:lnTo>
                  <a:lnTo>
                    <a:pt x="2197" y="4693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3079" y="4599"/>
                  </a:lnTo>
                  <a:lnTo>
                    <a:pt x="3342" y="4487"/>
                  </a:lnTo>
                  <a:lnTo>
                    <a:pt x="3492" y="4412"/>
                  </a:lnTo>
                  <a:lnTo>
                    <a:pt x="3642" y="4337"/>
                  </a:lnTo>
                  <a:lnTo>
                    <a:pt x="3774" y="4224"/>
                  </a:lnTo>
                  <a:lnTo>
                    <a:pt x="3905" y="4130"/>
                  </a:lnTo>
                  <a:lnTo>
                    <a:pt x="4037" y="3999"/>
                  </a:lnTo>
                  <a:lnTo>
                    <a:pt x="4149" y="3867"/>
                  </a:lnTo>
                  <a:lnTo>
                    <a:pt x="4262" y="3736"/>
                  </a:lnTo>
                  <a:lnTo>
                    <a:pt x="4356" y="3586"/>
                  </a:lnTo>
                  <a:lnTo>
                    <a:pt x="4450" y="3436"/>
                  </a:lnTo>
                  <a:lnTo>
                    <a:pt x="4525" y="3285"/>
                  </a:lnTo>
                  <a:lnTo>
                    <a:pt x="4581" y="3135"/>
                  </a:lnTo>
                  <a:lnTo>
                    <a:pt x="4637" y="2966"/>
                  </a:lnTo>
                  <a:lnTo>
                    <a:pt x="4675" y="2797"/>
                  </a:lnTo>
                  <a:lnTo>
                    <a:pt x="4694" y="2610"/>
                  </a:lnTo>
                  <a:lnTo>
                    <a:pt x="4712" y="2441"/>
                  </a:lnTo>
                  <a:lnTo>
                    <a:pt x="4712" y="2253"/>
                  </a:lnTo>
                  <a:lnTo>
                    <a:pt x="4694" y="2084"/>
                  </a:lnTo>
                  <a:lnTo>
                    <a:pt x="4675" y="1896"/>
                  </a:lnTo>
                  <a:lnTo>
                    <a:pt x="4619" y="1690"/>
                  </a:lnTo>
                  <a:lnTo>
                    <a:pt x="4543" y="1483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7"/>
                  </a:lnTo>
                  <a:lnTo>
                    <a:pt x="3849" y="526"/>
                  </a:lnTo>
                  <a:lnTo>
                    <a:pt x="3680" y="395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5"/>
                  </a:lnTo>
                  <a:lnTo>
                    <a:pt x="2760" y="19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2"/>
            <p:cNvSpPr/>
            <p:nvPr/>
          </p:nvSpPr>
          <p:spPr>
            <a:xfrm>
              <a:off x="3187700" y="320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0"/>
                  </a:moveTo>
                  <a:lnTo>
                    <a:pt x="2366" y="0"/>
                  </a:lnTo>
                  <a:lnTo>
                    <a:pt x="2122" y="0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94"/>
                  </a:lnTo>
                  <a:lnTo>
                    <a:pt x="1446" y="169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45" y="545"/>
                  </a:lnTo>
                  <a:lnTo>
                    <a:pt x="676" y="695"/>
                  </a:lnTo>
                  <a:lnTo>
                    <a:pt x="526" y="864"/>
                  </a:lnTo>
                  <a:lnTo>
                    <a:pt x="395" y="1033"/>
                  </a:lnTo>
                  <a:lnTo>
                    <a:pt x="282" y="1239"/>
                  </a:lnTo>
                  <a:lnTo>
                    <a:pt x="188" y="1446"/>
                  </a:lnTo>
                  <a:lnTo>
                    <a:pt x="113" y="1652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95" y="2985"/>
                  </a:lnTo>
                  <a:lnTo>
                    <a:pt x="132" y="3154"/>
                  </a:lnTo>
                  <a:lnTo>
                    <a:pt x="207" y="3323"/>
                  </a:lnTo>
                  <a:lnTo>
                    <a:pt x="282" y="3473"/>
                  </a:lnTo>
                  <a:lnTo>
                    <a:pt x="376" y="3623"/>
                  </a:lnTo>
                  <a:lnTo>
                    <a:pt x="470" y="3755"/>
                  </a:lnTo>
                  <a:lnTo>
                    <a:pt x="583" y="3886"/>
                  </a:lnTo>
                  <a:lnTo>
                    <a:pt x="695" y="4018"/>
                  </a:lnTo>
                  <a:lnTo>
                    <a:pt x="808" y="4130"/>
                  </a:lnTo>
                  <a:lnTo>
                    <a:pt x="939" y="4243"/>
                  </a:lnTo>
                  <a:lnTo>
                    <a:pt x="1089" y="4337"/>
                  </a:lnTo>
                  <a:lnTo>
                    <a:pt x="1240" y="4431"/>
                  </a:lnTo>
                  <a:lnTo>
                    <a:pt x="1390" y="4506"/>
                  </a:lnTo>
                  <a:lnTo>
                    <a:pt x="1540" y="4562"/>
                  </a:lnTo>
                  <a:lnTo>
                    <a:pt x="1709" y="4618"/>
                  </a:lnTo>
                  <a:lnTo>
                    <a:pt x="1878" y="4656"/>
                  </a:lnTo>
                  <a:lnTo>
                    <a:pt x="1878" y="4656"/>
                  </a:lnTo>
                  <a:lnTo>
                    <a:pt x="2028" y="4693"/>
                  </a:lnTo>
                  <a:lnTo>
                    <a:pt x="2197" y="4693"/>
                  </a:lnTo>
                  <a:lnTo>
                    <a:pt x="2197" y="4693"/>
                  </a:lnTo>
                  <a:lnTo>
                    <a:pt x="2347" y="4712"/>
                  </a:lnTo>
                  <a:lnTo>
                    <a:pt x="2347" y="4712"/>
                  </a:lnTo>
                  <a:lnTo>
                    <a:pt x="2591" y="4693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79" y="4599"/>
                  </a:lnTo>
                  <a:lnTo>
                    <a:pt x="3342" y="4487"/>
                  </a:lnTo>
                  <a:lnTo>
                    <a:pt x="3342" y="4487"/>
                  </a:lnTo>
                  <a:lnTo>
                    <a:pt x="3492" y="4412"/>
                  </a:lnTo>
                  <a:lnTo>
                    <a:pt x="3642" y="4337"/>
                  </a:lnTo>
                  <a:lnTo>
                    <a:pt x="3642" y="4337"/>
                  </a:lnTo>
                  <a:lnTo>
                    <a:pt x="3774" y="4224"/>
                  </a:lnTo>
                  <a:lnTo>
                    <a:pt x="3905" y="4130"/>
                  </a:lnTo>
                  <a:lnTo>
                    <a:pt x="4037" y="3999"/>
                  </a:lnTo>
                  <a:lnTo>
                    <a:pt x="4149" y="3867"/>
                  </a:lnTo>
                  <a:lnTo>
                    <a:pt x="4262" y="3736"/>
                  </a:lnTo>
                  <a:lnTo>
                    <a:pt x="4356" y="3586"/>
                  </a:lnTo>
                  <a:lnTo>
                    <a:pt x="4450" y="3436"/>
                  </a:lnTo>
                  <a:lnTo>
                    <a:pt x="4525" y="3285"/>
                  </a:lnTo>
                  <a:lnTo>
                    <a:pt x="4581" y="3135"/>
                  </a:lnTo>
                  <a:lnTo>
                    <a:pt x="4637" y="2966"/>
                  </a:lnTo>
                  <a:lnTo>
                    <a:pt x="4675" y="2797"/>
                  </a:lnTo>
                  <a:lnTo>
                    <a:pt x="4694" y="2610"/>
                  </a:lnTo>
                  <a:lnTo>
                    <a:pt x="4712" y="2441"/>
                  </a:lnTo>
                  <a:lnTo>
                    <a:pt x="4712" y="2253"/>
                  </a:lnTo>
                  <a:lnTo>
                    <a:pt x="4694" y="2084"/>
                  </a:lnTo>
                  <a:lnTo>
                    <a:pt x="4675" y="1896"/>
                  </a:lnTo>
                  <a:lnTo>
                    <a:pt x="4675" y="1896"/>
                  </a:lnTo>
                  <a:lnTo>
                    <a:pt x="4619" y="1690"/>
                  </a:lnTo>
                  <a:lnTo>
                    <a:pt x="4543" y="1483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7"/>
                  </a:lnTo>
                  <a:lnTo>
                    <a:pt x="3849" y="526"/>
                  </a:lnTo>
                  <a:lnTo>
                    <a:pt x="3680" y="395"/>
                  </a:lnTo>
                  <a:lnTo>
                    <a:pt x="3511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5"/>
                  </a:lnTo>
                  <a:lnTo>
                    <a:pt x="2760" y="19"/>
                  </a:lnTo>
                  <a:lnTo>
                    <a:pt x="2572" y="0"/>
                  </a:lnTo>
                  <a:lnTo>
                    <a:pt x="2366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2"/>
            <p:cNvSpPr/>
            <p:nvPr/>
          </p:nvSpPr>
          <p:spPr>
            <a:xfrm>
              <a:off x="3818900" y="433130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141" y="1"/>
                  </a:moveTo>
                  <a:lnTo>
                    <a:pt x="1897" y="39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40" y="264"/>
                  </a:lnTo>
                  <a:lnTo>
                    <a:pt x="1052" y="395"/>
                  </a:lnTo>
                  <a:lnTo>
                    <a:pt x="920" y="489"/>
                  </a:lnTo>
                  <a:lnTo>
                    <a:pt x="789" y="602"/>
                  </a:lnTo>
                  <a:lnTo>
                    <a:pt x="658" y="733"/>
                  </a:lnTo>
                  <a:lnTo>
                    <a:pt x="526" y="864"/>
                  </a:lnTo>
                  <a:lnTo>
                    <a:pt x="414" y="1015"/>
                  </a:lnTo>
                  <a:lnTo>
                    <a:pt x="320" y="1184"/>
                  </a:lnTo>
                  <a:lnTo>
                    <a:pt x="245" y="1334"/>
                  </a:lnTo>
                  <a:lnTo>
                    <a:pt x="170" y="1484"/>
                  </a:lnTo>
                  <a:lnTo>
                    <a:pt x="113" y="1634"/>
                  </a:lnTo>
                  <a:lnTo>
                    <a:pt x="76" y="1803"/>
                  </a:lnTo>
                  <a:lnTo>
                    <a:pt x="38" y="1953"/>
                  </a:lnTo>
                  <a:lnTo>
                    <a:pt x="19" y="2122"/>
                  </a:lnTo>
                  <a:lnTo>
                    <a:pt x="1" y="2291"/>
                  </a:lnTo>
                  <a:lnTo>
                    <a:pt x="1" y="2460"/>
                  </a:lnTo>
                  <a:lnTo>
                    <a:pt x="19" y="2629"/>
                  </a:lnTo>
                  <a:lnTo>
                    <a:pt x="57" y="2817"/>
                  </a:lnTo>
                  <a:lnTo>
                    <a:pt x="95" y="3023"/>
                  </a:lnTo>
                  <a:lnTo>
                    <a:pt x="170" y="3211"/>
                  </a:lnTo>
                  <a:lnTo>
                    <a:pt x="245" y="3399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3" y="3905"/>
                  </a:lnTo>
                  <a:lnTo>
                    <a:pt x="733" y="4056"/>
                  </a:lnTo>
                  <a:lnTo>
                    <a:pt x="883" y="4187"/>
                  </a:lnTo>
                  <a:lnTo>
                    <a:pt x="1033" y="4300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9" y="4563"/>
                  </a:lnTo>
                  <a:lnTo>
                    <a:pt x="1765" y="4638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3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6" y="4525"/>
                  </a:lnTo>
                  <a:lnTo>
                    <a:pt x="3492" y="4431"/>
                  </a:lnTo>
                  <a:lnTo>
                    <a:pt x="3680" y="4300"/>
                  </a:lnTo>
                  <a:lnTo>
                    <a:pt x="3868" y="4168"/>
                  </a:lnTo>
                  <a:lnTo>
                    <a:pt x="4037" y="4018"/>
                  </a:lnTo>
                  <a:lnTo>
                    <a:pt x="4187" y="3849"/>
                  </a:lnTo>
                  <a:lnTo>
                    <a:pt x="4318" y="3661"/>
                  </a:lnTo>
                  <a:lnTo>
                    <a:pt x="4431" y="3474"/>
                  </a:lnTo>
                  <a:lnTo>
                    <a:pt x="4543" y="3267"/>
                  </a:lnTo>
                  <a:lnTo>
                    <a:pt x="4619" y="3042"/>
                  </a:lnTo>
                  <a:lnTo>
                    <a:pt x="4675" y="2836"/>
                  </a:lnTo>
                  <a:lnTo>
                    <a:pt x="4712" y="2610"/>
                  </a:lnTo>
                  <a:lnTo>
                    <a:pt x="4712" y="2366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7"/>
                  </a:lnTo>
                  <a:lnTo>
                    <a:pt x="3699" y="395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20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2"/>
            <p:cNvSpPr/>
            <p:nvPr/>
          </p:nvSpPr>
          <p:spPr>
            <a:xfrm>
              <a:off x="3818900" y="433130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141" y="1"/>
                  </a:lnTo>
                  <a:lnTo>
                    <a:pt x="1897" y="39"/>
                  </a:lnTo>
                  <a:lnTo>
                    <a:pt x="1897" y="39"/>
                  </a:lnTo>
                  <a:lnTo>
                    <a:pt x="1671" y="95"/>
                  </a:lnTo>
                  <a:lnTo>
                    <a:pt x="1446" y="170"/>
                  </a:lnTo>
                  <a:lnTo>
                    <a:pt x="1240" y="264"/>
                  </a:lnTo>
                  <a:lnTo>
                    <a:pt x="1052" y="395"/>
                  </a:lnTo>
                  <a:lnTo>
                    <a:pt x="1052" y="395"/>
                  </a:lnTo>
                  <a:lnTo>
                    <a:pt x="920" y="489"/>
                  </a:lnTo>
                  <a:lnTo>
                    <a:pt x="789" y="602"/>
                  </a:lnTo>
                  <a:lnTo>
                    <a:pt x="789" y="602"/>
                  </a:lnTo>
                  <a:lnTo>
                    <a:pt x="658" y="733"/>
                  </a:lnTo>
                  <a:lnTo>
                    <a:pt x="526" y="864"/>
                  </a:lnTo>
                  <a:lnTo>
                    <a:pt x="414" y="1015"/>
                  </a:lnTo>
                  <a:lnTo>
                    <a:pt x="320" y="1184"/>
                  </a:lnTo>
                  <a:lnTo>
                    <a:pt x="320" y="1184"/>
                  </a:lnTo>
                  <a:lnTo>
                    <a:pt x="245" y="1334"/>
                  </a:lnTo>
                  <a:lnTo>
                    <a:pt x="170" y="1484"/>
                  </a:lnTo>
                  <a:lnTo>
                    <a:pt x="170" y="1484"/>
                  </a:lnTo>
                  <a:lnTo>
                    <a:pt x="113" y="1634"/>
                  </a:lnTo>
                  <a:lnTo>
                    <a:pt x="76" y="1803"/>
                  </a:lnTo>
                  <a:lnTo>
                    <a:pt x="38" y="1953"/>
                  </a:lnTo>
                  <a:lnTo>
                    <a:pt x="19" y="2122"/>
                  </a:lnTo>
                  <a:lnTo>
                    <a:pt x="1" y="2291"/>
                  </a:lnTo>
                  <a:lnTo>
                    <a:pt x="1" y="2460"/>
                  </a:lnTo>
                  <a:lnTo>
                    <a:pt x="19" y="2629"/>
                  </a:lnTo>
                  <a:lnTo>
                    <a:pt x="57" y="2817"/>
                  </a:lnTo>
                  <a:lnTo>
                    <a:pt x="57" y="2817"/>
                  </a:lnTo>
                  <a:lnTo>
                    <a:pt x="95" y="3023"/>
                  </a:lnTo>
                  <a:lnTo>
                    <a:pt x="170" y="3211"/>
                  </a:lnTo>
                  <a:lnTo>
                    <a:pt x="245" y="3399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3" y="3905"/>
                  </a:lnTo>
                  <a:lnTo>
                    <a:pt x="733" y="4056"/>
                  </a:lnTo>
                  <a:lnTo>
                    <a:pt x="883" y="4187"/>
                  </a:lnTo>
                  <a:lnTo>
                    <a:pt x="1033" y="4300"/>
                  </a:lnTo>
                  <a:lnTo>
                    <a:pt x="1202" y="4412"/>
                  </a:lnTo>
                  <a:lnTo>
                    <a:pt x="1371" y="4487"/>
                  </a:lnTo>
                  <a:lnTo>
                    <a:pt x="1559" y="4563"/>
                  </a:lnTo>
                  <a:lnTo>
                    <a:pt x="1765" y="4638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3"/>
                  </a:lnTo>
                  <a:lnTo>
                    <a:pt x="2366" y="4713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60" y="4600"/>
                  </a:lnTo>
                  <a:lnTo>
                    <a:pt x="3286" y="4525"/>
                  </a:lnTo>
                  <a:lnTo>
                    <a:pt x="3492" y="4431"/>
                  </a:lnTo>
                  <a:lnTo>
                    <a:pt x="3680" y="4300"/>
                  </a:lnTo>
                  <a:lnTo>
                    <a:pt x="3868" y="4168"/>
                  </a:lnTo>
                  <a:lnTo>
                    <a:pt x="4037" y="4018"/>
                  </a:lnTo>
                  <a:lnTo>
                    <a:pt x="4187" y="3849"/>
                  </a:lnTo>
                  <a:lnTo>
                    <a:pt x="4318" y="3661"/>
                  </a:lnTo>
                  <a:lnTo>
                    <a:pt x="4431" y="3474"/>
                  </a:lnTo>
                  <a:lnTo>
                    <a:pt x="4543" y="3267"/>
                  </a:lnTo>
                  <a:lnTo>
                    <a:pt x="4619" y="3042"/>
                  </a:lnTo>
                  <a:lnTo>
                    <a:pt x="4675" y="2836"/>
                  </a:lnTo>
                  <a:lnTo>
                    <a:pt x="4712" y="2610"/>
                  </a:lnTo>
                  <a:lnTo>
                    <a:pt x="4712" y="2366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75" y="1897"/>
                  </a:lnTo>
                  <a:lnTo>
                    <a:pt x="4619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7"/>
                  </a:lnTo>
                  <a:lnTo>
                    <a:pt x="3699" y="395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20"/>
                  </a:lnTo>
                  <a:lnTo>
                    <a:pt x="2572" y="1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2"/>
            <p:cNvSpPr/>
            <p:nvPr/>
          </p:nvSpPr>
          <p:spPr>
            <a:xfrm>
              <a:off x="3109800" y="38629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103" y="1"/>
                  </a:moveTo>
                  <a:lnTo>
                    <a:pt x="1934" y="38"/>
                  </a:lnTo>
                  <a:lnTo>
                    <a:pt x="1897" y="38"/>
                  </a:lnTo>
                  <a:lnTo>
                    <a:pt x="1671" y="95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64" y="545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3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94" y="3023"/>
                  </a:lnTo>
                  <a:lnTo>
                    <a:pt x="170" y="3211"/>
                  </a:lnTo>
                  <a:lnTo>
                    <a:pt x="245" y="3398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2" y="3905"/>
                  </a:lnTo>
                  <a:lnTo>
                    <a:pt x="733" y="4055"/>
                  </a:lnTo>
                  <a:lnTo>
                    <a:pt x="883" y="4187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90" y="4487"/>
                  </a:lnTo>
                  <a:lnTo>
                    <a:pt x="1559" y="4562"/>
                  </a:lnTo>
                  <a:lnTo>
                    <a:pt x="1765" y="4637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3004" y="4619"/>
                  </a:lnTo>
                  <a:lnTo>
                    <a:pt x="3192" y="4562"/>
                  </a:lnTo>
                  <a:lnTo>
                    <a:pt x="3361" y="4487"/>
                  </a:lnTo>
                  <a:lnTo>
                    <a:pt x="3530" y="4393"/>
                  </a:lnTo>
                  <a:lnTo>
                    <a:pt x="3680" y="4299"/>
                  </a:lnTo>
                  <a:lnTo>
                    <a:pt x="3830" y="4187"/>
                  </a:lnTo>
                  <a:lnTo>
                    <a:pt x="3980" y="4074"/>
                  </a:lnTo>
                  <a:lnTo>
                    <a:pt x="4112" y="3943"/>
                  </a:lnTo>
                  <a:lnTo>
                    <a:pt x="4205" y="3811"/>
                  </a:lnTo>
                  <a:lnTo>
                    <a:pt x="4299" y="3680"/>
                  </a:lnTo>
                  <a:lnTo>
                    <a:pt x="4431" y="3492"/>
                  </a:lnTo>
                  <a:lnTo>
                    <a:pt x="4525" y="3286"/>
                  </a:lnTo>
                  <a:lnTo>
                    <a:pt x="4618" y="3060"/>
                  </a:lnTo>
                  <a:lnTo>
                    <a:pt x="4675" y="2835"/>
                  </a:lnTo>
                  <a:lnTo>
                    <a:pt x="4712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18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99" y="414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38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2"/>
            <p:cNvSpPr/>
            <p:nvPr/>
          </p:nvSpPr>
          <p:spPr>
            <a:xfrm>
              <a:off x="3109800" y="38629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fill="none" extrusionOk="0">
                  <a:moveTo>
                    <a:pt x="2366" y="1"/>
                  </a:moveTo>
                  <a:lnTo>
                    <a:pt x="2366" y="1"/>
                  </a:lnTo>
                  <a:lnTo>
                    <a:pt x="2272" y="1"/>
                  </a:lnTo>
                  <a:lnTo>
                    <a:pt x="2272" y="1"/>
                  </a:lnTo>
                  <a:lnTo>
                    <a:pt x="2103" y="1"/>
                  </a:lnTo>
                  <a:lnTo>
                    <a:pt x="1934" y="38"/>
                  </a:lnTo>
                  <a:lnTo>
                    <a:pt x="1934" y="38"/>
                  </a:lnTo>
                  <a:lnTo>
                    <a:pt x="1897" y="38"/>
                  </a:lnTo>
                  <a:lnTo>
                    <a:pt x="1897" y="38"/>
                  </a:lnTo>
                  <a:lnTo>
                    <a:pt x="1671" y="95"/>
                  </a:lnTo>
                  <a:lnTo>
                    <a:pt x="1446" y="188"/>
                  </a:lnTo>
                  <a:lnTo>
                    <a:pt x="1240" y="282"/>
                  </a:lnTo>
                  <a:lnTo>
                    <a:pt x="1033" y="395"/>
                  </a:lnTo>
                  <a:lnTo>
                    <a:pt x="864" y="545"/>
                  </a:lnTo>
                  <a:lnTo>
                    <a:pt x="695" y="695"/>
                  </a:lnTo>
                  <a:lnTo>
                    <a:pt x="545" y="864"/>
                  </a:lnTo>
                  <a:lnTo>
                    <a:pt x="395" y="1033"/>
                  </a:lnTo>
                  <a:lnTo>
                    <a:pt x="282" y="1240"/>
                  </a:lnTo>
                  <a:lnTo>
                    <a:pt x="188" y="1446"/>
                  </a:lnTo>
                  <a:lnTo>
                    <a:pt x="113" y="1653"/>
                  </a:lnTo>
                  <a:lnTo>
                    <a:pt x="57" y="1878"/>
                  </a:lnTo>
                  <a:lnTo>
                    <a:pt x="19" y="2103"/>
                  </a:lnTo>
                  <a:lnTo>
                    <a:pt x="1" y="2328"/>
                  </a:lnTo>
                  <a:lnTo>
                    <a:pt x="19" y="2572"/>
                  </a:lnTo>
                  <a:lnTo>
                    <a:pt x="57" y="2816"/>
                  </a:lnTo>
                  <a:lnTo>
                    <a:pt x="57" y="2816"/>
                  </a:lnTo>
                  <a:lnTo>
                    <a:pt x="94" y="3023"/>
                  </a:lnTo>
                  <a:lnTo>
                    <a:pt x="170" y="3211"/>
                  </a:lnTo>
                  <a:lnTo>
                    <a:pt x="245" y="3398"/>
                  </a:lnTo>
                  <a:lnTo>
                    <a:pt x="357" y="3586"/>
                  </a:lnTo>
                  <a:lnTo>
                    <a:pt x="470" y="3755"/>
                  </a:lnTo>
                  <a:lnTo>
                    <a:pt x="582" y="3905"/>
                  </a:lnTo>
                  <a:lnTo>
                    <a:pt x="733" y="4055"/>
                  </a:lnTo>
                  <a:lnTo>
                    <a:pt x="883" y="4187"/>
                  </a:lnTo>
                  <a:lnTo>
                    <a:pt x="1033" y="4299"/>
                  </a:lnTo>
                  <a:lnTo>
                    <a:pt x="1202" y="4412"/>
                  </a:lnTo>
                  <a:lnTo>
                    <a:pt x="1390" y="4487"/>
                  </a:lnTo>
                  <a:lnTo>
                    <a:pt x="1559" y="4562"/>
                  </a:lnTo>
                  <a:lnTo>
                    <a:pt x="1765" y="4637"/>
                  </a:lnTo>
                  <a:lnTo>
                    <a:pt x="1953" y="4675"/>
                  </a:lnTo>
                  <a:lnTo>
                    <a:pt x="2159" y="4694"/>
                  </a:lnTo>
                  <a:lnTo>
                    <a:pt x="2366" y="4712"/>
                  </a:lnTo>
                  <a:lnTo>
                    <a:pt x="2366" y="4712"/>
                  </a:lnTo>
                  <a:lnTo>
                    <a:pt x="2591" y="4694"/>
                  </a:lnTo>
                  <a:lnTo>
                    <a:pt x="2816" y="4656"/>
                  </a:lnTo>
                  <a:lnTo>
                    <a:pt x="2816" y="4656"/>
                  </a:lnTo>
                  <a:lnTo>
                    <a:pt x="3004" y="4619"/>
                  </a:lnTo>
                  <a:lnTo>
                    <a:pt x="3192" y="4562"/>
                  </a:lnTo>
                  <a:lnTo>
                    <a:pt x="3361" y="4487"/>
                  </a:lnTo>
                  <a:lnTo>
                    <a:pt x="3530" y="4393"/>
                  </a:lnTo>
                  <a:lnTo>
                    <a:pt x="3680" y="4299"/>
                  </a:lnTo>
                  <a:lnTo>
                    <a:pt x="3830" y="4187"/>
                  </a:lnTo>
                  <a:lnTo>
                    <a:pt x="3980" y="4074"/>
                  </a:lnTo>
                  <a:lnTo>
                    <a:pt x="4112" y="3943"/>
                  </a:lnTo>
                  <a:lnTo>
                    <a:pt x="4112" y="3943"/>
                  </a:lnTo>
                  <a:lnTo>
                    <a:pt x="4205" y="3811"/>
                  </a:lnTo>
                  <a:lnTo>
                    <a:pt x="4299" y="3680"/>
                  </a:lnTo>
                  <a:lnTo>
                    <a:pt x="4299" y="3680"/>
                  </a:lnTo>
                  <a:lnTo>
                    <a:pt x="4431" y="3492"/>
                  </a:lnTo>
                  <a:lnTo>
                    <a:pt x="4525" y="3286"/>
                  </a:lnTo>
                  <a:lnTo>
                    <a:pt x="4618" y="3060"/>
                  </a:lnTo>
                  <a:lnTo>
                    <a:pt x="4675" y="2835"/>
                  </a:lnTo>
                  <a:lnTo>
                    <a:pt x="4712" y="2610"/>
                  </a:lnTo>
                  <a:lnTo>
                    <a:pt x="4712" y="2385"/>
                  </a:lnTo>
                  <a:lnTo>
                    <a:pt x="4712" y="2141"/>
                  </a:lnTo>
                  <a:lnTo>
                    <a:pt x="4675" y="1897"/>
                  </a:lnTo>
                  <a:lnTo>
                    <a:pt x="4675" y="1897"/>
                  </a:lnTo>
                  <a:lnTo>
                    <a:pt x="4618" y="1690"/>
                  </a:lnTo>
                  <a:lnTo>
                    <a:pt x="4562" y="1484"/>
                  </a:lnTo>
                  <a:lnTo>
                    <a:pt x="4468" y="1296"/>
                  </a:lnTo>
                  <a:lnTo>
                    <a:pt x="4374" y="1127"/>
                  </a:lnTo>
                  <a:lnTo>
                    <a:pt x="4262" y="958"/>
                  </a:lnTo>
                  <a:lnTo>
                    <a:pt x="4130" y="808"/>
                  </a:lnTo>
                  <a:lnTo>
                    <a:pt x="3999" y="658"/>
                  </a:lnTo>
                  <a:lnTo>
                    <a:pt x="3849" y="526"/>
                  </a:lnTo>
                  <a:lnTo>
                    <a:pt x="3699" y="414"/>
                  </a:lnTo>
                  <a:lnTo>
                    <a:pt x="3530" y="301"/>
                  </a:lnTo>
                  <a:lnTo>
                    <a:pt x="3342" y="207"/>
                  </a:lnTo>
                  <a:lnTo>
                    <a:pt x="3154" y="132"/>
                  </a:lnTo>
                  <a:lnTo>
                    <a:pt x="2967" y="76"/>
                  </a:lnTo>
                  <a:lnTo>
                    <a:pt x="2779" y="38"/>
                  </a:lnTo>
                  <a:lnTo>
                    <a:pt x="2572" y="1"/>
                  </a:lnTo>
                  <a:lnTo>
                    <a:pt x="2366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57000">
              <a:srgbClr val="12243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 Sans Black"/>
              <a:buNone/>
              <a:defRPr sz="28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59" r:id="rId5"/>
    <p:sldLayoutId id="2147483677" r:id="rId6"/>
    <p:sldLayoutId id="214748367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p35"/>
          <p:cNvSpPr txBox="1">
            <a:spLocks noGrp="1"/>
          </p:cNvSpPr>
          <p:nvPr>
            <p:ph type="ctrTitle"/>
          </p:nvPr>
        </p:nvSpPr>
        <p:spPr>
          <a:xfrm>
            <a:off x="1398900" y="1492030"/>
            <a:ext cx="6346200" cy="1913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Detekcija upale pluća na rendgenskim snimkama uporabom tehnika dubokog učenja</a:t>
            </a:r>
            <a:endParaRPr sz="4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01" name="Google Shape;2001;p35"/>
          <p:cNvSpPr txBox="1">
            <a:spLocks noGrp="1"/>
          </p:cNvSpPr>
          <p:nvPr>
            <p:ph type="subTitle" idx="1"/>
          </p:nvPr>
        </p:nvSpPr>
        <p:spPr>
          <a:xfrm>
            <a:off x="2059200" y="962629"/>
            <a:ext cx="5025600" cy="202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Diplomski rad br. 2813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59DAC6-A4BF-5BA8-DCD9-5C9FDA5A0116}"/>
              </a:ext>
            </a:extLst>
          </p:cNvPr>
          <p:cNvSpPr txBox="1"/>
          <p:nvPr/>
        </p:nvSpPr>
        <p:spPr>
          <a:xfrm>
            <a:off x="0" y="4566101"/>
            <a:ext cx="255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Borna Popović</a:t>
            </a:r>
          </a:p>
          <a:p>
            <a:r>
              <a:rPr lang="hr-H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Mentor: </a:t>
            </a:r>
            <a:r>
              <a:rPr lang="de-DE" sz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</a:t>
            </a:r>
            <a:r>
              <a:rPr lang="de-DE" sz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prof. </a:t>
            </a:r>
            <a:r>
              <a:rPr lang="de-DE" sz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</a:t>
            </a:r>
            <a:r>
              <a:rPr lang="de-DE" sz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sc.</a:t>
            </a:r>
            <a:r>
              <a:rPr lang="hr-HR" sz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Alan Jović</a:t>
            </a:r>
            <a:endParaRPr lang="hr-HR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D20B1-7027-9F5A-445F-9B268D31F745}"/>
              </a:ext>
            </a:extLst>
          </p:cNvPr>
          <p:cNvSpPr txBox="1"/>
          <p:nvPr/>
        </p:nvSpPr>
        <p:spPr>
          <a:xfrm>
            <a:off x="7590020" y="4796933"/>
            <a:ext cx="1553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Zagreb, lipanj,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7E7A-D33E-4D1E-9D67-935FDCB1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 naučene </a:t>
            </a:r>
            <a:r>
              <a:rPr lang="hr-H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konvolucijske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neuronske mreže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D8185F-5232-32CA-EEA6-18EC9F89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839" y="3531545"/>
            <a:ext cx="5710271" cy="1223630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E553A383-C663-9B0F-A2CA-F0976EF1D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904" y="1419733"/>
            <a:ext cx="3329817" cy="1904182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C35D7FF6-E3E0-C3ED-9D03-78E63E93C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" y="1419733"/>
            <a:ext cx="3502538" cy="18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9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45"/>
          <p:cNvSpPr/>
          <p:nvPr/>
        </p:nvSpPr>
        <p:spPr>
          <a:xfrm>
            <a:off x="3269915" y="1489617"/>
            <a:ext cx="780900" cy="780900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45"/>
          <p:cNvSpPr/>
          <p:nvPr/>
        </p:nvSpPr>
        <p:spPr>
          <a:xfrm>
            <a:off x="1338840" y="1489617"/>
            <a:ext cx="780900" cy="780900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45"/>
          <p:cNvSpPr/>
          <p:nvPr/>
        </p:nvSpPr>
        <p:spPr>
          <a:xfrm>
            <a:off x="5200990" y="1489617"/>
            <a:ext cx="780900" cy="780900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9" name="Google Shape;2239;p45"/>
          <p:cNvSpPr/>
          <p:nvPr/>
        </p:nvSpPr>
        <p:spPr>
          <a:xfrm>
            <a:off x="7127002" y="1489617"/>
            <a:ext cx="780900" cy="780900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45"/>
          <p:cNvSpPr txBox="1">
            <a:spLocks noGrp="1"/>
          </p:cNvSpPr>
          <p:nvPr>
            <p:ph type="title"/>
          </p:nvPr>
        </p:nvSpPr>
        <p:spPr>
          <a:xfrm>
            <a:off x="713225" y="530352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 na testnom skupu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Nunito Sans"/>
            </a:endParaRPr>
          </a:p>
        </p:txBody>
      </p:sp>
      <p:sp>
        <p:nvSpPr>
          <p:cNvPr id="2241" name="Google Shape;2241;p45"/>
          <p:cNvSpPr txBox="1">
            <a:spLocks noGrp="1"/>
          </p:cNvSpPr>
          <p:nvPr>
            <p:ph type="subTitle" idx="4294967295"/>
          </p:nvPr>
        </p:nvSpPr>
        <p:spPr>
          <a:xfrm>
            <a:off x="6799702" y="2575803"/>
            <a:ext cx="1435500" cy="22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/>
              <a:t>Mjera </a:t>
            </a:r>
            <a:r>
              <a:rPr lang="hr-HR" sz="2000" b="1" i="1" dirty="0"/>
              <a:t>F1</a:t>
            </a:r>
            <a:endParaRPr sz="2000" b="1" i="1" dirty="0"/>
          </a:p>
        </p:txBody>
      </p:sp>
      <p:sp>
        <p:nvSpPr>
          <p:cNvPr id="2243" name="Google Shape;2243;p45"/>
          <p:cNvSpPr txBox="1">
            <a:spLocks noGrp="1"/>
          </p:cNvSpPr>
          <p:nvPr>
            <p:ph type="subTitle" idx="4294967295"/>
          </p:nvPr>
        </p:nvSpPr>
        <p:spPr>
          <a:xfrm>
            <a:off x="4873690" y="2575791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/>
              <a:t>Odziv</a:t>
            </a:r>
            <a:endParaRPr sz="2000" b="1" dirty="0"/>
          </a:p>
        </p:txBody>
      </p:sp>
      <p:sp>
        <p:nvSpPr>
          <p:cNvPr id="2245" name="Google Shape;2245;p45"/>
          <p:cNvSpPr txBox="1">
            <a:spLocks noGrp="1"/>
          </p:cNvSpPr>
          <p:nvPr>
            <p:ph type="subTitle" idx="4294967295"/>
          </p:nvPr>
        </p:nvSpPr>
        <p:spPr>
          <a:xfrm>
            <a:off x="1011540" y="2575791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/>
              <a:t>Točnost</a:t>
            </a:r>
            <a:endParaRPr sz="2000" b="1" dirty="0"/>
          </a:p>
        </p:txBody>
      </p:sp>
      <p:sp>
        <p:nvSpPr>
          <p:cNvPr id="2247" name="Google Shape;2247;p45"/>
          <p:cNvSpPr txBox="1">
            <a:spLocks noGrp="1"/>
          </p:cNvSpPr>
          <p:nvPr>
            <p:ph type="subTitle" idx="4294967295"/>
          </p:nvPr>
        </p:nvSpPr>
        <p:spPr>
          <a:xfrm>
            <a:off x="2942615" y="2575791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/>
              <a:t>Preciznost</a:t>
            </a:r>
            <a:endParaRPr sz="2000" b="1" dirty="0"/>
          </a:p>
        </p:txBody>
      </p:sp>
      <p:sp>
        <p:nvSpPr>
          <p:cNvPr id="2249" name="Google Shape;2249;p45"/>
          <p:cNvSpPr txBox="1">
            <a:spLocks noGrp="1"/>
          </p:cNvSpPr>
          <p:nvPr>
            <p:ph type="title" idx="4294967295"/>
          </p:nvPr>
        </p:nvSpPr>
        <p:spPr>
          <a:xfrm>
            <a:off x="1216075" y="1111492"/>
            <a:ext cx="1026428" cy="3000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93.27</a:t>
            </a:r>
            <a:r>
              <a:rPr lang="en" sz="1800" dirty="0">
                <a:solidFill>
                  <a:schemeClr val="lt1"/>
                </a:solidFill>
              </a:rPr>
              <a:t>%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2253" name="Google Shape;2253;p45"/>
          <p:cNvSpPr txBox="1">
            <a:spLocks noGrp="1"/>
          </p:cNvSpPr>
          <p:nvPr>
            <p:ph type="title" idx="4294967295"/>
          </p:nvPr>
        </p:nvSpPr>
        <p:spPr>
          <a:xfrm>
            <a:off x="3151397" y="1113807"/>
            <a:ext cx="1026428" cy="3000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</a:t>
            </a:r>
            <a:r>
              <a:rPr lang="en" sz="16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sz="16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4" name="Google Shape;2254;p45"/>
          <p:cNvSpPr txBox="1">
            <a:spLocks noGrp="1"/>
          </p:cNvSpPr>
          <p:nvPr>
            <p:ph type="title" idx="4294967295"/>
          </p:nvPr>
        </p:nvSpPr>
        <p:spPr>
          <a:xfrm>
            <a:off x="5129669" y="1120544"/>
            <a:ext cx="974537" cy="2924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97.7</a:t>
            </a:r>
            <a:r>
              <a:rPr lang="en" sz="16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sz="16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5" name="Google Shape;2255;p45"/>
          <p:cNvSpPr txBox="1">
            <a:spLocks noGrp="1"/>
          </p:cNvSpPr>
          <p:nvPr>
            <p:ph type="title" idx="4294967295"/>
          </p:nvPr>
        </p:nvSpPr>
        <p:spPr>
          <a:xfrm>
            <a:off x="7064991" y="1120544"/>
            <a:ext cx="921526" cy="2924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4.7</a:t>
            </a:r>
            <a:r>
              <a:rPr lang="en" sz="16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sz="16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B6B3AB8-4771-62B2-A04E-7F8104E376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7896311"/>
              </p:ext>
            </p:extLst>
          </p:nvPr>
        </p:nvGraphicFramePr>
        <p:xfrm>
          <a:off x="3085277" y="1413889"/>
          <a:ext cx="1150175" cy="93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3" name="Picture 42" descr="Chart&#10;&#10;Description automatically generated with low confidence">
            <a:extLst>
              <a:ext uri="{FF2B5EF4-FFF2-40B4-BE49-F238E27FC236}">
                <a16:creationId xmlns:a16="http://schemas.microsoft.com/office/drawing/2014/main" id="{9AEFBDCB-17C5-94D3-CF0B-1AAA0C281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116" y="3029751"/>
            <a:ext cx="3464074" cy="2002758"/>
          </a:xfrm>
          <a:prstGeom prst="rect">
            <a:avLst/>
          </a:prstGeom>
        </p:spPr>
      </p:pic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F91EF7A0-4B6E-09CA-B5EA-2C77B4D0C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620992"/>
              </p:ext>
            </p:extLst>
          </p:nvPr>
        </p:nvGraphicFramePr>
        <p:xfrm>
          <a:off x="1154202" y="1413889"/>
          <a:ext cx="1150175" cy="93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D7ADB8D6-8C1E-3639-8F63-EDD0A23645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7159786"/>
              </p:ext>
            </p:extLst>
          </p:nvPr>
        </p:nvGraphicFramePr>
        <p:xfrm>
          <a:off x="5016352" y="1411574"/>
          <a:ext cx="1150175" cy="93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50F754F5-1FC0-8522-91EC-7E62F60FA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4853290"/>
              </p:ext>
            </p:extLst>
          </p:nvPr>
        </p:nvGraphicFramePr>
        <p:xfrm>
          <a:off x="6942364" y="1411574"/>
          <a:ext cx="1150175" cy="93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B09A-BD9E-C747-116C-4FF58203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Usporedba rezultata s drugim radovima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990513-1052-BF16-F1FE-2A3629BE6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303312"/>
              </p:ext>
            </p:extLst>
          </p:nvPr>
        </p:nvGraphicFramePr>
        <p:xfrm>
          <a:off x="2043137" y="1139138"/>
          <a:ext cx="5057726" cy="3630230"/>
        </p:xfrm>
        <a:graphic>
          <a:graphicData uri="http://schemas.openxmlformats.org/drawingml/2006/table">
            <a:tbl>
              <a:tblPr firstRow="1" firstCol="1" bandRow="1"/>
              <a:tblGrid>
                <a:gridCol w="800337">
                  <a:extLst>
                    <a:ext uri="{9D8B030D-6E8A-4147-A177-3AD203B41FA5}">
                      <a16:colId xmlns:a16="http://schemas.microsoft.com/office/drawing/2014/main" val="746026683"/>
                    </a:ext>
                  </a:extLst>
                </a:gridCol>
                <a:gridCol w="958273">
                  <a:extLst>
                    <a:ext uri="{9D8B030D-6E8A-4147-A177-3AD203B41FA5}">
                      <a16:colId xmlns:a16="http://schemas.microsoft.com/office/drawing/2014/main" val="4238850604"/>
                    </a:ext>
                  </a:extLst>
                </a:gridCol>
                <a:gridCol w="896853">
                  <a:extLst>
                    <a:ext uri="{9D8B030D-6E8A-4147-A177-3AD203B41FA5}">
                      <a16:colId xmlns:a16="http://schemas.microsoft.com/office/drawing/2014/main" val="3153656589"/>
                    </a:ext>
                  </a:extLst>
                </a:gridCol>
                <a:gridCol w="800337">
                  <a:extLst>
                    <a:ext uri="{9D8B030D-6E8A-4147-A177-3AD203B41FA5}">
                      <a16:colId xmlns:a16="http://schemas.microsoft.com/office/drawing/2014/main" val="2212685449"/>
                    </a:ext>
                  </a:extLst>
                </a:gridCol>
                <a:gridCol w="800963">
                  <a:extLst>
                    <a:ext uri="{9D8B030D-6E8A-4147-A177-3AD203B41FA5}">
                      <a16:colId xmlns:a16="http://schemas.microsoft.com/office/drawing/2014/main" val="1081289952"/>
                    </a:ext>
                  </a:extLst>
                </a:gridCol>
                <a:gridCol w="800963">
                  <a:extLst>
                    <a:ext uri="{9D8B030D-6E8A-4147-A177-3AD203B41FA5}">
                      <a16:colId xmlns:a16="http://schemas.microsoft.com/office/drawing/2014/main" val="2823901935"/>
                    </a:ext>
                  </a:extLst>
                </a:gridCol>
              </a:tblGrid>
              <a:tr h="326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Autor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Tehnika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Preciznost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Odziv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Mjera </a:t>
                      </a:r>
                      <a:r>
                        <a:rPr lang="hr-HR" sz="12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F1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Točnost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605187"/>
                  </a:ext>
                </a:extLst>
              </a:tr>
              <a:tr h="535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Rahman</a:t>
                      </a:r>
                      <a:r>
                        <a:rPr lang="hr-H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 suradnici [3]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Transfer </a:t>
                      </a:r>
                      <a:r>
                        <a:rPr lang="hr-HR" sz="10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Learning</a:t>
                      </a: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DenseNet201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0.97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0.99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0.981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925334"/>
                  </a:ext>
                </a:extLst>
              </a:tr>
              <a:tr h="400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Ayan i suradnici [21]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Transfer Learning</a:t>
                      </a: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VGG16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0.913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0.892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0.87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521106"/>
                  </a:ext>
                </a:extLst>
              </a:tr>
              <a:tr h="535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Sharma i suradnici [22]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CNN model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0.907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490314"/>
                  </a:ext>
                </a:extLst>
              </a:tr>
              <a:tr h="535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Stephen i suradnici [20]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CNN model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0.937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492659"/>
                  </a:ext>
                </a:extLst>
              </a:tr>
              <a:tr h="535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Saraiva i suradnici [25]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CNN model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0.943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0.945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0.944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0.944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556851"/>
                  </a:ext>
                </a:extLst>
              </a:tr>
              <a:tr h="400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Gonsalves i Xin Ye [2]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CNN model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0.914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65711"/>
                  </a:ext>
                </a:extLst>
              </a:tr>
              <a:tr h="279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Ovaj rad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CNN model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0.977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0.947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0.933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919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944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BBAD-E1E1-6E55-874F-F41CC130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Zaključak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94672-250D-1B77-506B-5A2378BF8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Predložena metoda dijagnosticiranja upale pluća može se koristiti samo kao pomoćni alata za donošenje kliničkih odluka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Manjak dostupnih podataka predstavlja ograničenje za ovaj pristup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dijagnozu upale pluća potrebno razumijevanje vidljivih znakova bolesti na rendgenskim snimkama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 dubokog učenja ne mogu se jasno objasniti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Primjena dubokog učenja još uvijek nije postala svakodnevica u medicinskoj dijagnostici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Daljnjim razvojem i istraživanjima osigurat će se značajan doprinos u skoroj budućnosti</a:t>
            </a:r>
          </a:p>
        </p:txBody>
      </p:sp>
    </p:spTree>
    <p:extLst>
      <p:ext uri="{BB962C8B-B14F-4D97-AF65-F5344CB8AC3E}">
        <p14:creationId xmlns:p14="http://schemas.microsoft.com/office/powerpoint/2010/main" val="1036503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8F82-643D-3742-5446-6053B541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2339211"/>
            <a:ext cx="7717500" cy="292500"/>
          </a:xfrm>
        </p:spPr>
        <p:txBody>
          <a:bodyPr/>
          <a:lstStyle/>
          <a:p>
            <a:r>
              <a:rPr lang="hr-HR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Hvala na pažnji!</a:t>
            </a:r>
            <a:br>
              <a:rPr lang="hr-HR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r-HR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Pitanja?</a:t>
            </a:r>
          </a:p>
        </p:txBody>
      </p:sp>
    </p:spTree>
    <p:extLst>
      <p:ext uri="{BB962C8B-B14F-4D97-AF65-F5344CB8AC3E}">
        <p14:creationId xmlns:p14="http://schemas.microsoft.com/office/powerpoint/2010/main" val="90774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38"/>
          <p:cNvSpPr txBox="1">
            <a:spLocks noGrp="1"/>
          </p:cNvSpPr>
          <p:nvPr>
            <p:ph type="subTitle" idx="1"/>
          </p:nvPr>
        </p:nvSpPr>
        <p:spPr>
          <a:xfrm>
            <a:off x="1991452" y="148003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/>
              <a:t>UVOD</a:t>
            </a:r>
            <a:endParaRPr sz="1600" dirty="0"/>
          </a:p>
        </p:txBody>
      </p:sp>
      <p:sp>
        <p:nvSpPr>
          <p:cNvPr id="2020" name="Google Shape;2020;p38"/>
          <p:cNvSpPr txBox="1">
            <a:spLocks noGrp="1"/>
          </p:cNvSpPr>
          <p:nvPr>
            <p:ph type="subTitle" idx="3"/>
          </p:nvPr>
        </p:nvSpPr>
        <p:spPr>
          <a:xfrm>
            <a:off x="1994452" y="2636155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/>
              <a:t>KONVOLUCIJSKA NEURONSKA MREŽA</a:t>
            </a:r>
            <a:endParaRPr sz="1600" dirty="0"/>
          </a:p>
        </p:txBody>
      </p:sp>
      <p:sp>
        <p:nvSpPr>
          <p:cNvPr id="2021" name="Google Shape;2021;p38"/>
          <p:cNvSpPr/>
          <p:nvPr/>
        </p:nvSpPr>
        <p:spPr>
          <a:xfrm>
            <a:off x="1072063" y="2443874"/>
            <a:ext cx="749700" cy="749700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38"/>
          <p:cNvSpPr/>
          <p:nvPr/>
        </p:nvSpPr>
        <p:spPr>
          <a:xfrm>
            <a:off x="5161992" y="1220980"/>
            <a:ext cx="749700" cy="749700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38"/>
          <p:cNvSpPr/>
          <p:nvPr/>
        </p:nvSpPr>
        <p:spPr>
          <a:xfrm>
            <a:off x="1119202" y="3664539"/>
            <a:ext cx="749700" cy="749700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38"/>
          <p:cNvSpPr/>
          <p:nvPr/>
        </p:nvSpPr>
        <p:spPr>
          <a:xfrm>
            <a:off x="1095502" y="1219480"/>
            <a:ext cx="751200" cy="751200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38"/>
          <p:cNvSpPr txBox="1">
            <a:spLocks noGrp="1"/>
          </p:cNvSpPr>
          <p:nvPr>
            <p:ph type="title"/>
          </p:nvPr>
        </p:nvSpPr>
        <p:spPr>
          <a:xfrm>
            <a:off x="974452" y="1428053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027" name="Google Shape;2027;p38"/>
          <p:cNvSpPr txBox="1">
            <a:spLocks noGrp="1"/>
          </p:cNvSpPr>
          <p:nvPr>
            <p:ph type="title" idx="5"/>
          </p:nvPr>
        </p:nvSpPr>
        <p:spPr>
          <a:xfrm>
            <a:off x="1049113" y="2672474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028" name="Google Shape;2028;p38"/>
          <p:cNvSpPr txBox="1">
            <a:spLocks noGrp="1"/>
          </p:cNvSpPr>
          <p:nvPr>
            <p:ph type="subTitle" idx="7"/>
          </p:nvPr>
        </p:nvSpPr>
        <p:spPr>
          <a:xfrm>
            <a:off x="2070759" y="3914209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/>
              <a:t>SKUP PODATAKA</a:t>
            </a:r>
            <a:endParaRPr sz="1600" dirty="0"/>
          </a:p>
        </p:txBody>
      </p:sp>
      <p:sp>
        <p:nvSpPr>
          <p:cNvPr id="2031" name="Google Shape;2031;p38"/>
          <p:cNvSpPr txBox="1">
            <a:spLocks noGrp="1"/>
          </p:cNvSpPr>
          <p:nvPr>
            <p:ph type="title" idx="14"/>
          </p:nvPr>
        </p:nvSpPr>
        <p:spPr>
          <a:xfrm>
            <a:off x="1095502" y="3908212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032" name="Google Shape;2032;p38"/>
          <p:cNvSpPr txBox="1">
            <a:spLocks noGrp="1"/>
          </p:cNvSpPr>
          <p:nvPr>
            <p:ph type="title" idx="15"/>
          </p:nvPr>
        </p:nvSpPr>
        <p:spPr>
          <a:xfrm>
            <a:off x="5137392" y="1449580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033" name="Google Shape;2033;p38"/>
          <p:cNvSpPr txBox="1">
            <a:spLocks noGrp="1"/>
          </p:cNvSpPr>
          <p:nvPr>
            <p:ph type="title" idx="6"/>
          </p:nvPr>
        </p:nvSpPr>
        <p:spPr>
          <a:xfrm>
            <a:off x="713225" y="582168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Sadržaj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Nunito Sans"/>
            </a:endParaRPr>
          </a:p>
        </p:txBody>
      </p:sp>
      <p:sp>
        <p:nvSpPr>
          <p:cNvPr id="2034" name="Google Shape;2034;p38"/>
          <p:cNvSpPr txBox="1">
            <a:spLocks noGrp="1"/>
          </p:cNvSpPr>
          <p:nvPr>
            <p:ph type="subTitle" idx="9"/>
          </p:nvPr>
        </p:nvSpPr>
        <p:spPr>
          <a:xfrm>
            <a:off x="6088949" y="145085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/>
              <a:t>IMPLEMENTACIJA</a:t>
            </a:r>
            <a:endParaRPr sz="1600" dirty="0"/>
          </a:p>
        </p:txBody>
      </p:sp>
      <p:sp>
        <p:nvSpPr>
          <p:cNvPr id="31" name="Google Shape;2022;p38">
            <a:extLst>
              <a:ext uri="{FF2B5EF4-FFF2-40B4-BE49-F238E27FC236}">
                <a16:creationId xmlns:a16="http://schemas.microsoft.com/office/drawing/2014/main" id="{36D9FA1C-A220-87AC-18B6-63B95D911936}"/>
              </a:ext>
            </a:extLst>
          </p:cNvPr>
          <p:cNvSpPr/>
          <p:nvPr/>
        </p:nvSpPr>
        <p:spPr>
          <a:xfrm>
            <a:off x="5161992" y="2414453"/>
            <a:ext cx="749700" cy="749700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032;p38">
            <a:extLst>
              <a:ext uri="{FF2B5EF4-FFF2-40B4-BE49-F238E27FC236}">
                <a16:creationId xmlns:a16="http://schemas.microsoft.com/office/drawing/2014/main" id="{59AA3AE4-B3A0-7C20-55AB-593EC4067865}"/>
              </a:ext>
            </a:extLst>
          </p:cNvPr>
          <p:cNvSpPr txBox="1">
            <a:spLocks/>
          </p:cNvSpPr>
          <p:nvPr/>
        </p:nvSpPr>
        <p:spPr>
          <a:xfrm>
            <a:off x="5137392" y="2643053"/>
            <a:ext cx="798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0</a:t>
            </a:r>
            <a:r>
              <a:rPr lang="hr-HR" dirty="0"/>
              <a:t>5</a:t>
            </a:r>
            <a:endParaRPr lang="en" dirty="0"/>
          </a:p>
        </p:txBody>
      </p:sp>
      <p:sp>
        <p:nvSpPr>
          <p:cNvPr id="33" name="Google Shape;2034;p38">
            <a:extLst>
              <a:ext uri="{FF2B5EF4-FFF2-40B4-BE49-F238E27FC236}">
                <a16:creationId xmlns:a16="http://schemas.microsoft.com/office/drawing/2014/main" id="{29E96600-A589-9C10-CF6A-FE396D7A93D5}"/>
              </a:ext>
            </a:extLst>
          </p:cNvPr>
          <p:cNvSpPr txBox="1">
            <a:spLocks/>
          </p:cNvSpPr>
          <p:nvPr/>
        </p:nvSpPr>
        <p:spPr>
          <a:xfrm>
            <a:off x="6088949" y="2644323"/>
            <a:ext cx="2258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2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r-HR" sz="1600" dirty="0"/>
              <a:t>REZULTATI I USPOREDBA S DRUGIM RADOVIMA</a:t>
            </a:r>
          </a:p>
        </p:txBody>
      </p:sp>
      <p:sp>
        <p:nvSpPr>
          <p:cNvPr id="34" name="Google Shape;2022;p38">
            <a:extLst>
              <a:ext uri="{FF2B5EF4-FFF2-40B4-BE49-F238E27FC236}">
                <a16:creationId xmlns:a16="http://schemas.microsoft.com/office/drawing/2014/main" id="{D68CAF28-D04B-E605-EA1B-A21D374BB010}"/>
              </a:ext>
            </a:extLst>
          </p:cNvPr>
          <p:cNvSpPr/>
          <p:nvPr/>
        </p:nvSpPr>
        <p:spPr>
          <a:xfrm>
            <a:off x="5186592" y="3670556"/>
            <a:ext cx="749700" cy="749700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2032;p38">
            <a:extLst>
              <a:ext uri="{FF2B5EF4-FFF2-40B4-BE49-F238E27FC236}">
                <a16:creationId xmlns:a16="http://schemas.microsoft.com/office/drawing/2014/main" id="{65F79433-AC5A-85E2-C026-D54641EB6608}"/>
              </a:ext>
            </a:extLst>
          </p:cNvPr>
          <p:cNvSpPr txBox="1">
            <a:spLocks/>
          </p:cNvSpPr>
          <p:nvPr/>
        </p:nvSpPr>
        <p:spPr>
          <a:xfrm>
            <a:off x="5161992" y="3899156"/>
            <a:ext cx="798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0</a:t>
            </a:r>
            <a:r>
              <a:rPr lang="hr-HR" dirty="0"/>
              <a:t>6</a:t>
            </a:r>
            <a:endParaRPr lang="en" dirty="0"/>
          </a:p>
        </p:txBody>
      </p:sp>
      <p:sp>
        <p:nvSpPr>
          <p:cNvPr id="36" name="Google Shape;2034;p38">
            <a:extLst>
              <a:ext uri="{FF2B5EF4-FFF2-40B4-BE49-F238E27FC236}">
                <a16:creationId xmlns:a16="http://schemas.microsoft.com/office/drawing/2014/main" id="{D5767F1F-0775-4933-8B2C-BD2F5A01F4B2}"/>
              </a:ext>
            </a:extLst>
          </p:cNvPr>
          <p:cNvSpPr txBox="1">
            <a:spLocks/>
          </p:cNvSpPr>
          <p:nvPr/>
        </p:nvSpPr>
        <p:spPr>
          <a:xfrm>
            <a:off x="6113549" y="3900426"/>
            <a:ext cx="2258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20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hr-HR" sz="1600" dirty="0"/>
              <a:t>ZAKLJUČAK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9505-E78E-76C7-BD76-832A0343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EDB6B-4D56-E2BA-8027-9D8EB1064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Upala pluća – respiratorna bolest uzrokovana virusima ili bakterijama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Svake godine više od 150 milijuna ljudi razvije ovu bolest – najčešće u slabije razvijenim područjima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Rana dijagnoza znatno smanjuje stopu smrtnosti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Najčešće način dijagnosticiranja – analiza rendgenskih snimaka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Sve veći broj oboljelih pacijenata stvara potrebu za razvojem sustava za računalnu dijagnostiku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Tehnike dubokog učenja se sve više uspješno primjenjuju u području medicinskog snimanja</a:t>
            </a:r>
          </a:p>
        </p:txBody>
      </p:sp>
    </p:spTree>
    <p:extLst>
      <p:ext uri="{BB962C8B-B14F-4D97-AF65-F5344CB8AC3E}">
        <p14:creationId xmlns:p14="http://schemas.microsoft.com/office/powerpoint/2010/main" val="69985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14A3-AF6C-A0F4-4AF5-81D4F41F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Konvolucijska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neuronska mreža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B241D644-A147-B4F8-59C6-E81562870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19" y="1126258"/>
            <a:ext cx="7299912" cy="329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9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DD68-8539-C04A-1D95-8EAF4844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585413"/>
            <a:ext cx="7717500" cy="294600"/>
          </a:xfrm>
        </p:spPr>
        <p:txBody>
          <a:bodyPr/>
          <a:lstStyle/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Elementi </a:t>
            </a:r>
            <a:r>
              <a:rPr lang="hr-H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konvolucijske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neuronske mreže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55F143-CF40-D792-7C1D-F11A920C337E}"/>
              </a:ext>
            </a:extLst>
          </p:cNvPr>
          <p:cNvSpPr txBox="1"/>
          <p:nvPr/>
        </p:nvSpPr>
        <p:spPr>
          <a:xfrm>
            <a:off x="1171850" y="1224849"/>
            <a:ext cx="68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chemeClr val="bg1"/>
              </a:buClr>
              <a:buFont typeface="+mj-lt"/>
              <a:buAutoNum type="arabicPeriod"/>
            </a:pPr>
            <a:r>
              <a:rPr lang="hr-HR" sz="1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Konvolucijski</a:t>
            </a:r>
            <a:r>
              <a:rPr lang="hr-HR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sloj</a:t>
            </a:r>
          </a:p>
        </p:txBody>
      </p:sp>
      <p:pic>
        <p:nvPicPr>
          <p:cNvPr id="10" name="Picture 9" descr="Konvolucija">
            <a:extLst>
              <a:ext uri="{FF2B5EF4-FFF2-40B4-BE49-F238E27FC236}">
                <a16:creationId xmlns:a16="http://schemas.microsoft.com/office/drawing/2014/main" id="{9AECA197-70C1-2765-C901-F384A80F6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53" y="2144757"/>
            <a:ext cx="3316333" cy="2154290"/>
          </a:xfrm>
          <a:prstGeom prst="rect">
            <a:avLst/>
          </a:prstGeom>
        </p:spPr>
      </p:pic>
      <p:pic>
        <p:nvPicPr>
          <p:cNvPr id="12" name="Picture 11" descr="Popunjena mapa značajki, konvolucija uz korak 1">
            <a:extLst>
              <a:ext uri="{FF2B5EF4-FFF2-40B4-BE49-F238E27FC236}">
                <a16:creationId xmlns:a16="http://schemas.microsoft.com/office/drawing/2014/main" id="{FC70DFED-468E-C623-EFBB-18AC096BC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797" y="2144757"/>
            <a:ext cx="3212757" cy="215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0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854C5-C129-A356-38E6-516016B91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1774" y="1166301"/>
            <a:ext cx="2339941" cy="507516"/>
          </a:xfrm>
        </p:spPr>
        <p:txBody>
          <a:bodyPr/>
          <a:lstStyle/>
          <a:p>
            <a:pPr algn="ctr">
              <a:buFont typeface="+mj-lt"/>
              <a:buAutoNum type="arabicPeriod" startAt="2"/>
            </a:pPr>
            <a:r>
              <a:rPr lang="hr-H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Sloj sažimanja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F4E516E-E9ED-3A45-89E2-AA0B23A6D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51" y="2203032"/>
            <a:ext cx="3698264" cy="1603608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45431E7C-B8B4-6142-C8BA-3DA56F3DF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984" y="2203551"/>
            <a:ext cx="3698265" cy="16030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79770C-6008-351C-E9D0-63C845939CF9}"/>
              </a:ext>
            </a:extLst>
          </p:cNvPr>
          <p:cNvSpPr txBox="1"/>
          <p:nvPr/>
        </p:nvSpPr>
        <p:spPr>
          <a:xfrm>
            <a:off x="1189215" y="3874190"/>
            <a:ext cx="2561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Maksimalno sažimanje sa korakom 2</a:t>
            </a:r>
            <a:endParaRPr lang="hr-H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38A0C-E13A-E302-EB88-84DE5B8AC446}"/>
              </a:ext>
            </a:extLst>
          </p:cNvPr>
          <p:cNvSpPr txBox="1"/>
          <p:nvPr/>
        </p:nvSpPr>
        <p:spPr>
          <a:xfrm>
            <a:off x="5393448" y="3874190"/>
            <a:ext cx="2561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Globalno maksimalno sažimanje</a:t>
            </a:r>
            <a:endParaRPr lang="hr-H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E33225B-489C-243E-EF0F-52FF16235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585413"/>
            <a:ext cx="7717500" cy="294600"/>
          </a:xfrm>
        </p:spPr>
        <p:txBody>
          <a:bodyPr/>
          <a:lstStyle/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Elementi </a:t>
            </a:r>
            <a:r>
              <a:rPr lang="hr-H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konvolucijske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neuronske mreže</a:t>
            </a:r>
          </a:p>
        </p:txBody>
      </p:sp>
    </p:spTree>
    <p:extLst>
      <p:ext uri="{BB962C8B-B14F-4D97-AF65-F5344CB8AC3E}">
        <p14:creationId xmlns:p14="http://schemas.microsoft.com/office/powerpoint/2010/main" val="256380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6CAB-2BEA-0CDE-E5D2-DFD93E5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Elementi </a:t>
            </a:r>
            <a:r>
              <a:rPr lang="hr-H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konvolucijske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neuronske mreže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AE89F19B-6D6B-FEC4-8820-C761741E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28" y="2124710"/>
            <a:ext cx="3360774" cy="1776829"/>
          </a:xfrm>
          <a:prstGeom prst="rect">
            <a:avLst/>
          </a:prstGeom>
        </p:spPr>
      </p:pic>
      <p:pic>
        <p:nvPicPr>
          <p:cNvPr id="7" name="Picture 6" descr="Chart, bubble chart&#10;&#10;Description automatically generated">
            <a:extLst>
              <a:ext uri="{FF2B5EF4-FFF2-40B4-BE49-F238E27FC236}">
                <a16:creationId xmlns:a16="http://schemas.microsoft.com/office/drawing/2014/main" id="{4A0ED5E0-CAF3-A84C-2899-7A399B38F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58" y="2124710"/>
            <a:ext cx="3360774" cy="1776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E5D07-AE91-3F09-BDB5-055739747A88}"/>
              </a:ext>
            </a:extLst>
          </p:cNvPr>
          <p:cNvSpPr txBox="1"/>
          <p:nvPr/>
        </p:nvSpPr>
        <p:spPr>
          <a:xfrm>
            <a:off x="1270595" y="1407729"/>
            <a:ext cx="240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+mj-lt"/>
              <a:buAutoNum type="arabicPeriod" startAt="3"/>
            </a:pPr>
            <a:r>
              <a:rPr lang="hr-HR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Sloj izravnavanja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EBE37-1668-CFB2-CC16-8225703FAC2C}"/>
              </a:ext>
            </a:extLst>
          </p:cNvPr>
          <p:cNvSpPr txBox="1"/>
          <p:nvPr/>
        </p:nvSpPr>
        <p:spPr>
          <a:xfrm>
            <a:off x="4980641" y="1407729"/>
            <a:ext cx="281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+mj-lt"/>
              <a:buAutoNum type="arabicPeriod" startAt="4"/>
            </a:pPr>
            <a:r>
              <a:rPr lang="hr-HR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Potpuno povezani sloj</a:t>
            </a:r>
          </a:p>
        </p:txBody>
      </p:sp>
    </p:spTree>
    <p:extLst>
      <p:ext uri="{BB962C8B-B14F-4D97-AF65-F5344CB8AC3E}">
        <p14:creationId xmlns:p14="http://schemas.microsoft.com/office/powerpoint/2010/main" val="266266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2F7BD-47F4-0A5C-8AFE-42E51E1B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 podataka</a:t>
            </a:r>
          </a:p>
        </p:txBody>
      </p:sp>
      <p:pic>
        <p:nvPicPr>
          <p:cNvPr id="5" name="Picture 4" descr="A picture containing text, x-ray film, different&#10;&#10;Description automatically generated">
            <a:extLst>
              <a:ext uri="{FF2B5EF4-FFF2-40B4-BE49-F238E27FC236}">
                <a16:creationId xmlns:a16="http://schemas.microsoft.com/office/drawing/2014/main" id="{90302602-69A5-CAEA-AF73-A3DBFC1D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34" y="2759321"/>
            <a:ext cx="4899922" cy="2129060"/>
          </a:xfrm>
          <a:prstGeom prst="rect">
            <a:avLst/>
          </a:prstGeo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A15C5229-C48F-D4C2-66DE-FC76F9568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166" y="1156547"/>
            <a:ext cx="2260606" cy="1766693"/>
          </a:xfrm>
          <a:prstGeom prst="rect">
            <a:avLst/>
          </a:prstGeom>
        </p:spPr>
      </p:pic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14080A91-06E6-59AD-BA96-ADB355B9C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166" y="3304217"/>
            <a:ext cx="2254897" cy="1584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845AA6-353F-BEF6-D5B9-0422AF13D040}"/>
              </a:ext>
            </a:extLst>
          </p:cNvPr>
          <p:cNvSpPr txBox="1"/>
          <p:nvPr/>
        </p:nvSpPr>
        <p:spPr>
          <a:xfrm>
            <a:off x="155463" y="1078092"/>
            <a:ext cx="6097797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Rendgenske snimke iz medicinskog centra za žene i djecu, Guangzhou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Sve snimke pregledane radi kontrole kvalitete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Dijagnoze snimaka donesene su od strane dvaju stručnjaka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Distribucija slika po klasama za svaki skup napravljena je od strane autora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hr-H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8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1A69-00F7-16EE-AB17-BD618211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Implementacija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6A811C2-061C-2F9F-0CAA-D6605805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65" y="1229360"/>
            <a:ext cx="3167895" cy="3443876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9E95208-9147-9DA4-A806-285E46CB9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030" y="1229360"/>
            <a:ext cx="3383305" cy="34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09903"/>
      </p:ext>
    </p:extLst>
  </p:cSld>
  <p:clrMapOvr>
    <a:masterClrMapping/>
  </p:clrMapOvr>
</p:sld>
</file>

<file path=ppt/theme/theme1.xml><?xml version="1.0" encoding="utf-8"?>
<a:theme xmlns:a="http://schemas.openxmlformats.org/drawingml/2006/main" name="System Administrator Appreciation Day by Slidesgo">
  <a:themeElements>
    <a:clrScheme name="Simple Light">
      <a:dk1>
        <a:srgbClr val="050A12"/>
      </a:dk1>
      <a:lt1>
        <a:srgbClr val="FFFFFF"/>
      </a:lt1>
      <a:dk2>
        <a:srgbClr val="1F3D52"/>
      </a:dk2>
      <a:lt2>
        <a:srgbClr val="2F536D"/>
      </a:lt2>
      <a:accent1>
        <a:srgbClr val="142836"/>
      </a:accent1>
      <a:accent2>
        <a:srgbClr val="0C1A23"/>
      </a:accent2>
      <a:accent3>
        <a:srgbClr val="142836"/>
      </a:accent3>
      <a:accent4>
        <a:srgbClr val="5F8195"/>
      </a:accent4>
      <a:accent5>
        <a:srgbClr val="08151E"/>
      </a:accent5>
      <a:accent6>
        <a:srgbClr val="9FC3D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388</Words>
  <Application>Microsoft Office PowerPoint</Application>
  <PresentationFormat>On-screen Show (16:9)</PresentationFormat>
  <Paragraphs>108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Lato</vt:lpstr>
      <vt:lpstr>Calibri</vt:lpstr>
      <vt:lpstr>Tahoma</vt:lpstr>
      <vt:lpstr>Nunito Sans Black</vt:lpstr>
      <vt:lpstr>Nunito Sans</vt:lpstr>
      <vt:lpstr>Wingdings</vt:lpstr>
      <vt:lpstr>Dosis</vt:lpstr>
      <vt:lpstr>System Administrator Appreciation Day by Slidesgo</vt:lpstr>
      <vt:lpstr>Detekcija upale pluća na rendgenskim snimkama uporabom tehnika dubokog učenja</vt:lpstr>
      <vt:lpstr>01</vt:lpstr>
      <vt:lpstr>Uvod</vt:lpstr>
      <vt:lpstr>Konvolucijska neuronska mreža</vt:lpstr>
      <vt:lpstr>Elementi konvolucijske neuronske mreže</vt:lpstr>
      <vt:lpstr>Elementi konvolucijske neuronske mreže</vt:lpstr>
      <vt:lpstr>Elementi konvolucijske neuronske mreže</vt:lpstr>
      <vt:lpstr>Skup podataka</vt:lpstr>
      <vt:lpstr>Implementacija</vt:lpstr>
      <vt:lpstr>Rezultati naučene konvolucijske neuronske mreže</vt:lpstr>
      <vt:lpstr>Rezultati na testnom skupu</vt:lpstr>
      <vt:lpstr>Usporedba rezultata s drugim radovima</vt:lpstr>
      <vt:lpstr>Zaključak</vt:lpstr>
      <vt:lpstr>Hvala na pažnji! Pitanja?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Detekcija upale pluća na rendgenskim snimkama uporabom tehnika dubokog učenja</dc:title>
  <dc:creator>korisnik</dc:creator>
  <cp:lastModifiedBy>Borna Popović</cp:lastModifiedBy>
  <cp:revision>11</cp:revision>
  <dcterms:modified xsi:type="dcterms:W3CDTF">2022-07-03T14:08:22Z</dcterms:modified>
</cp:coreProperties>
</file>