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1C5EA6-9ABF-4283-A7B9-A267E4046008}" v="19" dt="2022-06-27T08:07:34.9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na Stilinović" userId="2e3f69dc-734e-4b17-bbe8-cc12e3c477a3" providerId="ADAL" clId="{BD1C5EA6-9ABF-4283-A7B9-A267E4046008}"/>
    <pc:docChg chg="custSel modSld modMainMaster">
      <pc:chgData name="Ivana Stilinović" userId="2e3f69dc-734e-4b17-bbe8-cc12e3c477a3" providerId="ADAL" clId="{BD1C5EA6-9ABF-4283-A7B9-A267E4046008}" dt="2022-06-28T17:40:55.116" v="119" actId="1076"/>
      <pc:docMkLst>
        <pc:docMk/>
      </pc:docMkLst>
      <pc:sldChg chg="addSp modSp mod">
        <pc:chgData name="Ivana Stilinović" userId="2e3f69dc-734e-4b17-bbe8-cc12e3c477a3" providerId="ADAL" clId="{BD1C5EA6-9ABF-4283-A7B9-A267E4046008}" dt="2022-06-27T08:04:20.277" v="90" actId="1076"/>
        <pc:sldMkLst>
          <pc:docMk/>
          <pc:sldMk cId="3428975666" sldId="256"/>
        </pc:sldMkLst>
        <pc:spChg chg="add mod">
          <ac:chgData name="Ivana Stilinović" userId="2e3f69dc-734e-4b17-bbe8-cc12e3c477a3" providerId="ADAL" clId="{BD1C5EA6-9ABF-4283-A7B9-A267E4046008}" dt="2022-06-27T07:56:40.171" v="39" actId="1076"/>
          <ac:spMkLst>
            <pc:docMk/>
            <pc:sldMk cId="3428975666" sldId="256"/>
            <ac:spMk id="7" creationId="{3BE78299-B432-967B-1890-5C1E54316E18}"/>
          </ac:spMkLst>
        </pc:spChg>
        <pc:picChg chg="add mod">
          <ac:chgData name="Ivana Stilinović" userId="2e3f69dc-734e-4b17-bbe8-cc12e3c477a3" providerId="ADAL" clId="{BD1C5EA6-9ABF-4283-A7B9-A267E4046008}" dt="2022-06-27T08:04:20.277" v="90" actId="1076"/>
          <ac:picMkLst>
            <pc:docMk/>
            <pc:sldMk cId="3428975666" sldId="256"/>
            <ac:picMk id="5" creationId="{9353B32C-81B7-B48A-CA44-04FCD92D2D7D}"/>
          </ac:picMkLst>
        </pc:picChg>
        <pc:picChg chg="add mod">
          <ac:chgData name="Ivana Stilinović" userId="2e3f69dc-734e-4b17-bbe8-cc12e3c477a3" providerId="ADAL" clId="{BD1C5EA6-9ABF-4283-A7B9-A267E4046008}" dt="2022-06-27T08:03:59.216" v="89" actId="1076"/>
          <ac:picMkLst>
            <pc:docMk/>
            <pc:sldMk cId="3428975666" sldId="256"/>
            <ac:picMk id="9" creationId="{7F55AFEC-2DE8-86C6-418F-0A44F449A8E4}"/>
          </ac:picMkLst>
        </pc:picChg>
      </pc:sldChg>
      <pc:sldChg chg="addSp modSp mod">
        <pc:chgData name="Ivana Stilinović" userId="2e3f69dc-734e-4b17-bbe8-cc12e3c477a3" providerId="ADAL" clId="{BD1C5EA6-9ABF-4283-A7B9-A267E4046008}" dt="2022-06-27T08:06:02.516" v="107" actId="1076"/>
        <pc:sldMkLst>
          <pc:docMk/>
          <pc:sldMk cId="2773590316" sldId="257"/>
        </pc:sldMkLst>
        <pc:picChg chg="add mod">
          <ac:chgData name="Ivana Stilinović" userId="2e3f69dc-734e-4b17-bbe8-cc12e3c477a3" providerId="ADAL" clId="{BD1C5EA6-9ABF-4283-A7B9-A267E4046008}" dt="2022-06-27T08:06:02.516" v="107" actId="1076"/>
          <ac:picMkLst>
            <pc:docMk/>
            <pc:sldMk cId="2773590316" sldId="257"/>
            <ac:picMk id="7" creationId="{D51E8BF8-13C9-9D2C-70F6-BF5401843E71}"/>
          </ac:picMkLst>
        </pc:picChg>
      </pc:sldChg>
      <pc:sldChg chg="addSp modSp mod">
        <pc:chgData name="Ivana Stilinović" userId="2e3f69dc-734e-4b17-bbe8-cc12e3c477a3" providerId="ADAL" clId="{BD1C5EA6-9ABF-4283-A7B9-A267E4046008}" dt="2022-06-27T08:04:40.737" v="94" actId="1076"/>
        <pc:sldMkLst>
          <pc:docMk/>
          <pc:sldMk cId="3835543752" sldId="258"/>
        </pc:sldMkLst>
        <pc:picChg chg="add mod">
          <ac:chgData name="Ivana Stilinović" userId="2e3f69dc-734e-4b17-bbe8-cc12e3c477a3" providerId="ADAL" clId="{BD1C5EA6-9ABF-4283-A7B9-A267E4046008}" dt="2022-06-27T08:04:40.737" v="94" actId="1076"/>
          <ac:picMkLst>
            <pc:docMk/>
            <pc:sldMk cId="3835543752" sldId="258"/>
            <ac:picMk id="4" creationId="{F6E3C09C-FBDF-1618-6DF5-0BC06EDF1D3B}"/>
          </ac:picMkLst>
        </pc:picChg>
      </pc:sldChg>
      <pc:sldChg chg="addSp modSp mod">
        <pc:chgData name="Ivana Stilinović" userId="2e3f69dc-734e-4b17-bbe8-cc12e3c477a3" providerId="ADAL" clId="{BD1C5EA6-9ABF-4283-A7B9-A267E4046008}" dt="2022-06-27T08:06:39.766" v="111" actId="1076"/>
        <pc:sldMkLst>
          <pc:docMk/>
          <pc:sldMk cId="4064754666" sldId="259"/>
        </pc:sldMkLst>
        <pc:picChg chg="add mod">
          <ac:chgData name="Ivana Stilinović" userId="2e3f69dc-734e-4b17-bbe8-cc12e3c477a3" providerId="ADAL" clId="{BD1C5EA6-9ABF-4283-A7B9-A267E4046008}" dt="2022-06-27T08:06:39.766" v="111" actId="1076"/>
          <ac:picMkLst>
            <pc:docMk/>
            <pc:sldMk cId="4064754666" sldId="259"/>
            <ac:picMk id="7" creationId="{CEFC1770-42CD-75B0-099D-5D3470C93E98}"/>
          </ac:picMkLst>
        </pc:picChg>
      </pc:sldChg>
      <pc:sldChg chg="addSp delSp modSp mod">
        <pc:chgData name="Ivana Stilinović" userId="2e3f69dc-734e-4b17-bbe8-cc12e3c477a3" providerId="ADAL" clId="{BD1C5EA6-9ABF-4283-A7B9-A267E4046008}" dt="2022-06-27T08:08:29.349" v="115" actId="26606"/>
        <pc:sldMkLst>
          <pc:docMk/>
          <pc:sldMk cId="3277143947" sldId="260"/>
        </pc:sldMkLst>
        <pc:spChg chg="mod">
          <ac:chgData name="Ivana Stilinović" userId="2e3f69dc-734e-4b17-bbe8-cc12e3c477a3" providerId="ADAL" clId="{BD1C5EA6-9ABF-4283-A7B9-A267E4046008}" dt="2022-06-27T08:08:29.349" v="115" actId="26606"/>
          <ac:spMkLst>
            <pc:docMk/>
            <pc:sldMk cId="3277143947" sldId="260"/>
            <ac:spMk id="2" creationId="{04904A83-18F2-9BB7-9209-B84BC16491A1}"/>
          </ac:spMkLst>
        </pc:spChg>
        <pc:spChg chg="mod">
          <ac:chgData name="Ivana Stilinović" userId="2e3f69dc-734e-4b17-bbe8-cc12e3c477a3" providerId="ADAL" clId="{BD1C5EA6-9ABF-4283-A7B9-A267E4046008}" dt="2022-06-27T08:08:29.349" v="115" actId="26606"/>
          <ac:spMkLst>
            <pc:docMk/>
            <pc:sldMk cId="3277143947" sldId="260"/>
            <ac:spMk id="3" creationId="{07054EBC-96F4-C864-92D9-F19AA775D9BF}"/>
          </ac:spMkLst>
        </pc:spChg>
        <pc:spChg chg="del">
          <ac:chgData name="Ivana Stilinović" userId="2e3f69dc-734e-4b17-bbe8-cc12e3c477a3" providerId="ADAL" clId="{BD1C5EA6-9ABF-4283-A7B9-A267E4046008}" dt="2022-06-27T08:08:29.349" v="115" actId="26606"/>
          <ac:spMkLst>
            <pc:docMk/>
            <pc:sldMk cId="3277143947" sldId="260"/>
            <ac:spMk id="12" creationId="{B1595A09-E336-4D1B-9B3A-06A2287A54E2}"/>
          </ac:spMkLst>
        </pc:spChg>
        <pc:spChg chg="del">
          <ac:chgData name="Ivana Stilinović" userId="2e3f69dc-734e-4b17-bbe8-cc12e3c477a3" providerId="ADAL" clId="{BD1C5EA6-9ABF-4283-A7B9-A267E4046008}" dt="2022-06-27T08:08:29.349" v="115" actId="26606"/>
          <ac:spMkLst>
            <pc:docMk/>
            <pc:sldMk cId="3277143947" sldId="260"/>
            <ac:spMk id="14" creationId="{3540989C-C7B8-473B-BF87-6F2DA6A90006}"/>
          </ac:spMkLst>
        </pc:spChg>
        <pc:spChg chg="add">
          <ac:chgData name="Ivana Stilinović" userId="2e3f69dc-734e-4b17-bbe8-cc12e3c477a3" providerId="ADAL" clId="{BD1C5EA6-9ABF-4283-A7B9-A267E4046008}" dt="2022-06-27T08:08:29.349" v="115" actId="26606"/>
          <ac:spMkLst>
            <pc:docMk/>
            <pc:sldMk cId="3277143947" sldId="260"/>
            <ac:spMk id="19" creationId="{B082622D-AAF3-4897-8629-FC918530DD86}"/>
          </ac:spMkLst>
        </pc:spChg>
        <pc:spChg chg="add">
          <ac:chgData name="Ivana Stilinović" userId="2e3f69dc-734e-4b17-bbe8-cc12e3c477a3" providerId="ADAL" clId="{BD1C5EA6-9ABF-4283-A7B9-A267E4046008}" dt="2022-06-27T08:08:29.349" v="115" actId="26606"/>
          <ac:spMkLst>
            <pc:docMk/>
            <pc:sldMk cId="3277143947" sldId="260"/>
            <ac:spMk id="21" creationId="{A7457DD9-5A45-400A-AB4B-4B4EDECA25F1}"/>
          </ac:spMkLst>
        </pc:spChg>
        <pc:spChg chg="add">
          <ac:chgData name="Ivana Stilinović" userId="2e3f69dc-734e-4b17-bbe8-cc12e3c477a3" providerId="ADAL" clId="{BD1C5EA6-9ABF-4283-A7B9-A267E4046008}" dt="2022-06-27T08:08:29.349" v="115" actId="26606"/>
          <ac:spMkLst>
            <pc:docMk/>
            <pc:sldMk cId="3277143947" sldId="260"/>
            <ac:spMk id="23" creationId="{441CF7D6-A660-431A-B0BB-140A0D5556B6}"/>
          </ac:spMkLst>
        </pc:spChg>
        <pc:spChg chg="add">
          <ac:chgData name="Ivana Stilinović" userId="2e3f69dc-734e-4b17-bbe8-cc12e3c477a3" providerId="ADAL" clId="{BD1C5EA6-9ABF-4283-A7B9-A267E4046008}" dt="2022-06-27T08:08:29.349" v="115" actId="26606"/>
          <ac:spMkLst>
            <pc:docMk/>
            <pc:sldMk cId="3277143947" sldId="260"/>
            <ac:spMk id="25" creationId="{0570A85B-3810-4F95-97B0-CBF4CCDB381C}"/>
          </ac:spMkLst>
        </pc:spChg>
        <pc:picChg chg="mod ord">
          <ac:chgData name="Ivana Stilinović" userId="2e3f69dc-734e-4b17-bbe8-cc12e3c477a3" providerId="ADAL" clId="{BD1C5EA6-9ABF-4283-A7B9-A267E4046008}" dt="2022-06-27T08:08:29.349" v="115" actId="26606"/>
          <ac:picMkLst>
            <pc:docMk/>
            <pc:sldMk cId="3277143947" sldId="260"/>
            <ac:picMk id="7" creationId="{3EE2CC06-BC33-2D80-9FB1-3F3EB8A16745}"/>
          </ac:picMkLst>
        </pc:picChg>
        <pc:picChg chg="add mod">
          <ac:chgData name="Ivana Stilinović" userId="2e3f69dc-734e-4b17-bbe8-cc12e3c477a3" providerId="ADAL" clId="{BD1C5EA6-9ABF-4283-A7B9-A267E4046008}" dt="2022-06-27T08:08:16.880" v="114" actId="1076"/>
          <ac:picMkLst>
            <pc:docMk/>
            <pc:sldMk cId="3277143947" sldId="260"/>
            <ac:picMk id="8" creationId="{63275DC0-578C-3FC4-85C7-8A0F677EE49A}"/>
          </ac:picMkLst>
        </pc:picChg>
      </pc:sldChg>
      <pc:sldChg chg="addSp modSp mod">
        <pc:chgData name="Ivana Stilinović" userId="2e3f69dc-734e-4b17-bbe8-cc12e3c477a3" providerId="ADAL" clId="{BD1C5EA6-9ABF-4283-A7B9-A267E4046008}" dt="2022-06-27T08:04:58.271" v="99" actId="1076"/>
        <pc:sldMkLst>
          <pc:docMk/>
          <pc:sldMk cId="2563748397" sldId="261"/>
        </pc:sldMkLst>
        <pc:picChg chg="add mod">
          <ac:chgData name="Ivana Stilinović" userId="2e3f69dc-734e-4b17-bbe8-cc12e3c477a3" providerId="ADAL" clId="{BD1C5EA6-9ABF-4283-A7B9-A267E4046008}" dt="2022-06-27T08:04:58.271" v="99" actId="1076"/>
          <ac:picMkLst>
            <pc:docMk/>
            <pc:sldMk cId="2563748397" sldId="261"/>
            <ac:picMk id="7" creationId="{3D4B13C7-8605-FE03-F6A5-9F6EAA7A84E7}"/>
          </ac:picMkLst>
        </pc:picChg>
      </pc:sldChg>
      <pc:sldChg chg="addSp modSp mod">
        <pc:chgData name="Ivana Stilinović" userId="2e3f69dc-734e-4b17-bbe8-cc12e3c477a3" providerId="ADAL" clId="{BD1C5EA6-9ABF-4283-A7B9-A267E4046008}" dt="2022-06-27T08:05:01.983" v="100" actId="1076"/>
        <pc:sldMkLst>
          <pc:docMk/>
          <pc:sldMk cId="2171872236" sldId="262"/>
        </pc:sldMkLst>
        <pc:picChg chg="add mod">
          <ac:chgData name="Ivana Stilinović" userId="2e3f69dc-734e-4b17-bbe8-cc12e3c477a3" providerId="ADAL" clId="{BD1C5EA6-9ABF-4283-A7B9-A267E4046008}" dt="2022-06-27T08:05:01.983" v="100" actId="1076"/>
          <ac:picMkLst>
            <pc:docMk/>
            <pc:sldMk cId="2171872236" sldId="262"/>
            <ac:picMk id="7" creationId="{855886EE-DC6A-4886-D98B-E9A2F8838F27}"/>
          </ac:picMkLst>
        </pc:picChg>
      </pc:sldChg>
      <pc:sldChg chg="addSp delSp modSp mod">
        <pc:chgData name="Ivana Stilinović" userId="2e3f69dc-734e-4b17-bbe8-cc12e3c477a3" providerId="ADAL" clId="{BD1C5EA6-9ABF-4283-A7B9-A267E4046008}" dt="2022-06-28T17:40:55.116" v="119" actId="1076"/>
        <pc:sldMkLst>
          <pc:docMk/>
          <pc:sldMk cId="2415486724" sldId="263"/>
        </pc:sldMkLst>
        <pc:picChg chg="add mod">
          <ac:chgData name="Ivana Stilinović" userId="2e3f69dc-734e-4b17-bbe8-cc12e3c477a3" providerId="ADAL" clId="{BD1C5EA6-9ABF-4283-A7B9-A267E4046008}" dt="2022-06-28T17:40:55.116" v="119" actId="1076"/>
          <ac:picMkLst>
            <pc:docMk/>
            <pc:sldMk cId="2415486724" sldId="263"/>
            <ac:picMk id="4" creationId="{2755D008-408F-DF9C-3BD6-45A0048A14DC}"/>
          </ac:picMkLst>
        </pc:picChg>
        <pc:picChg chg="del">
          <ac:chgData name="Ivana Stilinović" userId="2e3f69dc-734e-4b17-bbe8-cc12e3c477a3" providerId="ADAL" clId="{BD1C5EA6-9ABF-4283-A7B9-A267E4046008}" dt="2022-06-28T17:40:47.669" v="116" actId="478"/>
          <ac:picMkLst>
            <pc:docMk/>
            <pc:sldMk cId="2415486724" sldId="263"/>
            <ac:picMk id="7" creationId="{9BA82132-9272-BAC1-36AC-1AE36F9FF844}"/>
          </ac:picMkLst>
        </pc:picChg>
        <pc:picChg chg="add mod">
          <ac:chgData name="Ivana Stilinović" userId="2e3f69dc-734e-4b17-bbe8-cc12e3c477a3" providerId="ADAL" clId="{BD1C5EA6-9ABF-4283-A7B9-A267E4046008}" dt="2022-06-27T08:05:04.976" v="101" actId="1076"/>
          <ac:picMkLst>
            <pc:docMk/>
            <pc:sldMk cId="2415486724" sldId="263"/>
            <ac:picMk id="9" creationId="{3804BB65-FB5C-3B25-F97D-97C697D483FC}"/>
          </ac:picMkLst>
        </pc:picChg>
      </pc:sldChg>
      <pc:sldChg chg="addSp modSp mod">
        <pc:chgData name="Ivana Stilinović" userId="2e3f69dc-734e-4b17-bbe8-cc12e3c477a3" providerId="ADAL" clId="{BD1C5EA6-9ABF-4283-A7B9-A267E4046008}" dt="2022-06-27T08:06:55.713" v="112" actId="1076"/>
        <pc:sldMkLst>
          <pc:docMk/>
          <pc:sldMk cId="3895728587" sldId="264"/>
        </pc:sldMkLst>
        <pc:picChg chg="add mod">
          <ac:chgData name="Ivana Stilinović" userId="2e3f69dc-734e-4b17-bbe8-cc12e3c477a3" providerId="ADAL" clId="{BD1C5EA6-9ABF-4283-A7B9-A267E4046008}" dt="2022-06-27T08:06:55.713" v="112" actId="1076"/>
          <ac:picMkLst>
            <pc:docMk/>
            <pc:sldMk cId="3895728587" sldId="264"/>
            <ac:picMk id="6" creationId="{91FFD798-A664-9297-F739-D98FBE6782A6}"/>
          </ac:picMkLst>
        </pc:picChg>
      </pc:sldChg>
      <pc:sldChg chg="addSp modSp mod">
        <pc:chgData name="Ivana Stilinović" userId="2e3f69dc-734e-4b17-bbe8-cc12e3c477a3" providerId="ADAL" clId="{BD1C5EA6-9ABF-4283-A7B9-A267E4046008}" dt="2022-06-27T08:05:18.956" v="103" actId="1076"/>
        <pc:sldMkLst>
          <pc:docMk/>
          <pc:sldMk cId="3308057807" sldId="265"/>
        </pc:sldMkLst>
        <pc:picChg chg="add mod">
          <ac:chgData name="Ivana Stilinović" userId="2e3f69dc-734e-4b17-bbe8-cc12e3c477a3" providerId="ADAL" clId="{BD1C5EA6-9ABF-4283-A7B9-A267E4046008}" dt="2022-06-27T08:05:18.956" v="103" actId="1076"/>
          <ac:picMkLst>
            <pc:docMk/>
            <pc:sldMk cId="3308057807" sldId="265"/>
            <ac:picMk id="4" creationId="{3F2E7A9E-E141-EE75-8077-AEA7F79022DB}"/>
          </ac:picMkLst>
        </pc:picChg>
        <pc:picChg chg="mod">
          <ac:chgData name="Ivana Stilinović" userId="2e3f69dc-734e-4b17-bbe8-cc12e3c477a3" providerId="ADAL" clId="{BD1C5EA6-9ABF-4283-A7B9-A267E4046008}" dt="2022-06-27T08:03:19.543" v="81" actId="1076"/>
          <ac:picMkLst>
            <pc:docMk/>
            <pc:sldMk cId="3308057807" sldId="265"/>
            <ac:picMk id="15" creationId="{8053723A-9FF2-5E5C-031E-AF124A52A2FB}"/>
          </ac:picMkLst>
        </pc:picChg>
      </pc:sldChg>
      <pc:sldChg chg="addSp modSp mod">
        <pc:chgData name="Ivana Stilinović" userId="2e3f69dc-734e-4b17-bbe8-cc12e3c477a3" providerId="ADAL" clId="{BD1C5EA6-9ABF-4283-A7B9-A267E4046008}" dt="2022-06-27T08:03:35.218" v="86" actId="1076"/>
        <pc:sldMkLst>
          <pc:docMk/>
          <pc:sldMk cId="3562949398" sldId="266"/>
        </pc:sldMkLst>
        <pc:picChg chg="add mod">
          <ac:chgData name="Ivana Stilinović" userId="2e3f69dc-734e-4b17-bbe8-cc12e3c477a3" providerId="ADAL" clId="{BD1C5EA6-9ABF-4283-A7B9-A267E4046008}" dt="2022-06-27T08:03:35.218" v="86" actId="1076"/>
          <ac:picMkLst>
            <pc:docMk/>
            <pc:sldMk cId="3562949398" sldId="266"/>
            <ac:picMk id="4" creationId="{DAD3E719-12EE-2BD1-F5B8-A8435FC295EE}"/>
          </ac:picMkLst>
        </pc:picChg>
      </pc:sldChg>
      <pc:sldChg chg="addSp modSp mod">
        <pc:chgData name="Ivana Stilinović" userId="2e3f69dc-734e-4b17-bbe8-cc12e3c477a3" providerId="ADAL" clId="{BD1C5EA6-9ABF-4283-A7B9-A267E4046008}" dt="2022-06-27T08:05:24.206" v="105" actId="1076"/>
        <pc:sldMkLst>
          <pc:docMk/>
          <pc:sldMk cId="3309294727" sldId="267"/>
        </pc:sldMkLst>
        <pc:picChg chg="add mod">
          <ac:chgData name="Ivana Stilinović" userId="2e3f69dc-734e-4b17-bbe8-cc12e3c477a3" providerId="ADAL" clId="{BD1C5EA6-9ABF-4283-A7B9-A267E4046008}" dt="2022-06-27T08:05:24.206" v="105" actId="1076"/>
          <ac:picMkLst>
            <pc:docMk/>
            <pc:sldMk cId="3309294727" sldId="267"/>
            <ac:picMk id="3" creationId="{09D45803-6244-F1A8-1112-55F729AC0067}"/>
          </ac:picMkLst>
        </pc:picChg>
      </pc:sldChg>
      <pc:sldChg chg="addSp modSp mod">
        <pc:chgData name="Ivana Stilinović" userId="2e3f69dc-734e-4b17-bbe8-cc12e3c477a3" providerId="ADAL" clId="{BD1C5EA6-9ABF-4283-A7B9-A267E4046008}" dt="2022-06-27T08:07:34.997" v="113"/>
        <pc:sldMkLst>
          <pc:docMk/>
          <pc:sldMk cId="3481192662" sldId="268"/>
        </pc:sldMkLst>
        <pc:picChg chg="add mod">
          <ac:chgData name="Ivana Stilinović" userId="2e3f69dc-734e-4b17-bbe8-cc12e3c477a3" providerId="ADAL" clId="{BD1C5EA6-9ABF-4283-A7B9-A267E4046008}" dt="2022-06-27T08:05:40.451" v="106" actId="1076"/>
          <ac:picMkLst>
            <pc:docMk/>
            <pc:sldMk cId="3481192662" sldId="268"/>
            <ac:picMk id="6" creationId="{B85591D2-7160-5674-2565-8AE9A3A89C63}"/>
          </ac:picMkLst>
        </pc:picChg>
        <pc:picChg chg="add mod">
          <ac:chgData name="Ivana Stilinović" userId="2e3f69dc-734e-4b17-bbe8-cc12e3c477a3" providerId="ADAL" clId="{BD1C5EA6-9ABF-4283-A7B9-A267E4046008}" dt="2022-06-27T08:07:34.997" v="113"/>
          <ac:picMkLst>
            <pc:docMk/>
            <pc:sldMk cId="3481192662" sldId="268"/>
            <ac:picMk id="7" creationId="{3D054B7A-5D9B-49A8-5735-6304A3716947}"/>
          </ac:picMkLst>
        </pc:picChg>
      </pc:sldChg>
      <pc:sldMasterChg chg="modSldLayout">
        <pc:chgData name="Ivana Stilinović" userId="2e3f69dc-734e-4b17-bbe8-cc12e3c477a3" providerId="ADAL" clId="{BD1C5EA6-9ABF-4283-A7B9-A267E4046008}" dt="2022-06-27T08:01:00.218" v="52"/>
        <pc:sldMasterMkLst>
          <pc:docMk/>
          <pc:sldMasterMk cId="464840842" sldId="2147483648"/>
        </pc:sldMasterMkLst>
        <pc:sldLayoutChg chg="addSp delSp modSp mod">
          <pc:chgData name="Ivana Stilinović" userId="2e3f69dc-734e-4b17-bbe8-cc12e3c477a3" providerId="ADAL" clId="{BD1C5EA6-9ABF-4283-A7B9-A267E4046008}" dt="2022-06-27T08:01:00.218" v="52"/>
          <pc:sldLayoutMkLst>
            <pc:docMk/>
            <pc:sldMasterMk cId="464840842" sldId="2147483648"/>
            <pc:sldLayoutMk cId="4271409405" sldId="2147483649"/>
          </pc:sldLayoutMkLst>
          <pc:spChg chg="add del mod">
            <ac:chgData name="Ivana Stilinović" userId="2e3f69dc-734e-4b17-bbe8-cc12e3c477a3" providerId="ADAL" clId="{BD1C5EA6-9ABF-4283-A7B9-A267E4046008}" dt="2022-06-27T08:01:00.218" v="52"/>
            <ac:spMkLst>
              <pc:docMk/>
              <pc:sldMasterMk cId="464840842" sldId="2147483648"/>
              <pc:sldLayoutMk cId="4271409405" sldId="2147483649"/>
              <ac:spMk id="7" creationId="{17D0D269-5F0D-410D-D595-52DB0069FF19}"/>
            </ac:spMkLst>
          </pc:spChg>
          <pc:picChg chg="add mod">
            <ac:chgData name="Ivana Stilinović" userId="2e3f69dc-734e-4b17-bbe8-cc12e3c477a3" providerId="ADAL" clId="{BD1C5EA6-9ABF-4283-A7B9-A267E4046008}" dt="2022-06-27T08:00:23.759" v="47" actId="1076"/>
            <ac:picMkLst>
              <pc:docMk/>
              <pc:sldMasterMk cId="464840842" sldId="2147483648"/>
              <pc:sldLayoutMk cId="4271409405" sldId="2147483649"/>
              <ac:picMk id="9" creationId="{2C0D3ED8-5063-EC58-9C79-24C1C91A797E}"/>
            </ac:picMkLst>
          </pc:picChg>
          <pc:picChg chg="add mod">
            <ac:chgData name="Ivana Stilinović" userId="2e3f69dc-734e-4b17-bbe8-cc12e3c477a3" providerId="ADAL" clId="{BD1C5EA6-9ABF-4283-A7B9-A267E4046008}" dt="2022-06-27T08:00:48.624" v="50" actId="1076"/>
            <ac:picMkLst>
              <pc:docMk/>
              <pc:sldMasterMk cId="464840842" sldId="2147483648"/>
              <pc:sldLayoutMk cId="4271409405" sldId="2147483649"/>
              <ac:picMk id="11" creationId="{E5F5DB39-E251-6BE3-301C-D1A9656F13E5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44D7E08-2B94-3194-E244-C874E61985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E1E94F6-F48B-A595-612E-85EC8DE8CE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E996B7D-56AB-5E77-B93C-2DB57F5AE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3E7C-ED49-4025-9CAD-6494E0864C59}" type="datetimeFigureOut">
              <a:rPr lang="hr-HR" smtClean="0"/>
              <a:t>28.6.2022.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AB5A4E4-CD20-71ED-F14A-5FD02AC3F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5CC966C-95E1-D257-B09C-1105A0FAE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6151-2C36-47A4-B5B8-E2EF8589ECF4}" type="slidenum">
              <a:rPr lang="hr-HR" smtClean="0"/>
              <a:t>‹#›</a:t>
            </a:fld>
            <a:endParaRPr lang="hr-HR"/>
          </a:p>
        </p:txBody>
      </p:sp>
      <p:pic>
        <p:nvPicPr>
          <p:cNvPr id="9" name="Slika 8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2C0D3ED8-5063-EC58-9C79-24C1C91A7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1991" y="5499131"/>
            <a:ext cx="1960418" cy="1222344"/>
          </a:xfrm>
          <a:prstGeom prst="rect">
            <a:avLst/>
          </a:prstGeom>
        </p:spPr>
      </p:pic>
      <p:pic>
        <p:nvPicPr>
          <p:cNvPr id="11" name="Slika 10">
            <a:extLst>
              <a:ext uri="{FF2B5EF4-FFF2-40B4-BE49-F238E27FC236}">
                <a16:creationId xmlns:a16="http://schemas.microsoft.com/office/drawing/2014/main" id="{E5F5DB39-E251-6BE3-301C-D1A9656F13E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982" y="5289694"/>
            <a:ext cx="1249218" cy="1249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409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77AA9EE-ED8D-BD8D-AD59-2E88C5E69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7BB77887-EBD1-16D7-DD2A-6795727607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3A85E8A-A6B2-8D31-F483-982DA07A0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3E7C-ED49-4025-9CAD-6494E0864C59}" type="datetimeFigureOut">
              <a:rPr lang="hr-HR" smtClean="0"/>
              <a:t>28.6.2022.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120C97A-4B71-CFFD-EDBF-85B2684E9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9B2728F-FC88-C6C4-ADCB-03D06D811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6151-2C36-47A4-B5B8-E2EF8589EC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37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64E970C7-DAE6-3B90-33A6-0677F88140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260B6C72-56DD-4A3A-BCD3-AE322372EA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568C687-593E-92B7-4573-2C4F64355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3E7C-ED49-4025-9CAD-6494E0864C59}" type="datetimeFigureOut">
              <a:rPr lang="hr-HR" smtClean="0"/>
              <a:t>28.6.2022.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464D2C8-6E7D-45FB-FE3F-103C11B76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1ED2AC8-CB47-088C-689D-A95B102C3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6151-2C36-47A4-B5B8-E2EF8589EC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007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21FDDC3-8720-9CBB-1D53-0AF9A0A9F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2FE90C7-1E19-EFC4-1315-DDB78E755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5E49CCB-C724-D858-32B8-B261A0A23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3E7C-ED49-4025-9CAD-6494E0864C59}" type="datetimeFigureOut">
              <a:rPr lang="hr-HR" smtClean="0"/>
              <a:t>28.6.2022.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556582D-139F-3A9B-8828-999B0BDE5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505B712-9FB5-47CB-824B-7B3F05049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6151-2C36-47A4-B5B8-E2EF8589EC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58603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754D7A1-3DAD-2DB5-A3BA-6A730A85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A63BA1EB-F60C-9ABE-A410-72EA86812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E6DB086-C71B-6BA8-8CC6-827393C04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3E7C-ED49-4025-9CAD-6494E0864C59}" type="datetimeFigureOut">
              <a:rPr lang="hr-HR" smtClean="0"/>
              <a:t>28.6.2022.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B1FC898-0FAE-A9A2-8921-8A4304453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02CB577-2E57-83C4-1E7C-31A1E29FD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6151-2C36-47A4-B5B8-E2EF8589EC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3638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7A7F749-B1BD-7721-8054-01467D259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E140923-2DC1-8FE7-1141-59C600FE3F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99429DA-FC98-3A48-F263-076578C93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CF40875-4CF8-4AE8-9202-C90519C4A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3E7C-ED49-4025-9CAD-6494E0864C59}" type="datetimeFigureOut">
              <a:rPr lang="hr-HR" smtClean="0"/>
              <a:t>28.6.2022.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61FD792D-E8F0-BEAA-19E8-F4332EFAD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2096E6D-91FB-45B5-9D31-C57BCD3FE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6151-2C36-47A4-B5B8-E2EF8589EC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0608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17EA34-DF3C-3CCD-A428-488196254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5A7F104-B25C-EC12-66B1-03667514F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D106064D-8B78-C463-3604-746A178B57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570E67F6-F18E-B7C4-A34F-BC1EBECC87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21446EFF-8AAF-8FE6-278E-871F8342C1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E0470703-7F0D-A386-E896-1550D4119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3E7C-ED49-4025-9CAD-6494E0864C59}" type="datetimeFigureOut">
              <a:rPr lang="hr-HR" smtClean="0"/>
              <a:t>28.6.2022.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BB1F0ED3-29B8-752F-BA24-C1E4B77FE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44EDB9EC-D058-F582-8BA9-42B0ED4AC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6151-2C36-47A4-B5B8-E2EF8589EC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7085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4C2F098-2CFD-4690-8368-C3325C5B1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96548259-AB1C-56A8-7651-6D6D9BAE7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3E7C-ED49-4025-9CAD-6494E0864C59}" type="datetimeFigureOut">
              <a:rPr lang="hr-HR" smtClean="0"/>
              <a:t>28.6.2022.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7A8CB24E-06E4-D8BA-A1E8-2B729BB50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158694EA-E9F5-228E-31D1-22913A644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6151-2C36-47A4-B5B8-E2EF8589EC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6692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594A7398-E958-51AD-DB7C-45D6C7636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3E7C-ED49-4025-9CAD-6494E0864C59}" type="datetimeFigureOut">
              <a:rPr lang="hr-HR" smtClean="0"/>
              <a:t>28.6.2022.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761DB087-768C-4E17-896C-9CAB3C579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2CD288B3-7D4B-495B-C276-D695E1184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6151-2C36-47A4-B5B8-E2EF8589EC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9673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07558B5-DC24-D7F1-A212-0D431134C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F343A7E-8F56-BFF0-8E78-636D12112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E7266F5A-09AE-3A06-7DA9-0C7566C37B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929937F-4264-754A-EFB1-A53676CB3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3E7C-ED49-4025-9CAD-6494E0864C59}" type="datetimeFigureOut">
              <a:rPr lang="hr-HR" smtClean="0"/>
              <a:t>28.6.2022.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986CEE3-86DF-F045-778B-EA298A0C1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0D41635-1E39-2AED-3D86-BC3F39AF9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6151-2C36-47A4-B5B8-E2EF8589EC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8955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4540BCD-D8DF-3F32-D5DC-523AEBD5C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E8E490FA-31B5-4612-BA32-D824FF3C8E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292D578B-568E-5CDB-3098-B47A981123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FE45D5D2-4C7D-503F-9853-DB4151117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3E7C-ED49-4025-9CAD-6494E0864C59}" type="datetimeFigureOut">
              <a:rPr lang="hr-HR" smtClean="0"/>
              <a:t>28.6.2022.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29229988-A62B-C3ED-3AFE-EF6E0D1EB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B69F1099-4399-DC0E-24EF-7882B0C8C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96151-2C36-47A4-B5B8-E2EF8589EC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0752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3B4315AB-A30F-E6CB-59B9-FCEBCE8B0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40A872FA-17F6-93F2-C1CE-901B52EA5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B3B5560-94D0-3F4E-01C8-B431AF5600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13E7C-ED49-4025-9CAD-6494E0864C59}" type="datetimeFigureOut">
              <a:rPr lang="hr-HR" smtClean="0"/>
              <a:t>28.6.2022.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B9D3175-3583-05BC-3A65-C3BE465A6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A246085-AFCB-3BF3-E3EA-7FFD16AE29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96151-2C36-47A4-B5B8-E2EF8589ECF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484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7756AC82-B3F4-B094-E434-5C2E2C5F6C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hr-HR" sz="5600"/>
              <a:t>WEB APLIKACIJA ZA AUTOMATSKO RASPOZNAVANJE UMJETNIKA PREMA UMJETNIČKOM DJELU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B56F385-C152-7BC2-636D-FBA137139F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0924" y="4619624"/>
            <a:ext cx="3946779" cy="1038225"/>
          </a:xfrm>
        </p:spPr>
        <p:txBody>
          <a:bodyPr>
            <a:normAutofit/>
          </a:bodyPr>
          <a:lstStyle/>
          <a:p>
            <a:pPr algn="r"/>
            <a:r>
              <a:rPr lang="hr-HR" dirty="0"/>
              <a:t>Ivana Stilinović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Podnaslov 2">
            <a:extLst>
              <a:ext uri="{FF2B5EF4-FFF2-40B4-BE49-F238E27FC236}">
                <a16:creationId xmlns:a16="http://schemas.microsoft.com/office/drawing/2014/main" id="{3BE78299-B432-967B-1890-5C1E54316E18}"/>
              </a:ext>
            </a:extLst>
          </p:cNvPr>
          <p:cNvSpPr txBox="1">
            <a:spLocks/>
          </p:cNvSpPr>
          <p:nvPr/>
        </p:nvSpPr>
        <p:spPr>
          <a:xfrm>
            <a:off x="4786674" y="1205550"/>
            <a:ext cx="2614250" cy="3806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r-HR" dirty="0"/>
              <a:t>ZAVRŠNI RAD br. 417</a:t>
            </a:r>
          </a:p>
        </p:txBody>
      </p:sp>
      <p:pic>
        <p:nvPicPr>
          <p:cNvPr id="5" name="Slika 4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9353B32C-81B7-B48A-CA44-04FCD92D2D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33493"/>
            <a:ext cx="2124269" cy="1324507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7F55AFEC-2DE8-86C6-418F-0A44F449A8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800" y="5427748"/>
            <a:ext cx="1095375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975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Slika 14">
            <a:extLst>
              <a:ext uri="{FF2B5EF4-FFF2-40B4-BE49-F238E27FC236}">
                <a16:creationId xmlns:a16="http://schemas.microsoft.com/office/drawing/2014/main" id="{8053723A-9FF2-5E5C-031E-AF124A52A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70" y="866775"/>
            <a:ext cx="5291666" cy="5146145"/>
          </a:xfrm>
          <a:prstGeom prst="rect">
            <a:avLst/>
          </a:prstGeom>
        </p:spPr>
      </p:pic>
      <p:pic>
        <p:nvPicPr>
          <p:cNvPr id="19" name="Slika 18">
            <a:extLst>
              <a:ext uri="{FF2B5EF4-FFF2-40B4-BE49-F238E27FC236}">
                <a16:creationId xmlns:a16="http://schemas.microsoft.com/office/drawing/2014/main" id="{5A3DB3CC-59F3-B19E-3F5F-A2DC56ED9A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865" y="855927"/>
            <a:ext cx="5291667" cy="5146146"/>
          </a:xfrm>
          <a:prstGeom prst="rect">
            <a:avLst/>
          </a:prstGeom>
        </p:spPr>
      </p:pic>
      <p:pic>
        <p:nvPicPr>
          <p:cNvPr id="4" name="Slika 3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3F2E7A9E-E141-EE75-8077-AEA7F79022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33493"/>
            <a:ext cx="2124269" cy="1324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057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4" descr="Slika na kojoj se prikazuje tekst&#10;&#10;Opis je automatski generiran">
            <a:extLst>
              <a:ext uri="{FF2B5EF4-FFF2-40B4-BE49-F238E27FC236}">
                <a16:creationId xmlns:a16="http://schemas.microsoft.com/office/drawing/2014/main" id="{7950AA21-2450-47E6-EA94-FD150236E0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556" y="643466"/>
            <a:ext cx="5848888" cy="5571067"/>
          </a:xfrm>
          <a:prstGeom prst="rect">
            <a:avLst/>
          </a:prstGeom>
        </p:spPr>
      </p:pic>
      <p:pic>
        <p:nvPicPr>
          <p:cNvPr id="3" name="Slika 2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09D45803-6244-F1A8-1112-55F729AC00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33493"/>
            <a:ext cx="2124269" cy="1324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294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lika 8" descr="Slika na kojoj se prikazuje tekst&#10;&#10;Opis je automatski generiran">
            <a:extLst>
              <a:ext uri="{FF2B5EF4-FFF2-40B4-BE49-F238E27FC236}">
                <a16:creationId xmlns:a16="http://schemas.microsoft.com/office/drawing/2014/main" id="{1D57B6B4-F5A0-FD5F-37C1-F3C39E775A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902230"/>
            <a:ext cx="5291666" cy="5053540"/>
          </a:xfrm>
          <a:prstGeom prst="rect">
            <a:avLst/>
          </a:prstGeom>
        </p:spPr>
      </p:pic>
      <p:pic>
        <p:nvPicPr>
          <p:cNvPr id="7" name="Slika 6" descr="Slika na kojoj se prikazuje tekst&#10;&#10;Opis je automatski generiran">
            <a:extLst>
              <a:ext uri="{FF2B5EF4-FFF2-40B4-BE49-F238E27FC236}">
                <a16:creationId xmlns:a16="http://schemas.microsoft.com/office/drawing/2014/main" id="{B498EED4-C6A9-61F4-89E4-2F1AB41543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865" y="908843"/>
            <a:ext cx="5291667" cy="5040313"/>
          </a:xfrm>
          <a:prstGeom prst="rect">
            <a:avLst/>
          </a:prstGeom>
        </p:spPr>
      </p:pic>
      <p:pic>
        <p:nvPicPr>
          <p:cNvPr id="4" name="Slika 3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DAD3E719-12EE-2BD1-F5B8-A8435FC295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33493"/>
            <a:ext cx="2124269" cy="1324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949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9052FD3-761D-F0DE-3B2D-ACECB9DC9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93788"/>
            <a:ext cx="10506455" cy="296720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Hvala na pažnji!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Slika 5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B85591D2-7160-5674-2565-8AE9A3A89C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33493"/>
            <a:ext cx="2124269" cy="1324507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3D054B7A-5D9B-49A8-5735-6304A37169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800" y="5427748"/>
            <a:ext cx="1095375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192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7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55ADFC3-7781-B80A-75F8-3DE9E0855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hr-HR" sz="5400"/>
              <a:t>Uvod i podaci</a:t>
            </a:r>
          </a:p>
        </p:txBody>
      </p:sp>
      <p:sp>
        <p:nvSpPr>
          <p:cNvPr id="23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7C98960-7E05-36EE-7D0D-8EB50A4CF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hr-HR" sz="2200"/>
              <a:t>Cilj aplikacije</a:t>
            </a:r>
          </a:p>
          <a:p>
            <a:r>
              <a:rPr lang="hr-HR" sz="2200"/>
              <a:t>Skup podataka</a:t>
            </a:r>
          </a:p>
          <a:p>
            <a:r>
              <a:rPr lang="hr-HR" sz="2200"/>
              <a:t>Analiza podataka</a:t>
            </a:r>
          </a:p>
          <a:p>
            <a:r>
              <a:rPr lang="hr-HR" sz="2200"/>
              <a:t>Class weight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D824252B-B495-66F0-A9FB-93E89501BB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71" r="-2" b="-2"/>
          <a:stretch/>
        </p:blipFill>
        <p:spPr>
          <a:xfrm>
            <a:off x="5600700" y="210933"/>
            <a:ext cx="5957316" cy="5939293"/>
          </a:xfrm>
          <a:prstGeom prst="rect">
            <a:avLst/>
          </a:prstGeom>
        </p:spPr>
      </p:pic>
      <p:pic>
        <p:nvPicPr>
          <p:cNvPr id="7" name="Slika 6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D51E8BF8-13C9-9D2C-70F6-BF5401843E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33493"/>
            <a:ext cx="2124269" cy="1324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590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734EECC-DD55-6049-E6AF-40C344F45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Umjetnici s više od 250 slika</a:t>
            </a:r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C6681BF3-BBF4-E927-4E51-AC0889D904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706" y="1863801"/>
            <a:ext cx="4900587" cy="4440746"/>
          </a:xfrm>
          <a:prstGeom prst="rect">
            <a:avLst/>
          </a:prstGeom>
        </p:spPr>
      </p:pic>
      <p:pic>
        <p:nvPicPr>
          <p:cNvPr id="4" name="Slika 3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F6E3C09C-FBDF-1618-6DF5-0BC06EDF1D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33493"/>
            <a:ext cx="2124269" cy="1324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543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0">
            <a:extLst>
              <a:ext uri="{FF2B5EF4-FFF2-40B4-BE49-F238E27FC236}">
                <a16:creationId xmlns:a16="http://schemas.microsoft.com/office/drawing/2014/main" id="{A8908DB7-C3A6-4FCB-9820-CEE02B398C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E52B7C80-6520-FF12-6583-BDF4F9256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823"/>
            <a:ext cx="3419856" cy="5583148"/>
          </a:xfrm>
        </p:spPr>
        <p:txBody>
          <a:bodyPr anchor="ctr">
            <a:normAutofit/>
          </a:bodyPr>
          <a:lstStyle/>
          <a:p>
            <a:r>
              <a:rPr lang="hr-HR" sz="5400"/>
              <a:t>Neuron</a:t>
            </a:r>
          </a:p>
        </p:txBody>
      </p:sp>
      <p:sp>
        <p:nvSpPr>
          <p:cNvPr id="36" name="sketch line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267200" y="630936"/>
            <a:ext cx="18288" cy="5590381"/>
          </a:xfrm>
          <a:custGeom>
            <a:avLst/>
            <a:gdLst>
              <a:gd name="connsiteX0" fmla="*/ 0 w 18288"/>
              <a:gd name="connsiteY0" fmla="*/ 0 h 5590381"/>
              <a:gd name="connsiteX1" fmla="*/ 18288 w 18288"/>
              <a:gd name="connsiteY1" fmla="*/ 0 h 5590381"/>
              <a:gd name="connsiteX2" fmla="*/ 18288 w 18288"/>
              <a:gd name="connsiteY2" fmla="*/ 754701 h 5590381"/>
              <a:gd name="connsiteX3" fmla="*/ 18288 w 18288"/>
              <a:gd name="connsiteY3" fmla="*/ 1565307 h 5590381"/>
              <a:gd name="connsiteX4" fmla="*/ 18288 w 18288"/>
              <a:gd name="connsiteY4" fmla="*/ 2152297 h 5590381"/>
              <a:gd name="connsiteX5" fmla="*/ 18288 w 18288"/>
              <a:gd name="connsiteY5" fmla="*/ 2906998 h 5590381"/>
              <a:gd name="connsiteX6" fmla="*/ 18288 w 18288"/>
              <a:gd name="connsiteY6" fmla="*/ 3549892 h 5590381"/>
              <a:gd name="connsiteX7" fmla="*/ 18288 w 18288"/>
              <a:gd name="connsiteY7" fmla="*/ 4080978 h 5590381"/>
              <a:gd name="connsiteX8" fmla="*/ 18288 w 18288"/>
              <a:gd name="connsiteY8" fmla="*/ 4835680 h 5590381"/>
              <a:gd name="connsiteX9" fmla="*/ 18288 w 18288"/>
              <a:gd name="connsiteY9" fmla="*/ 5590381 h 5590381"/>
              <a:gd name="connsiteX10" fmla="*/ 0 w 18288"/>
              <a:gd name="connsiteY10" fmla="*/ 5590381 h 5590381"/>
              <a:gd name="connsiteX11" fmla="*/ 0 w 18288"/>
              <a:gd name="connsiteY11" fmla="*/ 4835680 h 5590381"/>
              <a:gd name="connsiteX12" fmla="*/ 0 w 18288"/>
              <a:gd name="connsiteY12" fmla="*/ 4304593 h 5590381"/>
              <a:gd name="connsiteX13" fmla="*/ 0 w 18288"/>
              <a:gd name="connsiteY13" fmla="*/ 3773507 h 5590381"/>
              <a:gd name="connsiteX14" fmla="*/ 0 w 18288"/>
              <a:gd name="connsiteY14" fmla="*/ 3186517 h 5590381"/>
              <a:gd name="connsiteX15" fmla="*/ 0 w 18288"/>
              <a:gd name="connsiteY15" fmla="*/ 2487720 h 5590381"/>
              <a:gd name="connsiteX16" fmla="*/ 0 w 18288"/>
              <a:gd name="connsiteY16" fmla="*/ 1956633 h 5590381"/>
              <a:gd name="connsiteX17" fmla="*/ 0 w 18288"/>
              <a:gd name="connsiteY17" fmla="*/ 1425547 h 5590381"/>
              <a:gd name="connsiteX18" fmla="*/ 0 w 18288"/>
              <a:gd name="connsiteY18" fmla="*/ 614942 h 5590381"/>
              <a:gd name="connsiteX19" fmla="*/ 0 w 18288"/>
              <a:gd name="connsiteY19" fmla="*/ 0 h 559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288" h="5590381" fill="none" extrusionOk="0">
                <a:moveTo>
                  <a:pt x="0" y="0"/>
                </a:moveTo>
                <a:cubicBezTo>
                  <a:pt x="7726" y="-435"/>
                  <a:pt x="14198" y="437"/>
                  <a:pt x="18288" y="0"/>
                </a:cubicBezTo>
                <a:cubicBezTo>
                  <a:pt x="-5226" y="225076"/>
                  <a:pt x="46275" y="562283"/>
                  <a:pt x="18288" y="754701"/>
                </a:cubicBezTo>
                <a:cubicBezTo>
                  <a:pt x="-9699" y="947119"/>
                  <a:pt x="30081" y="1239251"/>
                  <a:pt x="18288" y="1565307"/>
                </a:cubicBezTo>
                <a:cubicBezTo>
                  <a:pt x="6495" y="1891363"/>
                  <a:pt x="7160" y="1999140"/>
                  <a:pt x="18288" y="2152297"/>
                </a:cubicBezTo>
                <a:cubicBezTo>
                  <a:pt x="29417" y="2305454"/>
                  <a:pt x="28705" y="2598333"/>
                  <a:pt x="18288" y="2906998"/>
                </a:cubicBezTo>
                <a:cubicBezTo>
                  <a:pt x="7871" y="3215663"/>
                  <a:pt x="35263" y="3327412"/>
                  <a:pt x="18288" y="3549892"/>
                </a:cubicBezTo>
                <a:cubicBezTo>
                  <a:pt x="1313" y="3772372"/>
                  <a:pt x="38561" y="3843836"/>
                  <a:pt x="18288" y="4080978"/>
                </a:cubicBezTo>
                <a:cubicBezTo>
                  <a:pt x="-1985" y="4318120"/>
                  <a:pt x="-3806" y="4511166"/>
                  <a:pt x="18288" y="4835680"/>
                </a:cubicBezTo>
                <a:cubicBezTo>
                  <a:pt x="40382" y="5160194"/>
                  <a:pt x="-13070" y="5401748"/>
                  <a:pt x="18288" y="5590381"/>
                </a:cubicBezTo>
                <a:cubicBezTo>
                  <a:pt x="12010" y="5589863"/>
                  <a:pt x="6799" y="5589982"/>
                  <a:pt x="0" y="5590381"/>
                </a:cubicBezTo>
                <a:cubicBezTo>
                  <a:pt x="-6480" y="5250523"/>
                  <a:pt x="-32148" y="5052531"/>
                  <a:pt x="0" y="4835680"/>
                </a:cubicBezTo>
                <a:cubicBezTo>
                  <a:pt x="32148" y="4618829"/>
                  <a:pt x="5352" y="4496374"/>
                  <a:pt x="0" y="4304593"/>
                </a:cubicBezTo>
                <a:cubicBezTo>
                  <a:pt x="-5352" y="4112812"/>
                  <a:pt x="9645" y="3919423"/>
                  <a:pt x="0" y="3773507"/>
                </a:cubicBezTo>
                <a:cubicBezTo>
                  <a:pt x="-9645" y="3627591"/>
                  <a:pt x="-10654" y="3330687"/>
                  <a:pt x="0" y="3186517"/>
                </a:cubicBezTo>
                <a:cubicBezTo>
                  <a:pt x="10654" y="3042347"/>
                  <a:pt x="18181" y="2635923"/>
                  <a:pt x="0" y="2487720"/>
                </a:cubicBezTo>
                <a:cubicBezTo>
                  <a:pt x="-18181" y="2339517"/>
                  <a:pt x="-7947" y="2113537"/>
                  <a:pt x="0" y="1956633"/>
                </a:cubicBezTo>
                <a:cubicBezTo>
                  <a:pt x="7947" y="1799729"/>
                  <a:pt x="-15145" y="1657735"/>
                  <a:pt x="0" y="1425547"/>
                </a:cubicBezTo>
                <a:cubicBezTo>
                  <a:pt x="15145" y="1193359"/>
                  <a:pt x="-23832" y="948054"/>
                  <a:pt x="0" y="614942"/>
                </a:cubicBezTo>
                <a:cubicBezTo>
                  <a:pt x="23832" y="281831"/>
                  <a:pt x="2816" y="129878"/>
                  <a:pt x="0" y="0"/>
                </a:cubicBezTo>
                <a:close/>
              </a:path>
              <a:path w="18288" h="5590381" stroke="0" extrusionOk="0">
                <a:moveTo>
                  <a:pt x="0" y="0"/>
                </a:moveTo>
                <a:cubicBezTo>
                  <a:pt x="5871" y="848"/>
                  <a:pt x="11713" y="-200"/>
                  <a:pt x="18288" y="0"/>
                </a:cubicBezTo>
                <a:cubicBezTo>
                  <a:pt x="41141" y="165299"/>
                  <a:pt x="3613" y="427555"/>
                  <a:pt x="18288" y="698798"/>
                </a:cubicBezTo>
                <a:cubicBezTo>
                  <a:pt x="32963" y="970041"/>
                  <a:pt x="19680" y="1226199"/>
                  <a:pt x="18288" y="1397595"/>
                </a:cubicBezTo>
                <a:cubicBezTo>
                  <a:pt x="16896" y="1568991"/>
                  <a:pt x="38798" y="1794517"/>
                  <a:pt x="18288" y="2152297"/>
                </a:cubicBezTo>
                <a:cubicBezTo>
                  <a:pt x="-2222" y="2510077"/>
                  <a:pt x="40846" y="2594424"/>
                  <a:pt x="18288" y="2739287"/>
                </a:cubicBezTo>
                <a:cubicBezTo>
                  <a:pt x="-4270" y="2884150"/>
                  <a:pt x="27117" y="3129706"/>
                  <a:pt x="18288" y="3493988"/>
                </a:cubicBezTo>
                <a:cubicBezTo>
                  <a:pt x="9459" y="3858270"/>
                  <a:pt x="54201" y="4041447"/>
                  <a:pt x="18288" y="4304593"/>
                </a:cubicBezTo>
                <a:cubicBezTo>
                  <a:pt x="-17625" y="4567740"/>
                  <a:pt x="49627" y="5149125"/>
                  <a:pt x="18288" y="5590381"/>
                </a:cubicBezTo>
                <a:cubicBezTo>
                  <a:pt x="10860" y="5590744"/>
                  <a:pt x="7568" y="5590157"/>
                  <a:pt x="0" y="5590381"/>
                </a:cubicBezTo>
                <a:cubicBezTo>
                  <a:pt x="36767" y="5266821"/>
                  <a:pt x="-16223" y="5116146"/>
                  <a:pt x="0" y="4835680"/>
                </a:cubicBezTo>
                <a:cubicBezTo>
                  <a:pt x="16223" y="4555214"/>
                  <a:pt x="-16316" y="4356490"/>
                  <a:pt x="0" y="4136882"/>
                </a:cubicBezTo>
                <a:cubicBezTo>
                  <a:pt x="16316" y="3917274"/>
                  <a:pt x="8005" y="3773465"/>
                  <a:pt x="0" y="3549892"/>
                </a:cubicBezTo>
                <a:cubicBezTo>
                  <a:pt x="-8005" y="3326319"/>
                  <a:pt x="27623" y="3052456"/>
                  <a:pt x="0" y="2851094"/>
                </a:cubicBezTo>
                <a:cubicBezTo>
                  <a:pt x="-27623" y="2649732"/>
                  <a:pt x="5614" y="2455815"/>
                  <a:pt x="0" y="2264104"/>
                </a:cubicBezTo>
                <a:cubicBezTo>
                  <a:pt x="-5614" y="2072393"/>
                  <a:pt x="22598" y="1990723"/>
                  <a:pt x="0" y="1733018"/>
                </a:cubicBezTo>
                <a:cubicBezTo>
                  <a:pt x="-22598" y="1475313"/>
                  <a:pt x="-6965" y="1369123"/>
                  <a:pt x="0" y="1090124"/>
                </a:cubicBezTo>
                <a:cubicBezTo>
                  <a:pt x="6965" y="811125"/>
                  <a:pt x="-19273" y="507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311409761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5E2118CF-7B05-AB01-7EC7-58DCBE2F72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296" y="1001999"/>
            <a:ext cx="6894576" cy="3171506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17B818D-5EE6-81BB-7249-FB692B35D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4798577"/>
            <a:ext cx="6894576" cy="1428487"/>
          </a:xfrm>
        </p:spPr>
        <p:txBody>
          <a:bodyPr anchor="t">
            <a:normAutofit/>
          </a:bodyPr>
          <a:lstStyle/>
          <a:p>
            <a:r>
              <a:rPr lang="hr-HR" sz="2200" dirty="0"/>
              <a:t>Inspiriran biološkim neuronom</a:t>
            </a:r>
          </a:p>
          <a:p>
            <a:r>
              <a:rPr lang="hr-HR" sz="2200" dirty="0"/>
              <a:t>Prijenosna funkcija</a:t>
            </a:r>
            <a:endParaRPr lang="en-US" sz="2200" dirty="0"/>
          </a:p>
        </p:txBody>
      </p:sp>
      <p:pic>
        <p:nvPicPr>
          <p:cNvPr id="7" name="Slika 6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CEFC1770-42CD-75B0-099D-5D3470C93E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33493"/>
            <a:ext cx="2124269" cy="1324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754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082622D-AAF3-4897-8629-FC918530D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A7457DD9-5A45-400A-AB4B-4B4EDECA2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6" y="365125"/>
            <a:ext cx="11167447" cy="2089317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04904A83-18F2-9BB7-9209-B84BC1649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746" y="641850"/>
            <a:ext cx="3611880" cy="1535865"/>
          </a:xfrm>
        </p:spPr>
        <p:txBody>
          <a:bodyPr>
            <a:normAutofit/>
          </a:bodyPr>
          <a:lstStyle/>
          <a:p>
            <a:r>
              <a:rPr lang="hr-HR" sz="3200"/>
              <a:t>Konvolucijske neuronske mreže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41CF7D6-A660-431A-B0BB-140A0D555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08" y="1057739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570A85B-3810-4F95-97B0-CBF4CCDB3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1400638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7054EBC-96F4-C864-92D9-F19AA775D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640" y="641850"/>
            <a:ext cx="6053160" cy="1535865"/>
          </a:xfrm>
        </p:spPr>
        <p:txBody>
          <a:bodyPr anchor="ctr">
            <a:normAutofit/>
          </a:bodyPr>
          <a:lstStyle/>
          <a:p>
            <a:r>
              <a:rPr lang="hr-HR" sz="1800"/>
              <a:t>Sloj konvolucije</a:t>
            </a:r>
          </a:p>
          <a:p>
            <a:r>
              <a:rPr lang="hr-HR" sz="1800"/>
              <a:t>Sloj sažimanja</a:t>
            </a:r>
          </a:p>
          <a:p>
            <a:r>
              <a:rPr lang="hr-HR" sz="1800"/>
              <a:t>Potpuno povezani sloj</a:t>
            </a:r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3EE2CC06-BC33-2D80-9FB1-3F3EB8A167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52" r="1" b="16995"/>
          <a:stretch/>
        </p:blipFill>
        <p:spPr>
          <a:xfrm>
            <a:off x="554416" y="2731167"/>
            <a:ext cx="11167447" cy="3484983"/>
          </a:xfrm>
          <a:prstGeom prst="rect">
            <a:avLst/>
          </a:prstGeom>
        </p:spPr>
      </p:pic>
      <p:pic>
        <p:nvPicPr>
          <p:cNvPr id="8" name="Slika 7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63275DC0-578C-3FC4-85C7-8A0F677EE4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7604"/>
            <a:ext cx="2124269" cy="1324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143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70461AE7-170B-1B6A-FE23-99CA5B7B3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hr-HR" sz="5000"/>
              <a:t>Model „from scratch”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C3D7B74-E634-F03B-4B82-236CE6537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hr-HR" sz="2200"/>
              <a:t>Keras Sequential API</a:t>
            </a:r>
          </a:p>
          <a:p>
            <a:r>
              <a:rPr lang="hr-HR" sz="2200"/>
              <a:t>Optimizer Adam</a:t>
            </a:r>
          </a:p>
          <a:p>
            <a:r>
              <a:rPr lang="hr-HR" sz="2200"/>
              <a:t>ReduceLROnPlateau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2332927F-B202-A2A2-45A2-68C9AEB945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363" y="640080"/>
            <a:ext cx="5452338" cy="5577840"/>
          </a:xfrm>
          <a:prstGeom prst="rect">
            <a:avLst/>
          </a:prstGeom>
        </p:spPr>
      </p:pic>
      <p:pic>
        <p:nvPicPr>
          <p:cNvPr id="7" name="Slika 6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3D4B13C7-8605-FE03-F6A5-9F6EAA7A84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33493"/>
            <a:ext cx="2124269" cy="1324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748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6E198AFF-BA1F-A93E-FE7E-8BC9AB4CB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hr-HR" sz="5000"/>
              <a:t>Prijenosno učenje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1AA9729-5B12-F511-E9AD-6B53720B7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hr-HR" sz="2200"/>
              <a:t>Dodatno učenje prethodno naučene mreže</a:t>
            </a:r>
          </a:p>
          <a:p>
            <a:r>
              <a:rPr lang="hr-HR" sz="2200"/>
              <a:t>ResNet50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371DC714-8D98-3A5C-A42F-F17A958F66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363" y="640080"/>
            <a:ext cx="5452338" cy="5577840"/>
          </a:xfrm>
          <a:prstGeom prst="rect">
            <a:avLst/>
          </a:prstGeom>
        </p:spPr>
      </p:pic>
      <p:pic>
        <p:nvPicPr>
          <p:cNvPr id="7" name="Slika 6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855886EE-DC6A-4886-D98B-E9A2F8838F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33493"/>
            <a:ext cx="2124269" cy="1324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872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C4879EFC-8E62-4E00-973C-C45EE9EC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F8E9D766-C927-ECC6-084B-44C2DC347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57200"/>
            <a:ext cx="10909640" cy="13686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600"/>
              <a:t>Evaluacija modela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12CE8AA1-8EA8-F9F9-FF8E-76CEAB15C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4324350"/>
            <a:ext cx="3071274" cy="4396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Model „from scratch”</a:t>
            </a:r>
          </a:p>
        </p:txBody>
      </p:sp>
      <p:sp>
        <p:nvSpPr>
          <p:cNvPr id="39" name="sketch line">
            <a:extLst>
              <a:ext uri="{FF2B5EF4-FFF2-40B4-BE49-F238E27FC236}">
                <a16:creationId xmlns:a16="http://schemas.microsoft.com/office/drawing/2014/main" id="{D6A9C53F-5F90-40A5-8C85-5412D39C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1850683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58368 w 3291840"/>
              <a:gd name="connsiteY1" fmla="*/ 0 h 18288"/>
              <a:gd name="connsiteX2" fmla="*/ 1283818 w 3291840"/>
              <a:gd name="connsiteY2" fmla="*/ 0 h 18288"/>
              <a:gd name="connsiteX3" fmla="*/ 1909267 w 3291840"/>
              <a:gd name="connsiteY3" fmla="*/ 0 h 18288"/>
              <a:gd name="connsiteX4" fmla="*/ 2633472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633472 w 3291840"/>
              <a:gd name="connsiteY7" fmla="*/ 18288 h 18288"/>
              <a:gd name="connsiteX8" fmla="*/ 2073859 w 3291840"/>
              <a:gd name="connsiteY8" fmla="*/ 18288 h 18288"/>
              <a:gd name="connsiteX9" fmla="*/ 1448410 w 3291840"/>
              <a:gd name="connsiteY9" fmla="*/ 18288 h 18288"/>
              <a:gd name="connsiteX10" fmla="*/ 822960 w 3291840"/>
              <a:gd name="connsiteY10" fmla="*/ 18288 h 18288"/>
              <a:gd name="connsiteX11" fmla="*/ 0 w 3291840"/>
              <a:gd name="connsiteY11" fmla="*/ 18288 h 18288"/>
              <a:gd name="connsiteX12" fmla="*/ 0 w 329184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077" y="-20031"/>
                  <a:pt x="443104" y="6424"/>
                  <a:pt x="658368" y="0"/>
                </a:cubicBezTo>
                <a:cubicBezTo>
                  <a:pt x="873632" y="-6424"/>
                  <a:pt x="1034028" y="11764"/>
                  <a:pt x="1283818" y="0"/>
                </a:cubicBezTo>
                <a:cubicBezTo>
                  <a:pt x="1533608" y="-11764"/>
                  <a:pt x="1691227" y="-30112"/>
                  <a:pt x="1909267" y="0"/>
                </a:cubicBezTo>
                <a:cubicBezTo>
                  <a:pt x="2127307" y="30112"/>
                  <a:pt x="2272465" y="-18735"/>
                  <a:pt x="2633472" y="0"/>
                </a:cubicBezTo>
                <a:cubicBezTo>
                  <a:pt x="2994479" y="18735"/>
                  <a:pt x="3023324" y="-32030"/>
                  <a:pt x="3291840" y="0"/>
                </a:cubicBezTo>
                <a:cubicBezTo>
                  <a:pt x="3291406" y="7551"/>
                  <a:pt x="3291373" y="9822"/>
                  <a:pt x="3291840" y="18288"/>
                </a:cubicBezTo>
                <a:cubicBezTo>
                  <a:pt x="3048445" y="38989"/>
                  <a:pt x="2846548" y="-14400"/>
                  <a:pt x="2633472" y="18288"/>
                </a:cubicBezTo>
                <a:cubicBezTo>
                  <a:pt x="2420396" y="50976"/>
                  <a:pt x="2304099" y="6336"/>
                  <a:pt x="2073859" y="18288"/>
                </a:cubicBezTo>
                <a:cubicBezTo>
                  <a:pt x="1843619" y="30240"/>
                  <a:pt x="1706926" y="10778"/>
                  <a:pt x="1448410" y="18288"/>
                </a:cubicBezTo>
                <a:cubicBezTo>
                  <a:pt x="1189894" y="25798"/>
                  <a:pt x="1002278" y="8992"/>
                  <a:pt x="822960" y="18288"/>
                </a:cubicBezTo>
                <a:cubicBezTo>
                  <a:pt x="643642" y="27585"/>
                  <a:pt x="307039" y="38051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195850" y="28018"/>
                  <a:pt x="434891" y="17390"/>
                  <a:pt x="592531" y="0"/>
                </a:cubicBezTo>
                <a:cubicBezTo>
                  <a:pt x="750171" y="-17390"/>
                  <a:pt x="1018709" y="32200"/>
                  <a:pt x="1316736" y="0"/>
                </a:cubicBezTo>
                <a:cubicBezTo>
                  <a:pt x="1614763" y="-32200"/>
                  <a:pt x="1696480" y="-11367"/>
                  <a:pt x="1876349" y="0"/>
                </a:cubicBezTo>
                <a:cubicBezTo>
                  <a:pt x="2056218" y="11367"/>
                  <a:pt x="2193364" y="13433"/>
                  <a:pt x="2435962" y="0"/>
                </a:cubicBezTo>
                <a:cubicBezTo>
                  <a:pt x="2678560" y="-13433"/>
                  <a:pt x="3010901" y="-42367"/>
                  <a:pt x="3291840" y="0"/>
                </a:cubicBezTo>
                <a:cubicBezTo>
                  <a:pt x="3291758" y="4406"/>
                  <a:pt x="3291751" y="9982"/>
                  <a:pt x="3291840" y="18288"/>
                </a:cubicBezTo>
                <a:cubicBezTo>
                  <a:pt x="3108993" y="14228"/>
                  <a:pt x="2952658" y="46900"/>
                  <a:pt x="2666390" y="18288"/>
                </a:cubicBezTo>
                <a:cubicBezTo>
                  <a:pt x="2380122" y="-10324"/>
                  <a:pt x="2263855" y="41055"/>
                  <a:pt x="2040941" y="18288"/>
                </a:cubicBezTo>
                <a:cubicBezTo>
                  <a:pt x="1818027" y="-4479"/>
                  <a:pt x="1675097" y="6509"/>
                  <a:pt x="1415491" y="18288"/>
                </a:cubicBezTo>
                <a:cubicBezTo>
                  <a:pt x="1155885" y="30068"/>
                  <a:pt x="852976" y="36210"/>
                  <a:pt x="691286" y="18288"/>
                </a:cubicBezTo>
                <a:cubicBezTo>
                  <a:pt x="529596" y="366"/>
                  <a:pt x="187183" y="13912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Rezervirano mjesto sadržaja 4" descr="Slika na kojoj se prikazuje tekst&#10;&#10;Opis je automatski generiran">
            <a:extLst>
              <a:ext uri="{FF2B5EF4-FFF2-40B4-BE49-F238E27FC236}">
                <a16:creationId xmlns:a16="http://schemas.microsoft.com/office/drawing/2014/main" id="{F9938ABA-CA47-16A6-47AD-B90CAE8CCC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71" y="2033016"/>
            <a:ext cx="7459720" cy="2163318"/>
          </a:xfrm>
          <a:prstGeom prst="rect">
            <a:avLst/>
          </a:prstGeom>
        </p:spPr>
      </p:pic>
      <p:sp>
        <p:nvSpPr>
          <p:cNvPr id="23" name="Content Placeholder 20">
            <a:extLst>
              <a:ext uri="{FF2B5EF4-FFF2-40B4-BE49-F238E27FC236}">
                <a16:creationId xmlns:a16="http://schemas.microsoft.com/office/drawing/2014/main" id="{E8218CCC-F0EB-7D0B-EBCE-52E91F07D64D}"/>
              </a:ext>
            </a:extLst>
          </p:cNvPr>
          <p:cNvSpPr txBox="1">
            <a:spLocks/>
          </p:cNvSpPr>
          <p:nvPr/>
        </p:nvSpPr>
        <p:spPr>
          <a:xfrm>
            <a:off x="8330144" y="3712865"/>
            <a:ext cx="4261906" cy="555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r-HR" sz="2000" dirty="0"/>
              <a:t>Prijenosno učenje</a:t>
            </a:r>
            <a:endParaRPr lang="en-US" sz="2000" dirty="0"/>
          </a:p>
        </p:txBody>
      </p:sp>
      <p:pic>
        <p:nvPicPr>
          <p:cNvPr id="9" name="Slika 8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3804BB65-FB5C-3B25-F97D-97C697D483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33493"/>
            <a:ext cx="2124269" cy="1324507"/>
          </a:xfrm>
          <a:prstGeom prst="rect">
            <a:avLst/>
          </a:prstGeom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2755D008-408F-DF9C-3BD6-45A0048A14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8333" y="4369223"/>
            <a:ext cx="7243622" cy="2031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486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72F54C30-5AAF-243B-3796-C4F6FDC7D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hr-HR" sz="5400"/>
              <a:t>Aplikacija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CCBEA2F-C9A3-0DFC-439A-B783A4A46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hr-HR" sz="2200"/>
              <a:t>Flask</a:t>
            </a:r>
          </a:p>
          <a:p>
            <a:r>
              <a:rPr lang="hr-HR" sz="2200"/>
              <a:t>Sigurnosni zahtjevi</a:t>
            </a:r>
          </a:p>
          <a:p>
            <a:r>
              <a:rPr lang="hr-HR" sz="2200"/>
              <a:t>Rezultati</a:t>
            </a:r>
          </a:p>
        </p:txBody>
      </p:sp>
      <p:pic>
        <p:nvPicPr>
          <p:cNvPr id="6" name="Slika 5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91FFD798-A664-9297-F739-D98FBE6782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33493"/>
            <a:ext cx="2124269" cy="1324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7285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86</Words>
  <Application>Microsoft Office PowerPoint</Application>
  <PresentationFormat>Široki zaslon</PresentationFormat>
  <Paragraphs>31</Paragraphs>
  <Slides>13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sustava Office</vt:lpstr>
      <vt:lpstr>WEB APLIKACIJA ZA AUTOMATSKO RASPOZNAVANJE UMJETNIKA PREMA UMJETNIČKOM DJELU</vt:lpstr>
      <vt:lpstr>Uvod i podaci</vt:lpstr>
      <vt:lpstr>Umjetnici s više od 250 slika</vt:lpstr>
      <vt:lpstr>Neuron</vt:lpstr>
      <vt:lpstr>Konvolucijske neuronske mreže</vt:lpstr>
      <vt:lpstr>Model „from scratch”</vt:lpstr>
      <vt:lpstr>Prijenosno učenje</vt:lpstr>
      <vt:lpstr>Evaluacija modela</vt:lpstr>
      <vt:lpstr>Aplikacija</vt:lpstr>
      <vt:lpstr>PowerPoint prezentacija</vt:lpstr>
      <vt:lpstr>PowerPoint prezentacija</vt:lpstr>
      <vt:lpstr>PowerPoint prezentacija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APLIKACIJA ZA AUTOMATSKO RASPOZNAVANJE UMJETNIKA PREMA UMJETNIČKOM DJELU</dc:title>
  <dc:creator>Ivana Stilinović</dc:creator>
  <cp:lastModifiedBy>Ivana Stilinović</cp:lastModifiedBy>
  <cp:revision>1</cp:revision>
  <dcterms:created xsi:type="dcterms:W3CDTF">2022-06-26T12:56:55Z</dcterms:created>
  <dcterms:modified xsi:type="dcterms:W3CDTF">2022-06-28T17:40:56Z</dcterms:modified>
</cp:coreProperties>
</file>