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4"/>
  </p:sldMasterIdLst>
  <p:notesMasterIdLst>
    <p:notesMasterId r:id="rId23"/>
  </p:notesMasterIdLst>
  <p:handoutMasterIdLst>
    <p:handoutMasterId r:id="rId24"/>
  </p:handoutMasterIdLst>
  <p:sldIdLst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88825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86" d="100"/>
          <a:sy n="86" d="100"/>
        </p:scale>
        <p:origin x="562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7" d="100"/>
          <a:sy n="97" d="100"/>
        </p:scale>
        <p:origin x="353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8DF616C-8A39-419D-A24B-AFBE76027525}" type="datetime1">
              <a:rPr lang="hr-HR" smtClean="0"/>
              <a:t>1.7.2019.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186A0EC-D819-4850-B25A-834936D7615D}" type="datetime1">
              <a:rPr lang="hr-HR" smtClean="0"/>
              <a:pPr/>
              <a:t>1.7.2019.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Uredite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5708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224" y="4464028"/>
            <a:ext cx="9141619" cy="1641490"/>
          </a:xfrm>
        </p:spPr>
        <p:txBody>
          <a:bodyPr wrap="none" anchor="t">
            <a:normAutofit/>
          </a:bodyPr>
          <a:lstStyle>
            <a:lvl1pPr algn="r">
              <a:defRPr sz="9597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223" y="3694376"/>
            <a:ext cx="9141619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199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01-Jul-19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7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367161"/>
            <a:ext cx="10512862" cy="819355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569" y="987426"/>
            <a:ext cx="10512862" cy="337973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5186516"/>
            <a:ext cx="10511274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85AD-ED64-4063-BA28-A54B1996ED56}" type="datetime1">
              <a:rPr lang="hr-HR" smtClean="0"/>
              <a:pPr/>
              <a:t>1.7.2019.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80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5"/>
            <a:ext cx="10512862" cy="3534344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4489399"/>
            <a:ext cx="10511274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85AD-ED64-4063-BA28-A54B1996ED56}" type="datetime1">
              <a:rPr lang="hr-HR" smtClean="0"/>
              <a:pPr/>
              <a:t>1.7.2019.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18449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365125"/>
            <a:ext cx="9300329" cy="2992904"/>
          </a:xfrm>
        </p:spPr>
        <p:txBody>
          <a:bodyPr anchor="ctr"/>
          <a:lstStyle>
            <a:lvl1pPr>
              <a:defRPr sz="4399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365557"/>
            <a:ext cx="8750020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982" y="4501729"/>
            <a:ext cx="10509686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85AD-ED64-4063-BA28-A54B1996ED56}" type="datetime1">
              <a:rPr lang="hr-HR" smtClean="0"/>
              <a:pPr/>
              <a:t>1.7.2019.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1110755" y="786824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5094" y="274320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6339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2326968"/>
            <a:ext cx="10512862" cy="2511835"/>
          </a:xfrm>
        </p:spPr>
        <p:txBody>
          <a:bodyPr anchor="b">
            <a:normAutofit/>
          </a:bodyPr>
          <a:lstStyle>
            <a:lvl1pPr>
              <a:defRPr sz="5398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4850581"/>
            <a:ext cx="10511274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85AD-ED64-4063-BA28-A54B1996ED56}" type="datetime1">
              <a:rPr lang="hr-HR" smtClean="0"/>
              <a:pPr/>
              <a:t>1.7.2019.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0610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6934" y="188595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445" y="257175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6800" y="1885950"/>
            <a:ext cx="2935476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399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6249" y="257175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6997" y="1885950"/>
            <a:ext cx="2931349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399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6997" y="257175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85AD-ED64-4063-BA28-A54B1996ED56}" type="datetime1">
              <a:rPr lang="hr-HR" smtClean="0"/>
              <a:pPr/>
              <a:t>1.7.2019.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0662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1738" y="4297503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1738" y="2256354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1738" y="4873766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7808" y="4297503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7807" y="2256354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6454" y="4873765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2290" y="4297503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2289" y="2256354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2165" y="4873763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85AD-ED64-4063-BA28-A54B1996ED56}" type="datetime1">
              <a:rPr lang="hr-HR" smtClean="0"/>
              <a:pPr/>
              <a:t>1.7.2019.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5286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45D1-9311-4E41-8D02-09EF0BDCE5E4}" type="datetime1">
              <a:rPr lang="hr-HR" smtClean="0"/>
              <a:pPr/>
              <a:t>1.7.2019.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618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DF58-BC30-4844-884B-D016751A80EE}" type="datetime1">
              <a:rPr lang="hr-HR" smtClean="0"/>
              <a:pPr/>
              <a:t>1.7.2019.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7228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B1AD-EEF7-4133-934F-54CB94AEDE8C}" type="datetime1">
              <a:rPr lang="hr-HR" smtClean="0"/>
              <a:pPr/>
              <a:t>1.7.2019.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6015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309" y="4464028"/>
            <a:ext cx="9141619" cy="1641490"/>
          </a:xfrm>
        </p:spPr>
        <p:txBody>
          <a:bodyPr wrap="none" anchor="t">
            <a:normAutofit/>
          </a:bodyPr>
          <a:lstStyle>
            <a:lvl1pPr algn="l">
              <a:defRPr sz="9597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309" y="3693675"/>
            <a:ext cx="9141619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199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3579-C2CD-46BB-A37D-7CD31AEDA0BD}" type="datetime1">
              <a:rPr lang="hr-HR" smtClean="0"/>
              <a:pPr/>
              <a:t>1.7.2019.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601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709" y="1825625"/>
            <a:ext cx="5023907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8194" y="1825625"/>
            <a:ext cx="5032649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DAF-4B4F-4A66-AE87-2ED89D712B9D}" type="datetime1">
              <a:rPr lang="hr-HR" smtClean="0"/>
              <a:pPr/>
              <a:t>1.7.2019.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131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09" y="1681163"/>
            <a:ext cx="5023907" cy="823912"/>
          </a:xfrm>
        </p:spPr>
        <p:txBody>
          <a:bodyPr anchor="b"/>
          <a:lstStyle>
            <a:lvl1pPr marL="0" indent="0">
              <a:buNone/>
              <a:defRPr sz="2399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09" y="2505075"/>
            <a:ext cx="502390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8194" y="1681163"/>
            <a:ext cx="5034237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8194" y="2505075"/>
            <a:ext cx="503423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2168-08E2-43A6-8663-080B51BAF0F5}" type="datetime1">
              <a:rPr lang="hr-HR" smtClean="0"/>
              <a:pPr/>
              <a:t>1.7.2019.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0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633E-5F1F-453C-BA1D-3F5EC2314E5C}" type="datetime1">
              <a:rPr lang="hr-HR" smtClean="0"/>
              <a:pPr/>
              <a:t>1.7.2019.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065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CCE1-F043-402C-A2D7-61FDECA3C1F4}" type="datetime1">
              <a:rPr lang="hr-HR" smtClean="0"/>
              <a:pPr/>
              <a:t>1.7.2019.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484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09" y="2057400"/>
            <a:ext cx="3651074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350A-EBF2-4C92-BF33-E7245E9296DA}" type="datetime1">
              <a:rPr lang="hr-HR" smtClean="0"/>
              <a:pPr/>
              <a:t>1.7.2019.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2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09" y="2057400"/>
            <a:ext cx="3651074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70DC-462E-4083-A041-665F77C7C3C9}" type="datetime1">
              <a:rPr lang="hr-HR" smtClean="0"/>
              <a:pPr/>
              <a:t>1.7.2019.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380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08" y="1825625"/>
            <a:ext cx="102311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BC085AD-ED64-4063-BA28-A54B1996ED56}" type="datetime1">
              <a:rPr lang="hr-HR" smtClean="0"/>
              <a:pPr/>
              <a:t>1.7.2019.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endParaRPr lang="hr-H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A013F82-EE5E-44EE-A61D-E31C6657F26F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3059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>
          <a:xfrm>
            <a:off x="1522412" y="4464028"/>
            <a:ext cx="9828431" cy="1641490"/>
          </a:xfrm>
        </p:spPr>
        <p:txBody>
          <a:bodyPr rtlCol="0">
            <a:normAutofit/>
          </a:bodyPr>
          <a:lstStyle/>
          <a:p>
            <a:pPr rtl="0"/>
            <a:r>
              <a:rPr lang="hr-HR" sz="400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Izrada web aplikacije za praćenje</a:t>
            </a:r>
            <a:br>
              <a:rPr lang="hr-HR" sz="400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hr-HR" sz="400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rezultata veslačkih treninga</a:t>
            </a: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2CEF87-95E5-4FF3-BD7B-057264740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05AFC31-3280-418F-855F-10DA9CCA4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95" y="835818"/>
            <a:ext cx="9860033" cy="5186363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0D2595B-C681-4EB5-B0E6-B0BE38DA6426}"/>
              </a:ext>
            </a:extLst>
          </p:cNvPr>
          <p:cNvSpPr txBox="1"/>
          <p:nvPr/>
        </p:nvSpPr>
        <p:spPr>
          <a:xfrm>
            <a:off x="1141412" y="6096000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Razred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TreningKontroler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71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971AB7-C756-4FC0-8FB8-FE9759F80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4A90A47-4F70-4225-9A10-99953FF13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4"/>
          <a:stretch/>
        </p:blipFill>
        <p:spPr>
          <a:xfrm>
            <a:off x="700787" y="1096396"/>
            <a:ext cx="10787249" cy="4665207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E9B9FC6-D6C2-45CD-9F6D-DFF061AF296A}"/>
              </a:ext>
            </a:extLst>
          </p:cNvPr>
          <p:cNvSpPr txBox="1"/>
          <p:nvPr/>
        </p:nvSpPr>
        <p:spPr>
          <a:xfrm>
            <a:off x="700787" y="5761603"/>
            <a:ext cx="1078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Razred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TreningServis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E82FD9-8C04-4199-AAB9-A05E713E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83051AA-1D23-4D7F-BF7D-D3DADEF9A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93" y="1348572"/>
            <a:ext cx="10231437" cy="4160855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2143DAA-31C5-4E77-B546-F786100DD069}"/>
              </a:ext>
            </a:extLst>
          </p:cNvPr>
          <p:cNvSpPr txBox="1"/>
          <p:nvPr/>
        </p:nvSpPr>
        <p:spPr>
          <a:xfrm>
            <a:off x="912812" y="5638800"/>
            <a:ext cx="1036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Sučelje – prikaz profila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8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749C61-DE90-44D9-AE76-FAAA67CC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4E1A6DD-7D23-4B04-9D7A-59635C77D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40" y="1253331"/>
            <a:ext cx="9626143" cy="435133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B2094DB-141C-4EE5-A523-78ED2C093923}"/>
              </a:ext>
            </a:extLst>
          </p:cNvPr>
          <p:cNvSpPr txBox="1"/>
          <p:nvPr/>
        </p:nvSpPr>
        <p:spPr>
          <a:xfrm>
            <a:off x="1293812" y="5638800"/>
            <a:ext cx="960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Sučelje – prikaz vježbi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1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A85C19-1AA4-4BE8-B3A1-646E1093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C39A9DE-BBE7-41E0-8B30-DEBDC3666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28" y="1253331"/>
            <a:ext cx="6688167" cy="435133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344F820-0CED-4785-AAAB-41EC505DC57A}"/>
              </a:ext>
            </a:extLst>
          </p:cNvPr>
          <p:cNvSpPr txBox="1"/>
          <p:nvPr/>
        </p:nvSpPr>
        <p:spPr>
          <a:xfrm>
            <a:off x="2741612" y="5715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Sučelje – unos treninga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71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BD17DA-322C-4A47-A1C3-4C2BF70F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A9BA3D4-8518-4271-9F31-9FEBBB77F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53" y="1253331"/>
            <a:ext cx="9487917" cy="435133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FB8B2FF-6926-472A-8F4B-E70B74A82712}"/>
              </a:ext>
            </a:extLst>
          </p:cNvPr>
          <p:cNvSpPr txBox="1"/>
          <p:nvPr/>
        </p:nvSpPr>
        <p:spPr>
          <a:xfrm>
            <a:off x="1293812" y="5638800"/>
            <a:ext cx="960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Sučelje – prikaz treninga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20B962-405F-4332-830B-4C0148F1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B374DA9-86C6-48A2-BF7F-0686CF200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93" y="1975368"/>
            <a:ext cx="10231437" cy="2907264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846A04F7-FF1C-4E19-8DF7-F271E9001D83}"/>
              </a:ext>
            </a:extLst>
          </p:cNvPr>
          <p:cNvSpPr txBox="1"/>
          <p:nvPr/>
        </p:nvSpPr>
        <p:spPr>
          <a:xfrm>
            <a:off x="912812" y="4953000"/>
            <a:ext cx="1028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Sučelje - grupe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2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AC8B5F-8521-42FD-9FE5-118F5149A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EF3FF22-6827-448D-B425-58209DDFC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93" y="2078131"/>
            <a:ext cx="10231437" cy="270173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DBF1F0B-2F2B-473A-934C-1B3BCEF58EDC}"/>
              </a:ext>
            </a:extLst>
          </p:cNvPr>
          <p:cNvSpPr txBox="1"/>
          <p:nvPr/>
        </p:nvSpPr>
        <p:spPr>
          <a:xfrm>
            <a:off x="912812" y="4876800"/>
            <a:ext cx="1028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Sučelje – slanje pozivnica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0B2EA2-45F9-4D51-924D-C09BFCA0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7E67DDF-71F8-48AE-915A-FDEBD767C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93" y="2059480"/>
            <a:ext cx="10231437" cy="2739040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07BD4D8-A553-4A2A-B5FB-A088004F70CC}"/>
              </a:ext>
            </a:extLst>
          </p:cNvPr>
          <p:cNvSpPr txBox="1"/>
          <p:nvPr/>
        </p:nvSpPr>
        <p:spPr>
          <a:xfrm>
            <a:off x="912812" y="4876800"/>
            <a:ext cx="1028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Sučelje – prihvaćanje/odbijanje pozivnica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9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98D2D2-8125-4A31-8947-8CC1D557D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Uvod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AE72AC-B456-4276-B6D2-DCC23B2E8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708" y="1825625"/>
            <a:ext cx="10231135" cy="1450975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Zašto?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Praćenje napretka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Poboljšanje rezultata povećanjem kompetitivnosti</a:t>
            </a:r>
          </a:p>
          <a:p>
            <a:pPr marL="457063" lvl="1" indent="0"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F2E05FF-F194-417E-8514-B45BB9072D29}"/>
              </a:ext>
            </a:extLst>
          </p:cNvPr>
          <p:cNvSpPr txBox="1"/>
          <p:nvPr/>
        </p:nvSpPr>
        <p:spPr>
          <a:xfrm>
            <a:off x="1119708" y="3276600"/>
            <a:ext cx="1013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Tko?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Veslači</a:t>
            </a:r>
          </a:p>
          <a:p>
            <a:pPr lvl="1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20DB93D-A5B6-499A-B3DE-CBB37368A383}"/>
              </a:ext>
            </a:extLst>
          </p:cNvPr>
          <p:cNvSpPr txBox="1"/>
          <p:nvPr/>
        </p:nvSpPr>
        <p:spPr>
          <a:xfrm>
            <a:off x="1119708" y="4495800"/>
            <a:ext cx="93943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Kako?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Unošenjem rezultata vlastitih treninga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7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DCCE50-33E1-4B05-8C85-5097C855F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Zahtjevi sustava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27F8C21-4984-4D01-BAE5-7683DDC57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181" y="1752600"/>
            <a:ext cx="5334461" cy="435133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D178ED7-24DB-454E-89D6-B86A08810286}"/>
              </a:ext>
            </a:extLst>
          </p:cNvPr>
          <p:cNvSpPr txBox="1"/>
          <p:nvPr/>
        </p:nvSpPr>
        <p:spPr>
          <a:xfrm>
            <a:off x="3427181" y="6103939"/>
            <a:ext cx="533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Obrazac Uporabe - treninzi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A68BCD-28DD-4479-9B6A-72DA8897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61AF605-871C-49D6-887B-24F61F581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181" y="1752600"/>
            <a:ext cx="5334461" cy="435133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D093E54-879A-4856-9E5F-839A6D2E8303}"/>
              </a:ext>
            </a:extLst>
          </p:cNvPr>
          <p:cNvSpPr txBox="1"/>
          <p:nvPr/>
        </p:nvSpPr>
        <p:spPr>
          <a:xfrm>
            <a:off x="3427181" y="6103938"/>
            <a:ext cx="533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Obrazac uporabe - grupe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3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B760BC-1E5F-44AB-8FEC-1E082D7D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Arhitektura sustava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46DA3E9-0D3E-48E6-85B3-D37B99F11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90" y="1828800"/>
            <a:ext cx="5090244" cy="435133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AC1CBF5-689E-4535-B464-FCDD42A11844}"/>
              </a:ext>
            </a:extLst>
          </p:cNvPr>
          <p:cNvSpPr txBox="1"/>
          <p:nvPr/>
        </p:nvSpPr>
        <p:spPr>
          <a:xfrm>
            <a:off x="3579812" y="6180138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Skica sustava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5A3BE2-B76D-4AD6-9E1A-E6E9E069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8B900F1-F90D-48FF-9999-3D5E8FBFD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96" y="1820862"/>
            <a:ext cx="5436432" cy="435133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3F8663C-1F74-4682-8849-AA1FD8586661}"/>
              </a:ext>
            </a:extLst>
          </p:cNvPr>
          <p:cNvSpPr txBox="1"/>
          <p:nvPr/>
        </p:nvSpPr>
        <p:spPr>
          <a:xfrm>
            <a:off x="3351212" y="6172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Skica aplikacije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6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6CAD043A-1A38-47E6-BD92-08E69BD8B8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1" y="925640"/>
            <a:ext cx="4753647" cy="44958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9A6B9784-9841-49FD-A569-64DA58CBD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309" y="1071155"/>
            <a:ext cx="6900575" cy="4321433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6E576D03-4AC3-466F-9F01-4B44592DB611}"/>
              </a:ext>
            </a:extLst>
          </p:cNvPr>
          <p:cNvSpPr txBox="1"/>
          <p:nvPr/>
        </p:nvSpPr>
        <p:spPr>
          <a:xfrm>
            <a:off x="139941" y="5421440"/>
            <a:ext cx="475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Dijagram razreda - modeli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6F5668E3-8988-434E-BD81-9F43B47AC0AA}"/>
              </a:ext>
            </a:extLst>
          </p:cNvPr>
          <p:cNvSpPr txBox="1"/>
          <p:nvPr/>
        </p:nvSpPr>
        <p:spPr>
          <a:xfrm>
            <a:off x="5148309" y="5392588"/>
            <a:ext cx="6661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Dijagram razreda - repozitoriji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7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09E435-9670-46BE-8BB8-0CAE3A69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Korištene tehnologije i alati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D009006-FF19-46E5-B7EE-839161478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708" y="1825625"/>
            <a:ext cx="10231135" cy="993775"/>
          </a:xfrm>
        </p:spPr>
        <p:txBody>
          <a:bodyPr/>
          <a:lstStyle/>
          <a:p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Backend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31CDCBD-8556-44C6-B3F4-03154432F61A}"/>
              </a:ext>
            </a:extLst>
          </p:cNvPr>
          <p:cNvSpPr txBox="1"/>
          <p:nvPr/>
        </p:nvSpPr>
        <p:spPr>
          <a:xfrm>
            <a:off x="1119708" y="2819400"/>
            <a:ext cx="6019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latin typeface="Arial" panose="020B0604020202020204" pitchFamily="34" charset="0"/>
                <a:cs typeface="Arial" panose="020B0604020202020204" pitchFamily="34" charset="0"/>
              </a:rPr>
              <a:t>Frontend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React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C21C8101-9AA4-4675-8256-B9E995E3410C}"/>
              </a:ext>
            </a:extLst>
          </p:cNvPr>
          <p:cNvSpPr txBox="1"/>
          <p:nvPr/>
        </p:nvSpPr>
        <p:spPr>
          <a:xfrm>
            <a:off x="1119708" y="3813175"/>
            <a:ext cx="61177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Baza podataka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PostgreSQL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4DBAF80-0A73-4A90-A0B6-30E9BBE7DEA6}"/>
              </a:ext>
            </a:extLst>
          </p:cNvPr>
          <p:cNvSpPr txBox="1"/>
          <p:nvPr/>
        </p:nvSpPr>
        <p:spPr>
          <a:xfrm>
            <a:off x="6094412" y="1825625"/>
            <a:ext cx="4267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Ostali alati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Intellij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HTML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CSS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Astah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Heroku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5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52016C-3554-420D-BE1B-F2251EA2C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B615944-A1E7-4A8D-8104-E49D51C7F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08" y="683418"/>
            <a:ext cx="10041207" cy="5491164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8FAE65E-8074-41C1-9157-CC7F3498E945}"/>
              </a:ext>
            </a:extLst>
          </p:cNvPr>
          <p:cNvSpPr txBox="1"/>
          <p:nvPr/>
        </p:nvSpPr>
        <p:spPr>
          <a:xfrm>
            <a:off x="1065212" y="6324600"/>
            <a:ext cx="1005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Razred Trening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5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ubina">
  <a:themeElements>
    <a:clrScheme name="Dubina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ubin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ub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sustava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E41224-0370-4595-877C-23316CD80004}">
  <ds:schemaRefs>
    <ds:schemaRef ds:uri="4873beb7-5857-4685-be1f-d57550cc96cc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TM04033923[[fn=Dubina]]</Template>
  <TotalTime>0</TotalTime>
  <Words>101</Words>
  <Application>Microsoft Office PowerPoint</Application>
  <PresentationFormat>Prilagođeno</PresentationFormat>
  <Paragraphs>41</Paragraphs>
  <Slides>18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Arial</vt:lpstr>
      <vt:lpstr>Corbel</vt:lpstr>
      <vt:lpstr>Verdana</vt:lpstr>
      <vt:lpstr>Dubina</vt:lpstr>
      <vt:lpstr>Izrada web aplikacije za praćenje  rezultata veslačkih treninga</vt:lpstr>
      <vt:lpstr>Uvod</vt:lpstr>
      <vt:lpstr>Zahtjevi sustava</vt:lpstr>
      <vt:lpstr>PowerPoint prezentacija</vt:lpstr>
      <vt:lpstr>Arhitektura sustava</vt:lpstr>
      <vt:lpstr>PowerPoint prezentacija</vt:lpstr>
      <vt:lpstr>PowerPoint prezentacija</vt:lpstr>
      <vt:lpstr>Korištene tehnologije i alati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2019-07-01T20:00:05Z</dcterms:created>
  <dcterms:modified xsi:type="dcterms:W3CDTF">2019-07-02T07:46:35Z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