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65" r:id="rId5"/>
    <p:sldId id="25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75506" autoAdjust="0"/>
  </p:normalViewPr>
  <p:slideViewPr>
    <p:cSldViewPr snapToGrid="0">
      <p:cViewPr varScale="1">
        <p:scale>
          <a:sx n="86" d="100"/>
          <a:sy n="86" d="100"/>
        </p:scale>
        <p:origin x="15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D541F-6932-4F13-84A4-4F29949976EB}" type="datetimeFigureOut">
              <a:rPr lang="hr-HR" smtClean="0"/>
              <a:t>14.7.2020.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934BF-AD07-4260-8E00-0907CA342C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660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248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7879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83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5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1462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6196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934BF-AD07-4260-8E00-0907CA342C99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82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7EF2-D18F-4917-AF75-AF4B590A2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55E60-512C-4F33-8A60-B49A918AC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5CF54-1DF5-4F4A-9297-0E222C5F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3B8E-6408-48DE-97AF-5BEEEFA06EFE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3CC97-9882-4C05-AA1D-A9319B09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D8D08-5298-4563-BDF4-4A5CCDA1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902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62A9-569B-457C-A88D-EE802DC17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6C2D0-5C02-4703-B5E8-4256A6418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AA1D2-11B6-4664-87C6-CD317625C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FF9D-9EFC-4F31-AF12-0F6BF4792237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5BE49-4F24-4CA2-B9E6-A49E9331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A0E6E-4AE3-4DE8-9891-36D3FD3C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53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E2EE2-D2E9-4364-822D-0FD6B5EF8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BC508-5EE7-4BCB-AECB-8B70109BF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FA3C3-A631-493C-BD8F-8C58CD99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58FB-76F4-4A8F-BD8D-2E259FC8C96E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09EFA-D29D-4A44-BD9B-87018EF9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F11C9-69CF-4376-89B1-C6816F7C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662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E9FB-B2C6-4B5E-9F3E-C6387E41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DF9B0-A9EE-4606-98F2-D0912D5A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C38C3-B40C-40A6-9F31-E2CCD1999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DF14-DEDB-4908-968A-54E224949BEB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E08D-FB57-4A76-A383-17E24ACF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0122A-313C-46D0-9184-01E91AF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465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09F3-C43F-4F3D-9FB6-BBD1C180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106B2-C399-41B5-ABC7-A5405D178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3C68E-0479-4E4D-A306-FE127D1E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611C-E9CC-46D4-97FC-227757E33A08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C4F74-3017-4259-8EEB-131CC9B7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3E3B1-B86F-40AF-B66E-9B309D13E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695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33E59-AA00-489D-A7EA-752CCA2DA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54AFB-B3FC-407A-947D-CF7758869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744E1-A418-49B7-98D3-BE67F34B5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943EE-3147-4490-989A-EBAFD362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D105-09F1-4D4C-B827-01A08F8923F6}" type="datetime1">
              <a:rPr lang="hr-HR" smtClean="0"/>
              <a:t>14.7.2020.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620AC-F3C3-4730-AAB7-088CA95F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8E67E-DB42-4F08-A9ED-94922A0A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260B5-7CAE-4A00-8F63-CE31945DA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99B59-10E8-466B-8CCE-C4DD8BD64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0C6F2-BB39-4F89-9483-3F00C7CE4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CD33F6-5457-42AC-AE71-D2C06CE1D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2E6D99-177E-4522-A2E0-B08F4741E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55AD8-C279-4557-BD48-7657688D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296E-01FF-486F-8AEA-47868EC0BE20}" type="datetime1">
              <a:rPr lang="hr-HR" smtClean="0"/>
              <a:t>14.7.2020.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C554D-A89B-430E-A4DB-B5A87E2A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98853F-9F01-44B6-AA01-09C386D8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693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027E-4BD2-44F7-83C3-D8C04006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FD2B3-092A-4E07-A17D-29400A46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DA4D-7B1F-4E53-A401-D1A6EA2599D5}" type="datetime1">
              <a:rPr lang="hr-HR" smtClean="0"/>
              <a:t>14.7.2020.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ADD42-25FA-427B-B4A3-4F0814BE1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D60BB-5708-43A7-904C-CFA788BD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32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7CD92C-AAAF-4089-A40C-E3F5666D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260-3F3C-4964-BBF2-4DE5AD9A5149}" type="datetime1">
              <a:rPr lang="hr-HR" smtClean="0"/>
              <a:t>14.7.2020.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FC8738-B220-4441-BD36-36C36E14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76F66-5333-4C28-8CF1-1E7CD07E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83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5ADB-B22A-45D1-9546-77B3F7431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95862-5AA8-4009-85A1-6BF5D459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C9A39-396D-4BAB-8D75-A8AE2A3E3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17C13-B70C-4BC3-8A8D-D8AA703D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76A3-D981-47F9-BDAC-E56453DCDEC2}" type="datetime1">
              <a:rPr lang="hr-HR" smtClean="0"/>
              <a:t>14.7.2020.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1FF1E-9A8D-4D1D-9B2B-AB162C2A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D28-A112-44A4-B831-FE346302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03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7B5F6-57DB-4C82-BA03-211B304A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849AA-28C3-434A-B91D-EA2CDAA46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F9DB1-ACCA-49F9-812F-7FD60C214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15E91-DC47-4012-8B9E-FE6664445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00D5-EF36-4159-956B-BED4B74745BB}" type="datetime1">
              <a:rPr lang="hr-HR" smtClean="0"/>
              <a:t>14.7.2020.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1979D-FF2E-4115-8C7C-FB7A3F02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452B9-3C90-43D3-9A10-632F3DB2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393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1EBB71-F823-4C02-83AF-B98B77C22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8B8CD-3C40-45CE-A390-495ECB98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64E8A-0505-42CA-8320-76B19CDD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6D72-0D1A-4E22-A99B-52CF17A03445}" type="datetime1">
              <a:rPr lang="hr-HR" smtClean="0"/>
              <a:t>14.7.2020.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5CB61-1FBD-4295-A53F-604B7A7BF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9BBE0-EE2C-4A63-BEE9-D642CF057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CC23-A6CB-418E-B441-9BFE982D64A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81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1F737-C38A-46D5-B207-A8F8BB8E6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7043"/>
            <a:ext cx="9448800" cy="23876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Implementacija učinkovitog neizrazitog klasifikacijskog sustava temeljenoga na algoritmu IVTURS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448D0-EBC4-4FB2-BA61-9BC339D26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5899"/>
            <a:ext cx="9144000" cy="1655762"/>
          </a:xfrm>
        </p:spPr>
        <p:txBody>
          <a:bodyPr/>
          <a:lstStyle/>
          <a:p>
            <a:r>
              <a:rPr lang="hr-HR" dirty="0"/>
              <a:t>Autor: Romano Barilar</a:t>
            </a:r>
          </a:p>
          <a:p>
            <a:r>
              <a:rPr lang="hr-HR" dirty="0"/>
              <a:t>Mentor: izv. prof. dr. sc. Alan Jović</a:t>
            </a:r>
          </a:p>
          <a:p>
            <a:r>
              <a:rPr lang="hr-HR" dirty="0"/>
              <a:t>Zavod: ZEMRIS, FER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A6A7C7-D92D-4999-8EA3-0391B5A1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4" y="4435899"/>
            <a:ext cx="2609457" cy="223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06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0F4C4-1D8A-40B9-B61D-F02A38DF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A1B6-64E3-472E-8E9B-1F57AA026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Implementacija u pythonu/cythonu nije pokazala bolje rezultate ali je brža od jedine dostupne verzije</a:t>
            </a:r>
          </a:p>
          <a:p>
            <a:r>
              <a:rPr lang="hr-HR" dirty="0"/>
              <a:t>Ne isplati se koristiti Chqouetove integrale</a:t>
            </a:r>
          </a:p>
          <a:p>
            <a:r>
              <a:rPr lang="hr-HR" dirty="0"/>
              <a:t>Ne isplati se povećati dubinu pretraživanja</a:t>
            </a:r>
          </a:p>
          <a:p>
            <a:endParaRPr lang="hr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51135-968E-4A9C-A83F-3A010409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9804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DD4C-9194-4A84-947B-484A74A4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0158C-82FA-47D1-BA6A-817EB1E14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IVTURS – intervalno neizraziti klasifikacijski sustav baziran na pravilima</a:t>
            </a:r>
          </a:p>
          <a:p>
            <a:r>
              <a:rPr lang="hr-HR" dirty="0"/>
              <a:t>Implementacija IVTURS-a u pythonu/cythonu</a:t>
            </a:r>
          </a:p>
          <a:p>
            <a:r>
              <a:rPr lang="hr-HR" dirty="0"/>
              <a:t>Pokušaj poboljšanja rad klasifikatora</a:t>
            </a:r>
          </a:p>
          <a:p>
            <a:r>
              <a:rPr lang="hr-HR" dirty="0"/>
              <a:t>Usporedba s drugim klasifikatorima</a:t>
            </a:r>
          </a:p>
          <a:p>
            <a:r>
              <a:rPr lang="hr-HR" dirty="0"/>
              <a:t>Analiza rada klasifikatora s povećanjem dubine pretraživanja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E6FF2-D4EB-4E41-AC04-9073068E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0948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3A57-B402-48C8-819D-D133D14D0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Intervalno neizrazita logika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3C580-4135-4BB9-9B34-8B24C1AC4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Sustav IVTURS koristi intervalno neizrazitu logiku</a:t>
            </a:r>
          </a:p>
          <a:p>
            <a:r>
              <a:rPr lang="hr-HR" dirty="0"/>
              <a:t>Proširenje neizrazite logike</a:t>
            </a:r>
          </a:p>
          <a:p>
            <a:r>
              <a:rPr lang="hr-HR" dirty="0"/>
              <a:t>Skupovi koje IVTURS koristi su generalizacija skupova intervalno neizrazite logike</a:t>
            </a:r>
          </a:p>
          <a:p>
            <a:r>
              <a:rPr lang="hr-HR" dirty="0"/>
              <a:t>Za opis ulaznih podataka koriste se lingvističke varijable</a:t>
            </a:r>
          </a:p>
          <a:p>
            <a:r>
              <a:rPr lang="hr-HR" dirty="0"/>
              <a:t>Trokutaste funkcije pripadnosti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4B324-F51A-4413-9123-6ED396A3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900"/>
            <a:ext cx="2743200" cy="365125"/>
          </a:xfrm>
        </p:spPr>
        <p:txBody>
          <a:bodyPr/>
          <a:lstStyle/>
          <a:p>
            <a:r>
              <a:rPr lang="hr-H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3698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5386-EB98-4593-B729-18D4F5FC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0123EB-38B1-4041-9C51-789ADCD32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9467" y="1253331"/>
            <a:ext cx="8252733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3F41B-41DE-49A2-9947-B8D17384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C23-A6CB-418E-B441-9BFE982D64AB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697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FFBDA-AE2B-4E7C-8D5F-10E2FE6A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IVREF funkcije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74E7C-7A27-4549-8D43-5F276563E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657172" cy="4486275"/>
          </a:xfrm>
        </p:spPr>
        <p:txBody>
          <a:bodyPr/>
          <a:lstStyle/>
          <a:p>
            <a:r>
              <a:rPr lang="hr-HR" dirty="0"/>
              <a:t>Parametrizirane funkcije jednakosti između intervala</a:t>
            </a:r>
          </a:p>
          <a:p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Zbog korištenja 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eksponenata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najsporiji dio sustava</a:t>
            </a:r>
            <a:endParaRPr lang="hr-HR" dirty="0"/>
          </a:p>
          <a:p>
            <a:r>
              <a:rPr lang="hr-HR" dirty="0"/>
              <a:t>Kod IVTURS-a pripadnost funkcijama pripadnosti uspoređuje se sa savršenim intervalom</a:t>
            </a:r>
          </a:p>
          <a:p>
            <a:pPr marL="0" indent="0"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74046-2EAF-458C-88F9-EC40A227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498CF9-2186-41C2-B02A-139EA9F05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372" y="681037"/>
            <a:ext cx="4858428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9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E90DA-CADB-4976-9FA3-D4B42558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IVTURS-ova metoda rasuđivanja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C95FE-3256-4F6E-8D57-E000E0168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/>
              <a:t>Intervalni stupanj podudaranja – korištenje IVREF-a za oblikovanje funkcija pripadnosti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Intervalni stupanj asocijacije – kombinacija težine pravila i stupnja podudaranja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Intervalni stupanj klasifikacijske sigurnosti uzorka za sve klase – agregacija stupnja asocijacije u jedan interval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Klasifikacija – usporedba klasifikacijske sigurnosti i odabir najvjerojatnije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9DE1F-272E-4CD7-9BFA-ECDF441C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7348" y="6356350"/>
            <a:ext cx="2743200" cy="365125"/>
          </a:xfrm>
        </p:spPr>
        <p:txBody>
          <a:bodyPr/>
          <a:lstStyle/>
          <a:p>
            <a:r>
              <a:rPr lang="hr-H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14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80C5-CC81-4731-BE2F-2811F0679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IVTURS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3B425-036D-43A9-96EB-AAB1C31F3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Intervalno neizraziti klasifikacijski sustav</a:t>
            </a:r>
          </a:p>
          <a:p>
            <a:r>
              <a:rPr lang="hr-HR" dirty="0"/>
              <a:t>Dva pristupa izgradnji</a:t>
            </a:r>
          </a:p>
          <a:p>
            <a:r>
              <a:rPr lang="hr-HR" dirty="0"/>
              <a:t>Tri faze: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Inicijalizacija sustava – stvaranje funkcija pripadnosti i velikog broja inicijalnih pravila te odabir najboljih pravila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Transformacija sustava u intervalni tip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Optimizacija sustava – odbacivanje nepotrebnih pravila uz optimiranje parametara IVREF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50DAD-EAE9-4DE3-9C77-BFBAE057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2924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2480B-C610-4BA2-B73D-7A34FB62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Choquetovi integrali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F62AA-9789-4DFD-BE28-611DC5604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Drugačija agregacijska funkcija koja koristi Choquetove integrale</a:t>
            </a:r>
          </a:p>
          <a:p>
            <a:r>
              <a:rPr lang="hr-HR" dirty="0"/>
              <a:t>Diskretni Choquetovi integrali uz razne kombinacije funkcija i neizrazitih mjera</a:t>
            </a:r>
          </a:p>
          <a:p>
            <a:r>
              <a:rPr lang="hr-HR" dirty="0"/>
              <a:t>Kombinacija dvaju fuzijskih funkcija u literaturi je pokazala bolje rezultate od IVTURS-a</a:t>
            </a:r>
          </a:p>
          <a:p>
            <a:r>
              <a:rPr lang="hr-HR" dirty="0"/>
              <a:t>Dvije nove verzije IVTURS-a – jedna koristi IVREF i Choquetove integrale druga samo Choquetove integrale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62647-FD3F-4374-AB96-B7AA7930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7548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E6BD-0DD7-42B1-BEFB-FA0AF62A4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Ispitivanje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C5CC9-1DF2-4253-9A5A-A68E958CC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Friedmanov, Holmov i Wilcoxonovi testovi</a:t>
            </a:r>
          </a:p>
          <a:p>
            <a:r>
              <a:rPr lang="hr-HR" dirty="0"/>
              <a:t>Klasifikatori za usporedbu: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Furia, C4.5, IVTURS iz rada, IVTURS iz KEEL-a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FOATFRB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BPMOGA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BTSKFC</a:t>
            </a:r>
            <a:endParaRPr lang="de-DE" dirty="0"/>
          </a:p>
          <a:p>
            <a:r>
              <a:rPr lang="de-DE" dirty="0"/>
              <a:t>Usporedba verzija Choquetovih integrala</a:t>
            </a:r>
          </a:p>
          <a:p>
            <a:r>
              <a:rPr lang="de-DE" dirty="0"/>
              <a:t>Sustav u ovisnosti o </a:t>
            </a:r>
            <a:r>
              <a:rPr lang="hr-HR" dirty="0"/>
              <a:t>dubini stabla pretraživanja</a:t>
            </a:r>
            <a:r>
              <a:rPr lang="de-DE" dirty="0"/>
              <a:t> </a:t>
            </a:r>
            <a:r>
              <a:rPr lang="hr-HR" dirty="0"/>
              <a:t>čestih kombinacija</a:t>
            </a:r>
          </a:p>
          <a:p>
            <a:endParaRPr lang="hr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6191B-B266-4B09-9DE1-146AB82B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9389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333</Words>
  <Application>Microsoft Office PowerPoint</Application>
  <PresentationFormat>Widescreen</PresentationFormat>
  <Paragraphs>66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Implementacija učinkovitog neizrazitog klasifikacijskog sustava temeljenoga na algoritmu IVTURS</vt:lpstr>
      <vt:lpstr>Uvod</vt:lpstr>
      <vt:lpstr>Intervalno neizrazita logika</vt:lpstr>
      <vt:lpstr>PowerPoint Presentation</vt:lpstr>
      <vt:lpstr>IVREF funkcije</vt:lpstr>
      <vt:lpstr>IVTURS-ova metoda rasuđivanja</vt:lpstr>
      <vt:lpstr>IVTURS</vt:lpstr>
      <vt:lpstr>Choquetovi integrali</vt:lpstr>
      <vt:lpstr>Ispitivanje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Romano Barilar</dc:creator>
  <cp:lastModifiedBy>Romano Barilar</cp:lastModifiedBy>
  <cp:revision>70</cp:revision>
  <dcterms:created xsi:type="dcterms:W3CDTF">2020-07-09T10:36:26Z</dcterms:created>
  <dcterms:modified xsi:type="dcterms:W3CDTF">2020-07-14T13:25:14Z</dcterms:modified>
</cp:coreProperties>
</file>