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53B3B-B3A6-44C0-BBE2-FC3674C2DA1F}" type="datetimeFigureOut">
              <a:rPr lang="hr-HR" smtClean="0"/>
              <a:t>15.1.2015.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592AF-CD48-423F-8511-9DE28C2367D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94214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592AF-CD48-423F-8511-9DE28C2367DB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120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6718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126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12302"/>
            <a:ext cx="1971675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944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267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255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82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138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96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8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5" y="6459788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24271A48-F18A-45B3-BC05-1E27DA3F88AF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235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06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7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C5B261-8843-42D1-AAFC-05E20E2D9B97}" type="datetimeFigureOut">
              <a:rPr lang="en-US" smtClean="0"/>
              <a:t>1/15/2015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59788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430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6000" dirty="0" err="1"/>
              <a:t>Genetiči</a:t>
            </a:r>
            <a:r>
              <a:rPr lang="hr-HR" sz="6000" dirty="0"/>
              <a:t> algoritam i Pacman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Student: Valentin Berger</a:t>
            </a:r>
          </a:p>
          <a:p>
            <a:r>
              <a:rPr lang="hr-HR" dirty="0" smtClean="0"/>
              <a:t>Mentor: Domagoj </a:t>
            </a:r>
            <a:r>
              <a:rPr lang="hr-HR" dirty="0" err="1" smtClean="0"/>
              <a:t>jakobović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849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Križanje kromosoma: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hr-HR" sz="2300" dirty="0" smtClean="0"/>
              <a:t> </a:t>
            </a:r>
            <a:r>
              <a:rPr lang="hr-HR" sz="2300" dirty="0"/>
              <a:t>Svaki ciklus iz populacije se odabiru tri nasumične </a:t>
            </a:r>
            <a:r>
              <a:rPr lang="hr-HR" sz="2300" dirty="0" smtClean="0"/>
              <a:t>jedinke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hr-HR" sz="2300" dirty="0" smtClean="0"/>
              <a:t>Dvije sa boljim faktorom dobrote se križaju i zamjenjuju lošiju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hr-HR" sz="2300" dirty="0"/>
              <a:t> </a:t>
            </a:r>
            <a:r>
              <a:rPr lang="hr-HR" sz="2300" dirty="0" smtClean="0"/>
              <a:t>Dva kromosoma se križaju na način da se u lošijem kromosomu odabere nasumična pozicija u vektoru pravila, a zatim se sva pravila lijevo od te pozicije zamjene pravilima jednog roditelja, a desno pravilima drugog roditelja.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hr-HR" sz="2300" dirty="0" smtClean="0"/>
              <a:t> Svaki ciklus se sastoji od onoliko rundi koliko je velika populacija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hr-HR" sz="2300" dirty="0"/>
              <a:t> </a:t>
            </a:r>
            <a:r>
              <a:rPr lang="hr-HR" sz="2300" dirty="0" smtClean="0"/>
              <a:t>Na kraju ciklusa se određuje najbolja jedinka i prosječna vrijednost faktora dobrote za tu populaciju</a:t>
            </a:r>
            <a:endParaRPr lang="hr-HR" sz="2300" dirty="0"/>
          </a:p>
        </p:txBody>
      </p:sp>
    </p:spTree>
    <p:extLst>
      <p:ext uri="{BB962C8B-B14F-4D97-AF65-F5344CB8AC3E}">
        <p14:creationId xmlns:p14="http://schemas.microsoft.com/office/powerpoint/2010/main" val="1570332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43" y="557819"/>
            <a:ext cx="8464607" cy="516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56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Rezultati: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hr-HR" sz="2800" dirty="0" smtClean="0"/>
              <a:t> Primijećeno je da s vremenom duhovi napreduju malo, ali to može ovisiti o puno čimbenika kao što su odabiri selektora i akcija koje će se koristiti, zatim broj stanja (memorija) duhova, početni položaj duhova u igri…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2143830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r-HR" sz="7200" dirty="0" smtClean="0"/>
              <a:t>Hvala na pozornosti</a:t>
            </a:r>
            <a:endParaRPr lang="hr-HR" sz="72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66120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Zadatak: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hr-HR" sz="2800" dirty="0"/>
              <a:t>Primijeniti genetski algoritam na „duhove” u igri Pacman, tj. ostvariti da duhovi genetski uče kretati se bolje po labirintu</a:t>
            </a:r>
          </a:p>
          <a:p>
            <a:pPr marL="0" indent="0">
              <a:buNone/>
            </a:pPr>
            <a:endParaRPr lang="hr-HR" sz="2800" dirty="0"/>
          </a:p>
          <a:p>
            <a:pPr>
              <a:buFont typeface="Wingdings" panose="05000000000000000000" pitchFamily="2" charset="2"/>
              <a:buChar char="§"/>
            </a:pPr>
            <a:r>
              <a:rPr lang="hr-HR" sz="2800" dirty="0"/>
              <a:t>Također, zbog lakšeg ostvarenja i prikazivanja učinka genetskog algoritma potrebno je automatizirati Pacman da se sam kreće po labirintu, tj. da bez kontrole igrača zna prijeći misiju</a:t>
            </a:r>
          </a:p>
        </p:txBody>
      </p:sp>
    </p:spTree>
    <p:extLst>
      <p:ext uri="{BB962C8B-B14F-4D97-AF65-F5344CB8AC3E}">
        <p14:creationId xmlns:p14="http://schemas.microsoft.com/office/powerpoint/2010/main" val="1668767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Što se koristi za izradu ?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r-HR" dirty="0"/>
              <a:t> </a:t>
            </a:r>
            <a:endParaRPr lang="hr-HR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hr-HR" dirty="0" smtClean="0"/>
              <a:t> </a:t>
            </a:r>
            <a:r>
              <a:rPr lang="hr-HR" sz="3200" dirty="0"/>
              <a:t>C++</a:t>
            </a:r>
          </a:p>
          <a:p>
            <a:pPr>
              <a:buFont typeface="Wingdings" panose="05000000000000000000" pitchFamily="2" charset="2"/>
              <a:buChar char="§"/>
            </a:pPr>
            <a:endParaRPr lang="hr-HR" sz="3200" dirty="0"/>
          </a:p>
          <a:p>
            <a:pPr>
              <a:buFont typeface="Wingdings" panose="05000000000000000000" pitchFamily="2" charset="2"/>
              <a:buChar char="§"/>
            </a:pPr>
            <a:r>
              <a:rPr lang="hr-HR" sz="3200" dirty="0"/>
              <a:t> Prethodno izrađena igra Pacman u C++-u i </a:t>
            </a:r>
            <a:r>
              <a:rPr lang="hr-HR" sz="3200" dirty="0" err="1"/>
              <a:t>OpenGL</a:t>
            </a:r>
            <a:r>
              <a:rPr lang="hr-HR" sz="3200" dirty="0"/>
              <a:t>-u</a:t>
            </a:r>
          </a:p>
          <a:p>
            <a:pPr>
              <a:buFont typeface="Wingdings" panose="05000000000000000000" pitchFamily="2" charset="2"/>
              <a:buChar char="§"/>
            </a:pPr>
            <a:endParaRPr lang="hr-HR" sz="3200" dirty="0"/>
          </a:p>
          <a:p>
            <a:pPr>
              <a:buFont typeface="Wingdings" panose="05000000000000000000" pitchFamily="2" charset="2"/>
              <a:buChar char="§"/>
            </a:pPr>
            <a:r>
              <a:rPr lang="hr-HR" sz="3200" dirty="0"/>
              <a:t> GA – genetski algoritam</a:t>
            </a:r>
          </a:p>
        </p:txBody>
      </p:sp>
    </p:spTree>
    <p:extLst>
      <p:ext uri="{BB962C8B-B14F-4D97-AF65-F5344CB8AC3E}">
        <p14:creationId xmlns:p14="http://schemas.microsoft.com/office/powerpoint/2010/main" val="2561738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Razredi: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2123134"/>
            <a:ext cx="7543800" cy="122806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3736969"/>
            <a:ext cx="7640116" cy="186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74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91" y="480026"/>
            <a:ext cx="7453634" cy="23095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91" y="3381445"/>
            <a:ext cx="7631925" cy="198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13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079" y="3599250"/>
            <a:ext cx="6986908" cy="170684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24" y="878870"/>
            <a:ext cx="6632619" cy="1585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128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Vrste akcija: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hr-HR" dirty="0" smtClean="0"/>
          </a:p>
          <a:p>
            <a:pPr marL="457200" indent="-457200">
              <a:buFont typeface="+mj-lt"/>
              <a:buAutoNum type="arabicPeriod"/>
            </a:pPr>
            <a:r>
              <a:rPr lang="hr-HR" sz="2400" dirty="0" smtClean="0"/>
              <a:t>Duh mijenja smjer u lijevo </a:t>
            </a:r>
          </a:p>
          <a:p>
            <a:pPr marL="457200" indent="-457200">
              <a:buFont typeface="+mj-lt"/>
              <a:buAutoNum type="arabicPeriod"/>
            </a:pPr>
            <a:endParaRPr lang="hr-HR" sz="2400" dirty="0"/>
          </a:p>
          <a:p>
            <a:pPr marL="457200" indent="-457200">
              <a:buFont typeface="+mj-lt"/>
              <a:buAutoNum type="arabicPeriod"/>
            </a:pPr>
            <a:r>
              <a:rPr lang="hr-HR" sz="2400" dirty="0" smtClean="0"/>
              <a:t>Duh mijenja smjer u desno</a:t>
            </a:r>
          </a:p>
          <a:p>
            <a:pPr marL="457200" indent="-457200">
              <a:buFont typeface="+mj-lt"/>
              <a:buAutoNum type="arabicPeriod"/>
            </a:pPr>
            <a:endParaRPr lang="hr-HR" sz="2400" dirty="0"/>
          </a:p>
          <a:p>
            <a:pPr marL="457200" indent="-457200">
              <a:buFont typeface="+mj-lt"/>
              <a:buAutoNum type="arabicPeriod"/>
            </a:pPr>
            <a:r>
              <a:rPr lang="hr-HR" sz="2400" dirty="0" smtClean="0"/>
              <a:t>Duh kreće se naprijed </a:t>
            </a:r>
          </a:p>
          <a:p>
            <a:pPr marL="457200" indent="-457200">
              <a:buFont typeface="+mj-lt"/>
              <a:buAutoNum type="arabicPeriod"/>
            </a:pPr>
            <a:endParaRPr lang="hr-HR" dirty="0"/>
          </a:p>
          <a:p>
            <a:pPr marL="457200" indent="-457200">
              <a:buFont typeface="+mj-lt"/>
              <a:buAutoNum type="arabicPeriod"/>
            </a:pPr>
            <a:endParaRPr lang="hr-HR" dirty="0" smtClean="0"/>
          </a:p>
        </p:txBody>
      </p:sp>
    </p:spTree>
    <p:extLst>
      <p:ext uri="{BB962C8B-B14F-4D97-AF65-F5344CB8AC3E}">
        <p14:creationId xmlns:p14="http://schemas.microsoft.com/office/powerpoint/2010/main" val="399618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Vrste selektora: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hr-HR" dirty="0" smtClean="0"/>
              <a:t>Duh direktno ispred sebe vidi Pacman</a:t>
            </a:r>
          </a:p>
          <a:p>
            <a:pPr marL="457200" indent="-457200">
              <a:buFont typeface="+mj-lt"/>
              <a:buAutoNum type="arabicPeriod"/>
            </a:pP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smtClean="0"/>
              <a:t>Duh direktno ispred sebe vidi drugog duha</a:t>
            </a:r>
          </a:p>
          <a:p>
            <a:pPr marL="457200" indent="-457200">
              <a:buFont typeface="+mj-lt"/>
              <a:buAutoNum type="arabicPeriod"/>
            </a:pP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smtClean="0"/>
              <a:t>Duh ispred sebe vidi samo hranu.</a:t>
            </a:r>
          </a:p>
          <a:p>
            <a:pPr marL="457200" indent="-457200">
              <a:buFont typeface="+mj-lt"/>
              <a:buAutoNum type="arabicPeriod"/>
            </a:pP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smtClean="0"/>
              <a:t>Duh ispred sebe vidi samo „super” hranu</a:t>
            </a:r>
          </a:p>
          <a:p>
            <a:pPr marL="457200" indent="-457200">
              <a:buFont typeface="+mj-lt"/>
              <a:buAutoNum type="arabicPeriod"/>
            </a:pP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smtClean="0"/>
              <a:t>Duh ispred sebe ne vidi ništa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25891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Generiranje kromosoma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hr-HR" sz="2400" dirty="0" smtClean="0"/>
              <a:t> </a:t>
            </a:r>
            <a:r>
              <a:rPr lang="pt-BR" sz="2400" dirty="0"/>
              <a:t>Odredi se broj stanja (memorija) koje će imati kromosom</a:t>
            </a:r>
            <a:endParaRPr lang="hr-HR" sz="24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hr-HR" sz="2400" dirty="0" smtClean="0"/>
              <a:t> Broj stanja 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hr-HR" sz="2400" dirty="0"/>
              <a:t> </a:t>
            </a:r>
            <a:r>
              <a:rPr lang="hr-HR" sz="2400" dirty="0" smtClean="0"/>
              <a:t>Broj akcija M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hr-HR" sz="2400" dirty="0"/>
              <a:t> </a:t>
            </a:r>
            <a:r>
              <a:rPr lang="hr-HR" sz="2400" dirty="0" smtClean="0"/>
              <a:t>Broj selektora 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hr-HR" sz="2400" dirty="0"/>
              <a:t> </a:t>
            </a:r>
            <a:r>
              <a:rPr lang="hr-HR" sz="2400" dirty="0" smtClean="0"/>
              <a:t>Broja pravila koje sadrži kromosom je jednak N x 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hr-HR" sz="2400" dirty="0" smtClean="0"/>
              <a:t> Svakom pravilu se dodjeljuje jedno od M akcija (na početku      nasumično)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82624619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133</TotalTime>
  <Words>341</Words>
  <Application>Microsoft Office PowerPoint</Application>
  <PresentationFormat>On-screen Show (4:3)</PresentationFormat>
  <Paragraphs>50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Calibri</vt:lpstr>
      <vt:lpstr>Calibri Light</vt:lpstr>
      <vt:lpstr>Wingdings</vt:lpstr>
      <vt:lpstr>Retrospect</vt:lpstr>
      <vt:lpstr>Genetiči algoritam i Pacman</vt:lpstr>
      <vt:lpstr>Zadatak:</vt:lpstr>
      <vt:lpstr>Što se koristi za izradu ?</vt:lpstr>
      <vt:lpstr>Razredi:</vt:lpstr>
      <vt:lpstr>PowerPoint Presentation</vt:lpstr>
      <vt:lpstr>PowerPoint Presentation</vt:lpstr>
      <vt:lpstr>Vrste akcija:</vt:lpstr>
      <vt:lpstr>Vrste selektora:</vt:lpstr>
      <vt:lpstr>Generiranje kromosoma</vt:lpstr>
      <vt:lpstr>Križanje kromosoma:</vt:lpstr>
      <vt:lpstr>PowerPoint Presentation</vt:lpstr>
      <vt:lpstr>Rezultati:</vt:lpstr>
      <vt:lpstr>Hvala na pozornosti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Genetiči algoritam i Pacman</dc:title>
  <dc:creator>Valentin Berger</dc:creator>
  <cp:lastModifiedBy>Valentin Berger</cp:lastModifiedBy>
  <cp:revision>7</cp:revision>
  <dcterms:created xsi:type="dcterms:W3CDTF">2015-01-15T22:28:56Z</dcterms:created>
  <dcterms:modified xsi:type="dcterms:W3CDTF">2015-01-16T00:42:47Z</dcterms:modified>
</cp:coreProperties>
</file>