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5DA21-79D6-4161-8A5D-71A88DC0E294}" type="datetimeFigureOut">
              <a:rPr lang="hr-HR" smtClean="0"/>
              <a:t>11.6.2013.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B61DA-34F9-4D91-8C07-6915E3D964F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528A733-9924-4A26-9E73-FDA20899B73E}" type="datetime1">
              <a:rPr lang="hr-HR" smtClean="0"/>
              <a:t>11.6.2013.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23AF-9414-4E5C-B581-B8CB40D8603D}" type="datetime1">
              <a:rPr lang="hr-HR" smtClean="0"/>
              <a:t>11.6.2013.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37B2E0D-DD11-4E2D-8E99-4E4A968944D4}" type="datetime1">
              <a:rPr lang="hr-HR" smtClean="0"/>
              <a:t>11.6.2013.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FAFF6-7355-4D21-AA51-825495CF0674}" type="datetime1">
              <a:rPr lang="hr-HR" smtClean="0"/>
              <a:t>11.6.2013.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B6F67-3DD6-4971-BA76-3706BEBCCAE9}" type="datetime1">
              <a:rPr lang="hr-HR" smtClean="0"/>
              <a:t>11.6.2013.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323F43-3A0E-42F9-993F-21E81518352F}" type="datetime1">
              <a:rPr lang="hr-HR" smtClean="0"/>
              <a:t>11.6.2013.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C1AE87-D69D-4283-A050-C6F596624580}" type="datetime1">
              <a:rPr lang="hr-HR" smtClean="0"/>
              <a:t>11.6.2013.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4BAC-711C-459C-80D8-93B2BC18B52B}" type="datetime1">
              <a:rPr lang="hr-HR" smtClean="0"/>
              <a:t>11.6.2013.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908F-281B-4D65-A642-9C11B2299CBE}" type="datetime1">
              <a:rPr lang="hr-HR" smtClean="0"/>
              <a:t>11.6.2013.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57F3-086D-42F1-8301-AC04AAD40F39}" type="datetime1">
              <a:rPr lang="hr-HR" smtClean="0"/>
              <a:t>11.6.2013.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935A21A-8F5B-4E19-B990-5D68177B2E64}" type="datetime1">
              <a:rPr lang="hr-HR" smtClean="0"/>
              <a:t>11.6.2013.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9D0FD2-6D70-4EDA-B62B-765081DB582E}" type="datetime1">
              <a:rPr lang="hr-HR" smtClean="0"/>
              <a:t>11.6.2013.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605A66-3072-4E21-8778-1272055051E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2348880"/>
            <a:ext cx="6477000" cy="1828800"/>
          </a:xfrm>
        </p:spPr>
        <p:txBody>
          <a:bodyPr/>
          <a:lstStyle/>
          <a:p>
            <a:r>
              <a:rPr lang="hr-HR" dirty="0" smtClean="0"/>
              <a:t>Kulturni algoritmi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293096"/>
            <a:ext cx="6732240" cy="1512168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/>
              <a:t>Luka </a:t>
            </a:r>
            <a:r>
              <a:rPr lang="hr-HR" sz="2800" dirty="0" err="1" smtClean="0"/>
              <a:t>Franov</a:t>
            </a:r>
            <a:endParaRPr lang="hr-HR" sz="2800" dirty="0" smtClean="0"/>
          </a:p>
          <a:p>
            <a:r>
              <a:rPr lang="hr-HR" sz="2800" dirty="0" smtClean="0"/>
              <a:t>mentor: prof.dr.sc. Domagoj </a:t>
            </a:r>
            <a:r>
              <a:rPr lang="hr-HR" sz="2800" dirty="0" err="1" smtClean="0"/>
              <a:t>Jakobović</a:t>
            </a:r>
            <a:endParaRPr lang="hr-HR" sz="2800" dirty="0" smtClean="0"/>
          </a:p>
          <a:p>
            <a:r>
              <a:rPr lang="hr-HR" dirty="0" smtClean="0"/>
              <a:t>FER, 2013.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Konfiguracija kulturnog algoritma u primjeru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10</a:t>
            </a:fld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3600" dirty="0" smtClean="0"/>
              <a:t>Jedinka – atribut spola i dobi</a:t>
            </a:r>
          </a:p>
          <a:p>
            <a:r>
              <a:rPr lang="hr-HR" sz="3600" dirty="0" smtClean="0"/>
              <a:t>Parametri: radijus kretanja, frekvencija selidbe, okidač </a:t>
            </a:r>
            <a:r>
              <a:rPr lang="hr-HR" sz="3600" dirty="0" smtClean="0"/>
              <a:t>selidbe</a:t>
            </a:r>
          </a:p>
          <a:p>
            <a:r>
              <a:rPr lang="hr-HR" sz="3600" dirty="0" smtClean="0"/>
              <a:t>Pravila za sklapanje braka i formiranje novih kućanstava</a:t>
            </a:r>
          </a:p>
          <a:p>
            <a:r>
              <a:rPr lang="hr-HR" sz="3600" dirty="0" smtClean="0"/>
              <a:t>Stvaranje društvene mreže pomoću veza među pojedinim agentima</a:t>
            </a:r>
          </a:p>
          <a:p>
            <a:endParaRPr lang="hr-HR" sz="3600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11</a:t>
            </a:fld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3200" dirty="0" smtClean="0"/>
              <a:t>Povećan radijus kretanja -&gt; manja veličina populacije, rjeđa društvena mreža</a:t>
            </a:r>
          </a:p>
          <a:p>
            <a:r>
              <a:rPr lang="hr-HR" sz="3200" dirty="0" smtClean="0"/>
              <a:t>Manji radijus kretanja -&gt; zbijenija prostorna distribucija agenata, gušća mreža</a:t>
            </a:r>
          </a:p>
          <a:p>
            <a:r>
              <a:rPr lang="hr-HR" sz="3200" dirty="0" smtClean="0"/>
              <a:t>Utjecaj suše na gustu mrežu s nekoliko glavnih čvorova</a:t>
            </a:r>
          </a:p>
          <a:p>
            <a:r>
              <a:rPr lang="hr-HR" sz="3200" dirty="0" smtClean="0"/>
              <a:t>Mogućnost proširenja na složenije modele</a:t>
            </a:r>
            <a:endParaRPr lang="hr-H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sz="8000" dirty="0" smtClean="0"/>
          </a:p>
          <a:p>
            <a:pPr>
              <a:buNone/>
            </a:pPr>
            <a:r>
              <a:rPr lang="hr-HR" sz="8000" dirty="0" smtClean="0"/>
              <a:t>Hvala na pažnji!</a:t>
            </a:r>
            <a:endParaRPr lang="hr-H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2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Uvod</a:t>
            </a:r>
          </a:p>
          <a:p>
            <a:r>
              <a:rPr lang="hr-HR" sz="3600" dirty="0" smtClean="0"/>
              <a:t>Tehnika kulturnih algoritama</a:t>
            </a:r>
          </a:p>
          <a:p>
            <a:r>
              <a:rPr lang="hr-HR" sz="3600" dirty="0" smtClean="0"/>
              <a:t>Primjene kulturnih algoritama</a:t>
            </a:r>
          </a:p>
          <a:p>
            <a:r>
              <a:rPr lang="hr-HR" sz="3600" dirty="0" smtClean="0"/>
              <a:t>Zaključak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3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Jedna od grana evolucijskog računarstva</a:t>
            </a:r>
          </a:p>
          <a:p>
            <a:r>
              <a:rPr lang="hr-HR" sz="3600" dirty="0" smtClean="0"/>
              <a:t>Temelj: principi biološke evolucije (prirodna selekcija i genetsko nasljeđivanje)</a:t>
            </a:r>
          </a:p>
          <a:p>
            <a:r>
              <a:rPr lang="hr-HR" sz="3600" dirty="0" smtClean="0"/>
              <a:t>Nadogradnja genetskih algoritama</a:t>
            </a:r>
          </a:p>
          <a:p>
            <a:endParaRPr lang="hr-HR" sz="3600" dirty="0" smtClean="0"/>
          </a:p>
          <a:p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Tehnika kulturnih algoritama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4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3600" dirty="0" smtClean="0"/>
              <a:t>Kulturna evolucija</a:t>
            </a:r>
          </a:p>
          <a:p>
            <a:r>
              <a:rPr lang="hr-HR" sz="3600" dirty="0" smtClean="0"/>
              <a:t>Komponenta prostora vjerovanja + Komponenta populacije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Prostor vjerovanja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5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sz="3600" dirty="0" smtClean="0"/>
              <a:t>Kategorije prostora vjerovanja:</a:t>
            </a:r>
          </a:p>
          <a:p>
            <a:pPr lvl="0"/>
            <a:r>
              <a:rPr lang="pl-PL" sz="3600" dirty="0"/>
              <a:t>Normativno </a:t>
            </a:r>
            <a:r>
              <a:rPr lang="pl-PL" sz="3600" dirty="0" smtClean="0"/>
              <a:t>znanje</a:t>
            </a:r>
            <a:endParaRPr lang="hr-HR" sz="3600" dirty="0"/>
          </a:p>
          <a:p>
            <a:pPr lvl="0"/>
            <a:r>
              <a:rPr lang="pl-PL" sz="3600" dirty="0"/>
              <a:t>Situacijsko </a:t>
            </a:r>
            <a:r>
              <a:rPr lang="pl-PL" sz="3600" dirty="0" smtClean="0"/>
              <a:t>znanje</a:t>
            </a:r>
            <a:endParaRPr lang="hr-HR" sz="3600" dirty="0"/>
          </a:p>
          <a:p>
            <a:pPr lvl="0"/>
            <a:r>
              <a:rPr lang="pl-PL" sz="3600" dirty="0"/>
              <a:t>Znanje o </a:t>
            </a:r>
            <a:r>
              <a:rPr lang="pl-PL" sz="3600" dirty="0" smtClean="0"/>
              <a:t>domeni</a:t>
            </a:r>
            <a:endParaRPr lang="hr-HR" sz="3600" dirty="0"/>
          </a:p>
          <a:p>
            <a:pPr lvl="0"/>
            <a:r>
              <a:rPr lang="pl-PL" sz="3600" dirty="0"/>
              <a:t>Znanje o </a:t>
            </a:r>
            <a:r>
              <a:rPr lang="pl-PL" sz="3600" dirty="0" smtClean="0"/>
              <a:t>prošlosti</a:t>
            </a:r>
            <a:endParaRPr lang="hr-HR" sz="3600" dirty="0"/>
          </a:p>
          <a:p>
            <a:pPr lvl="0"/>
            <a:r>
              <a:rPr lang="pl-PL" sz="3600" dirty="0"/>
              <a:t>Topografsko </a:t>
            </a:r>
            <a:r>
              <a:rPr lang="pl-PL" sz="3600" dirty="0" smtClean="0"/>
              <a:t>znanje</a:t>
            </a:r>
            <a:endParaRPr lang="hr-HR" sz="3600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Komunikacija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6</a:t>
            </a:fld>
            <a:endParaRPr lang="hr-HR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597666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Osnovni </a:t>
            </a:r>
            <a:r>
              <a:rPr lang="hr-HR" dirty="0" err="1" smtClean="0"/>
              <a:t>pseudokod</a:t>
            </a:r>
            <a:r>
              <a:rPr lang="hr-HR" dirty="0" smtClean="0"/>
              <a:t> algoritma</a:t>
            </a: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7</a:t>
            </a:fld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300" b="1" dirty="0" smtClean="0"/>
              <a:t>dok</a:t>
            </a:r>
            <a:r>
              <a:rPr lang="pl-PL" sz="2300" dirty="0" smtClean="0"/>
              <a:t> (nije postignut uvjet završetka algoritma)</a:t>
            </a:r>
            <a:endParaRPr lang="hr-HR" sz="2300" dirty="0" smtClean="0"/>
          </a:p>
          <a:p>
            <a:pPr>
              <a:buNone/>
            </a:pPr>
            <a:r>
              <a:rPr lang="pl-PL" sz="2300" b="1" dirty="0" smtClean="0"/>
              <a:t>{</a:t>
            </a:r>
            <a:endParaRPr lang="hr-HR" sz="2300" dirty="0" smtClean="0"/>
          </a:p>
          <a:p>
            <a:pPr>
              <a:buNone/>
            </a:pPr>
            <a:r>
              <a:rPr lang="pl-PL" sz="2300" dirty="0" smtClean="0"/>
              <a:t>    t </a:t>
            </a:r>
            <a:r>
              <a:rPr lang="pl-PL" sz="2300" dirty="0" smtClean="0"/>
              <a:t>= </a:t>
            </a:r>
            <a:r>
              <a:rPr lang="pl-PL" sz="2300" dirty="0" smtClean="0"/>
              <a:t>0;</a:t>
            </a:r>
            <a:endParaRPr lang="hr-HR" sz="2300" dirty="0" smtClean="0"/>
          </a:p>
          <a:p>
            <a:pPr>
              <a:buNone/>
            </a:pPr>
            <a:r>
              <a:rPr lang="hr-HR" sz="2300" dirty="0" smtClean="0"/>
              <a:t> </a:t>
            </a:r>
            <a:r>
              <a:rPr lang="hr-HR" sz="2300" dirty="0" smtClean="0"/>
              <a:t>   </a:t>
            </a:r>
            <a:r>
              <a:rPr lang="pl-PL" sz="2300" dirty="0" smtClean="0"/>
              <a:t>inicijaliziraj </a:t>
            </a:r>
            <a:r>
              <a:rPr lang="pl-PL" sz="2300" dirty="0" smtClean="0"/>
              <a:t>B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, </a:t>
            </a:r>
            <a:r>
              <a:rPr lang="pl-PL" sz="2300" dirty="0" smtClean="0"/>
              <a:t>P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;</a:t>
            </a:r>
            <a:endParaRPr lang="hr-HR" sz="2300" dirty="0" smtClean="0"/>
          </a:p>
          <a:p>
            <a:pPr>
              <a:buNone/>
            </a:pPr>
            <a:r>
              <a:rPr lang="hr-HR" sz="2300" dirty="0" smtClean="0"/>
              <a:t> </a:t>
            </a:r>
            <a:r>
              <a:rPr lang="hr-HR" sz="2300" dirty="0" smtClean="0"/>
              <a:t>   </a:t>
            </a:r>
            <a:r>
              <a:rPr lang="pl-PL" sz="2300" dirty="0" smtClean="0"/>
              <a:t>ponavljaj</a:t>
            </a:r>
            <a:endParaRPr lang="hr-HR" sz="2300" dirty="0" smtClean="0"/>
          </a:p>
          <a:p>
            <a:pPr>
              <a:buNone/>
            </a:pPr>
            <a:r>
              <a:rPr lang="pl-PL" sz="2300" dirty="0" smtClean="0"/>
              <a:t>         evaluiraj P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;</a:t>
            </a:r>
            <a:endParaRPr lang="hr-HR" sz="2300" dirty="0" smtClean="0"/>
          </a:p>
          <a:p>
            <a:pPr>
              <a:buNone/>
            </a:pPr>
            <a:r>
              <a:rPr lang="pl-PL" sz="2300" dirty="0" smtClean="0"/>
              <a:t>    ažuriraj(B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, prihvati(P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));</a:t>
            </a:r>
            <a:endParaRPr lang="hr-HR" sz="2300" dirty="0" smtClean="0"/>
          </a:p>
          <a:p>
            <a:pPr>
              <a:buNone/>
            </a:pPr>
            <a:r>
              <a:rPr lang="pl-PL" sz="2300" dirty="0" smtClean="0"/>
              <a:t>    generiraj(P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, utječi(B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));</a:t>
            </a:r>
            <a:endParaRPr lang="hr-HR" sz="2300" dirty="0" smtClean="0"/>
          </a:p>
          <a:p>
            <a:pPr>
              <a:buNone/>
            </a:pPr>
            <a:r>
              <a:rPr lang="pl-PL" sz="2300" dirty="0" smtClean="0"/>
              <a:t>    t </a:t>
            </a:r>
            <a:r>
              <a:rPr lang="pl-PL" sz="2300" dirty="0" smtClean="0"/>
              <a:t>= t + 1;</a:t>
            </a:r>
            <a:endParaRPr lang="hr-HR" sz="2300" dirty="0" smtClean="0"/>
          </a:p>
          <a:p>
            <a:pPr>
              <a:buNone/>
            </a:pPr>
            <a:r>
              <a:rPr lang="pl-PL" sz="2300" dirty="0" smtClean="0"/>
              <a:t>    odaberi </a:t>
            </a:r>
            <a:r>
              <a:rPr lang="pl-PL" sz="2300" dirty="0" smtClean="0"/>
              <a:t>P</a:t>
            </a:r>
            <a:r>
              <a:rPr lang="pl-PL" sz="2300" baseline="30000" dirty="0" smtClean="0"/>
              <a:t>t</a:t>
            </a:r>
            <a:r>
              <a:rPr lang="pl-PL" sz="2300" dirty="0" smtClean="0"/>
              <a:t> iz P</a:t>
            </a:r>
            <a:r>
              <a:rPr lang="pl-PL" sz="2300" baseline="30000" dirty="0" smtClean="0"/>
              <a:t>t-1</a:t>
            </a:r>
            <a:r>
              <a:rPr lang="pl-PL" sz="2300" dirty="0" smtClean="0"/>
              <a:t>;</a:t>
            </a:r>
            <a:endParaRPr lang="hr-HR" sz="2300" dirty="0" smtClean="0"/>
          </a:p>
          <a:p>
            <a:pPr>
              <a:buNone/>
            </a:pPr>
            <a:r>
              <a:rPr lang="pl-PL" sz="2300" b="1" dirty="0" smtClean="0"/>
              <a:t>}</a:t>
            </a:r>
            <a:endParaRPr lang="hr-HR" sz="2300" dirty="0" smtClean="0"/>
          </a:p>
          <a:p>
            <a:endParaRPr lang="hr-H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8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Rješavanje optimizacijskih problema</a:t>
            </a:r>
          </a:p>
          <a:p>
            <a:r>
              <a:rPr lang="hr-HR" sz="3600" dirty="0" smtClean="0"/>
              <a:t>Rješavanje specifičnih problema (modeliranje kulturnih promjena)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98178"/>
          </a:xfrm>
        </p:spPr>
        <p:txBody>
          <a:bodyPr>
            <a:normAutofit/>
          </a:bodyPr>
          <a:lstStyle/>
          <a:p>
            <a:r>
              <a:rPr lang="hr-HR" dirty="0" smtClean="0"/>
              <a:t>Primjer: Modeliranje razvoja kulture u regiji Mesa </a:t>
            </a:r>
            <a:r>
              <a:rPr lang="hr-HR" dirty="0" err="1" smtClean="0"/>
              <a:t>Verde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C605A66-3072-4E21-8778-1272055051E6}" type="slidenum">
              <a:rPr lang="hr-HR" smtClean="0"/>
              <a:t>9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332037"/>
            <a:ext cx="8229600" cy="4121299"/>
          </a:xfrm>
        </p:spPr>
        <p:txBody>
          <a:bodyPr>
            <a:normAutofit/>
          </a:bodyPr>
          <a:lstStyle/>
          <a:p>
            <a:r>
              <a:rPr lang="hr-HR" sz="3600" dirty="0" smtClean="0"/>
              <a:t>R</a:t>
            </a:r>
            <a:r>
              <a:rPr lang="hr-HR" sz="3600" dirty="0" smtClean="0"/>
              <a:t>azlog nestanka indijanske populacije s tog područja?</a:t>
            </a:r>
          </a:p>
          <a:p>
            <a:r>
              <a:rPr lang="hr-HR" sz="3600" dirty="0" smtClean="0"/>
              <a:t>Prilagodba koncepta prostora vjerovanja</a:t>
            </a:r>
          </a:p>
          <a:p>
            <a:pPr>
              <a:buNone/>
            </a:pPr>
            <a:r>
              <a:rPr lang="hr-HR" sz="3600" dirty="0" smtClean="0"/>
              <a:t>   (</a:t>
            </a:r>
            <a:r>
              <a:rPr lang="hr-HR" sz="3600" dirty="0" smtClean="0"/>
              <a:t>normativno vs. situacijsko znanje</a:t>
            </a:r>
            <a:r>
              <a:rPr lang="hr-HR" sz="3600" dirty="0" smtClean="0"/>
              <a:t>)</a:t>
            </a:r>
          </a:p>
          <a:p>
            <a:r>
              <a:rPr lang="hr-HR" sz="3600" dirty="0" smtClean="0"/>
              <a:t>Agenti = kućanstva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223</TotalTime>
  <Words>259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Kulturni algoritmi</vt:lpstr>
      <vt:lpstr>Sadržaj</vt:lpstr>
      <vt:lpstr>Uvod</vt:lpstr>
      <vt:lpstr>Tehnika kulturnih algoritama</vt:lpstr>
      <vt:lpstr>Prostor vjerovanja</vt:lpstr>
      <vt:lpstr>Komunikacija</vt:lpstr>
      <vt:lpstr>Osnovni pseudokod algoritma</vt:lpstr>
      <vt:lpstr>Primjene</vt:lpstr>
      <vt:lpstr>Primjer: Modeliranje razvoja kulture u regiji Mesa Verde</vt:lpstr>
      <vt:lpstr>Konfiguracija kulturnog algoritma u primjeru</vt:lpstr>
      <vt:lpstr>Zaključak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Kulturni algoritmi</dc:title>
  <dc:creator>Luka</dc:creator>
  <cp:lastModifiedBy>Luka</cp:lastModifiedBy>
  <cp:revision>22</cp:revision>
  <dcterms:created xsi:type="dcterms:W3CDTF">2013-06-10T23:39:31Z</dcterms:created>
  <dcterms:modified xsi:type="dcterms:W3CDTF">2013-06-11T03:23:05Z</dcterms:modified>
</cp:coreProperties>
</file>