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3528CA-A353-4583-B78C-09CB8C18188D}" type="datetimeFigureOut">
              <a:rPr lang="hr-HR" smtClean="0"/>
              <a:t>17.5.2013.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6D7A8A-B7F3-4B7C-AC1D-05A57734D5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528CA-A353-4583-B78C-09CB8C18188D}" type="datetimeFigureOut">
              <a:rPr lang="hr-HR" smtClean="0"/>
              <a:t>17.5.2013.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7A8A-B7F3-4B7C-AC1D-05A57734D5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528CA-A353-4583-B78C-09CB8C18188D}" type="datetimeFigureOut">
              <a:rPr lang="hr-HR" smtClean="0"/>
              <a:t>17.5.2013.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7A8A-B7F3-4B7C-AC1D-05A57734D5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528CA-A353-4583-B78C-09CB8C18188D}" type="datetimeFigureOut">
              <a:rPr lang="hr-HR" smtClean="0"/>
              <a:t>17.5.2013.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7A8A-B7F3-4B7C-AC1D-05A57734D524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528CA-A353-4583-B78C-09CB8C18188D}" type="datetimeFigureOut">
              <a:rPr lang="hr-HR" smtClean="0"/>
              <a:t>17.5.2013.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7A8A-B7F3-4B7C-AC1D-05A57734D524}" type="slidenum">
              <a:rPr lang="hr-HR" smtClean="0"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528CA-A353-4583-B78C-09CB8C18188D}" type="datetimeFigureOut">
              <a:rPr lang="hr-HR" smtClean="0"/>
              <a:t>17.5.2013.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7A8A-B7F3-4B7C-AC1D-05A57734D524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528CA-A353-4583-B78C-09CB8C18188D}" type="datetimeFigureOut">
              <a:rPr lang="hr-HR" smtClean="0"/>
              <a:t>17.5.2013.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7A8A-B7F3-4B7C-AC1D-05A57734D524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528CA-A353-4583-B78C-09CB8C18188D}" type="datetimeFigureOut">
              <a:rPr lang="hr-HR" smtClean="0"/>
              <a:t>17.5.2013.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7A8A-B7F3-4B7C-AC1D-05A57734D524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528CA-A353-4583-B78C-09CB8C18188D}" type="datetimeFigureOut">
              <a:rPr lang="hr-HR" smtClean="0"/>
              <a:t>17.5.2013.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7A8A-B7F3-4B7C-AC1D-05A57734D5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F3528CA-A353-4583-B78C-09CB8C18188D}" type="datetimeFigureOut">
              <a:rPr lang="hr-HR" smtClean="0"/>
              <a:t>17.5.2013.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D7A8A-B7F3-4B7C-AC1D-05A57734D524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3528CA-A353-4583-B78C-09CB8C18188D}" type="datetimeFigureOut">
              <a:rPr lang="hr-HR" smtClean="0"/>
              <a:t>17.5.2013.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6D7A8A-B7F3-4B7C-AC1D-05A57734D524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3528CA-A353-4583-B78C-09CB8C18188D}" type="datetimeFigureOut">
              <a:rPr lang="hr-HR" smtClean="0"/>
              <a:t>17.5.2013.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6D7A8A-B7F3-4B7C-AC1D-05A57734D52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VIŠEKRITERIJSKA OPTIMIZACIJA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Mia</a:t>
            </a:r>
            <a:r>
              <a:rPr lang="hr-HR" dirty="0" smtClean="0"/>
              <a:t> Primorac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2098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2511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40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958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3121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4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VIŠEKRITERIJSKA OPTIMIZACIJA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VIŠEKRITERIJSKA OPTIMIZACIJA</dc:title>
  <dc:creator>Mia</dc:creator>
  <cp:lastModifiedBy>Mia</cp:lastModifiedBy>
  <cp:revision>1</cp:revision>
  <dcterms:created xsi:type="dcterms:W3CDTF">2013-05-17T14:27:28Z</dcterms:created>
  <dcterms:modified xsi:type="dcterms:W3CDTF">2013-05-17T14:29:02Z</dcterms:modified>
</cp:coreProperties>
</file>