
<file path=[Content_Types].xml><?xml version="1.0" encoding="utf-8"?>
<Types xmlns="http://schemas.openxmlformats.org/package/2006/content-types">
  <Default Extension="png" ContentType="image/png"/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4" r:id="rId9"/>
    <p:sldId id="263" r:id="rId10"/>
    <p:sldId id="261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C82FD-E5BA-4496-BF51-2715A835ABF9}" type="datetimeFigureOut">
              <a:rPr lang="hr-HR" smtClean="0"/>
              <a:t>3.6.2014.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Slide&lt;#&gt; of 15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2DA89-FE69-4412-901C-3FB0822E7D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0658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345FA-CFE3-4134-8D4A-8BAFF81F4671}" type="datetimeFigureOut">
              <a:rPr lang="hr-HR" smtClean="0"/>
              <a:t>3.6.2014.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Slide&lt;#&gt; of 15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6ACA6-9FD5-4EF0-9814-9F25464E42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32856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Slide&lt;#&gt; of 15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ACA6-9FD5-4EF0-9814-9F25464E42D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666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Slide&lt;#&gt; of 15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ACA6-9FD5-4EF0-9814-9F25464E42D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221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3126-C7C4-4582-946B-7FD5CC25EA90}" type="datetime1">
              <a:rPr lang="sr-Latn-CS" smtClean="0"/>
              <a:t>3.6.2014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3105-CA67-415A-A5B8-E222C60BEA1B}" type="datetime1">
              <a:rPr lang="sr-Latn-CS" smtClean="0"/>
              <a:t>3.6.2014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61E-F9E4-45C9-90F7-8293642F009C}" type="datetime1">
              <a:rPr lang="sr-Latn-CS" smtClean="0"/>
              <a:t>3.6.2014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1F8D-A74E-4278-B392-F39622129781}" type="datetime1">
              <a:rPr lang="sr-Latn-CS" smtClean="0"/>
              <a:t>3.6.2014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5A2D-3FEA-40D3-BC10-E668C0605887}" type="datetime1">
              <a:rPr lang="sr-Latn-CS" smtClean="0"/>
              <a:t>3.6.2014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A177-CCDC-49FE-A135-FD819F19F0FC}" type="datetime1">
              <a:rPr lang="sr-Latn-CS" smtClean="0"/>
              <a:t>3.6.2014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B342-C6F8-4124-A025-7DF850CCAACD}" type="datetime1">
              <a:rPr lang="sr-Latn-CS" smtClean="0"/>
              <a:t>3.6.2014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E034-6562-4E59-BF65-2FA5F8F79DF3}" type="datetime1">
              <a:rPr lang="sr-Latn-CS" smtClean="0"/>
              <a:t>3.6.2014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9484-B83D-4CDB-8ABE-A12C1F376059}" type="datetime1">
              <a:rPr lang="sr-Latn-CS" smtClean="0"/>
              <a:t>3.6.2014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A506-E6FA-494B-8A02-CA2FF43278E4}" type="datetime1">
              <a:rPr lang="sr-Latn-CS" smtClean="0"/>
              <a:t>3.6.2014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94A5-06CC-4883-BCD6-977D82DF3D79}" type="datetime1">
              <a:rPr lang="sr-Latn-CS" smtClean="0"/>
              <a:t>3.6.2014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DA193-9F90-43AA-960B-CE4407B9C963}" type="datetime1">
              <a:rPr lang="sr-Latn-CS" smtClean="0"/>
              <a:t>3.6.2014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b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b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b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Optimizacija u Kriptografiju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854696" cy="1752600"/>
          </a:xfrm>
        </p:spPr>
        <p:txBody>
          <a:bodyPr/>
          <a:lstStyle/>
          <a:p>
            <a:r>
              <a:rPr lang="hr-HR" dirty="0" smtClean="0"/>
              <a:t>Jović Dino</a:t>
            </a:r>
          </a:p>
          <a:p>
            <a:r>
              <a:rPr lang="hr-HR" dirty="0" smtClean="0"/>
              <a:t>Mentor: </a:t>
            </a:r>
            <a:r>
              <a:rPr lang="hr-HR" dirty="0" err="1" smtClean="0"/>
              <a:t>Jakobović</a:t>
            </a:r>
            <a:r>
              <a:rPr lang="hr-HR" dirty="0" smtClean="0"/>
              <a:t> Domagoj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1597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Značaljke</a:t>
            </a:r>
            <a:r>
              <a:rPr lang="hr-HR" dirty="0" smtClean="0"/>
              <a:t> </a:t>
            </a:r>
            <a:r>
              <a:rPr lang="hr-HR" dirty="0" err="1" smtClean="0"/>
              <a:t>Sbox</a:t>
            </a:r>
            <a:r>
              <a:rPr lang="hr-HR" dirty="0" smtClean="0"/>
              <a:t>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hr-HR" dirty="0" smtClean="0"/>
              <a:t>Nelinearnost</a:t>
            </a:r>
          </a:p>
          <a:p>
            <a:r>
              <a:rPr lang="hr-HR" dirty="0" smtClean="0"/>
              <a:t>Transparentnost</a:t>
            </a:r>
          </a:p>
          <a:p>
            <a:r>
              <a:rPr lang="hr-HR" dirty="0" smtClean="0"/>
              <a:t>Balansiranost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10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06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Nelinearnost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679648" cy="313010"/>
          </a:xfrm>
        </p:spPr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11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16832"/>
            <a:ext cx="6984776" cy="4185033"/>
          </a:xfrm>
        </p:spPr>
      </p:pic>
    </p:spTree>
    <p:extLst>
      <p:ext uri="{BB962C8B-B14F-4D97-AF65-F5344CB8AC3E}">
        <p14:creationId xmlns:p14="http://schemas.microsoft.com/office/powerpoint/2010/main" val="50825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Balansiranost i nelinearnost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12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200799" cy="4332556"/>
          </a:xfrm>
        </p:spPr>
      </p:pic>
    </p:spTree>
    <p:extLst>
      <p:ext uri="{BB962C8B-B14F-4D97-AF65-F5344CB8AC3E}">
        <p14:creationId xmlns:p14="http://schemas.microsoft.com/office/powerpoint/2010/main" val="37251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Balansiranost i transparentnost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13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907785" cy="4176464"/>
          </a:xfrm>
        </p:spPr>
      </p:pic>
    </p:spTree>
    <p:extLst>
      <p:ext uri="{BB962C8B-B14F-4D97-AF65-F5344CB8AC3E}">
        <p14:creationId xmlns:p14="http://schemas.microsoft.com/office/powerpoint/2010/main" val="3081248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r>
              <a:rPr lang="hr-HR" dirty="0" smtClean="0"/>
              <a:t>Rezultati su malo lošiji od trenutno najboljih </a:t>
            </a:r>
            <a:r>
              <a:rPr lang="hr-HR" dirty="0" err="1" smtClean="0"/>
              <a:t>Sbox</a:t>
            </a:r>
            <a:r>
              <a:rPr lang="hr-HR" dirty="0" smtClean="0"/>
              <a:t>-ova</a:t>
            </a:r>
          </a:p>
          <a:p>
            <a:r>
              <a:rPr lang="hr-HR" dirty="0" smtClean="0"/>
              <a:t>Pretraživanje je jako brzo</a:t>
            </a:r>
          </a:p>
          <a:p>
            <a:r>
              <a:rPr lang="hr-HR" dirty="0" smtClean="0"/>
              <a:t>Postoji samo jedan problem: Nema osiguranja da je funkcija preslikavanja </a:t>
            </a:r>
            <a:r>
              <a:rPr lang="hr-HR" dirty="0" err="1" smtClean="0"/>
              <a:t>bijekcija</a:t>
            </a:r>
            <a:endParaRPr lang="hr-HR" dirty="0" smtClean="0"/>
          </a:p>
          <a:p>
            <a:r>
              <a:rPr lang="hr-HR" dirty="0" smtClean="0"/>
              <a:t>Za potragu za najboljim </a:t>
            </a:r>
            <a:r>
              <a:rPr lang="hr-HR" dirty="0" err="1" smtClean="0"/>
              <a:t>Sbox</a:t>
            </a:r>
            <a:r>
              <a:rPr lang="hr-HR" dirty="0" smtClean="0"/>
              <a:t>-om, najbolje još uvijek nastaviti s permutacijama niza cijelih brojeva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14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3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hr-HR" dirty="0" smtClean="0"/>
              <a:t>Kriptiranje</a:t>
            </a:r>
          </a:p>
          <a:p>
            <a:r>
              <a:rPr lang="hr-HR" dirty="0" smtClean="0"/>
              <a:t>Traženje najboljeg </a:t>
            </a:r>
            <a:r>
              <a:rPr lang="hr-HR" dirty="0" err="1" smtClean="0"/>
              <a:t>Sbox</a:t>
            </a:r>
            <a:r>
              <a:rPr lang="hr-HR" dirty="0" smtClean="0"/>
              <a:t>-a</a:t>
            </a:r>
          </a:p>
          <a:p>
            <a:r>
              <a:rPr lang="hr-HR" dirty="0" smtClean="0"/>
              <a:t>Prostor rješenja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2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9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Sbox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3448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3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7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evolucije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r>
              <a:rPr lang="hr-HR" dirty="0" smtClean="0"/>
              <a:t>Permutacija niza prirodnih brojeva </a:t>
            </a:r>
          </a:p>
          <a:p>
            <a:r>
              <a:rPr lang="hr-HR" dirty="0" smtClean="0"/>
              <a:t>Bit </a:t>
            </a:r>
            <a:r>
              <a:rPr lang="hr-HR" dirty="0" err="1" smtClean="0"/>
              <a:t>String</a:t>
            </a:r>
            <a:endParaRPr lang="hr-HR" dirty="0" smtClean="0"/>
          </a:p>
          <a:p>
            <a:r>
              <a:rPr lang="hr-HR" dirty="0" err="1" smtClean="0"/>
              <a:t>Cartesian</a:t>
            </a:r>
            <a:r>
              <a:rPr lang="hr-HR" dirty="0" smtClean="0"/>
              <a:t> 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4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99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Cartesian</a:t>
            </a:r>
            <a:r>
              <a:rPr lang="hr-HR" dirty="0" smtClean="0"/>
              <a:t> GA prednosti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hr-HR" dirty="0" smtClean="0"/>
              <a:t>Manji memorijski zahtjevi</a:t>
            </a:r>
          </a:p>
          <a:p>
            <a:r>
              <a:rPr lang="hr-HR" dirty="0" smtClean="0"/>
              <a:t>Trivijalno pretvoriti u </a:t>
            </a:r>
            <a:r>
              <a:rPr lang="hr-HR" dirty="0" err="1" smtClean="0"/>
              <a:t>hardware</a:t>
            </a:r>
            <a:endParaRPr lang="hr-HR" dirty="0" smtClean="0"/>
          </a:p>
          <a:p>
            <a:r>
              <a:rPr lang="hr-HR" dirty="0" err="1" smtClean="0"/>
              <a:t>GlassBox</a:t>
            </a:r>
            <a:r>
              <a:rPr lang="hr-HR" dirty="0" smtClean="0"/>
              <a:t> model, ljudi razumiju što model radi.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14456" y="6356350"/>
            <a:ext cx="762000" cy="365125"/>
          </a:xfrm>
        </p:spPr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5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57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Bool Funkcije</a:t>
            </a:r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70" y="2348880"/>
            <a:ext cx="7151140" cy="345638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92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Cartesian</a:t>
            </a:r>
            <a:r>
              <a:rPr lang="hr-HR" dirty="0" smtClean="0"/>
              <a:t> GA reprezentacija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86464" y="6356350"/>
            <a:ext cx="762000" cy="365125"/>
          </a:xfrm>
        </p:spPr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7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35163"/>
            <a:ext cx="7488832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82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Cartesian</a:t>
            </a:r>
            <a:r>
              <a:rPr lang="hr-HR" dirty="0" smtClean="0"/>
              <a:t> GA 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hr-HR" dirty="0" smtClean="0"/>
              <a:t>Polje cijelih brojeva za jedinku</a:t>
            </a:r>
          </a:p>
          <a:p>
            <a:r>
              <a:rPr lang="hr-HR" dirty="0" smtClean="0"/>
              <a:t>Polje cijelih brojeva za međurezultate</a:t>
            </a:r>
          </a:p>
          <a:p>
            <a:r>
              <a:rPr lang="hr-HR" dirty="0" smtClean="0"/>
              <a:t>Križanje lagano</a:t>
            </a:r>
          </a:p>
          <a:p>
            <a:r>
              <a:rPr lang="hr-HR" dirty="0" smtClean="0"/>
              <a:t>Mutacija komplicirana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8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1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Parametri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latin typeface="Arial" pitchFamily="34" charset="0"/>
                <a:cs typeface="Arial" pitchFamily="34" charset="0"/>
              </a:rPr>
              <a:t>9</a:t>
            </a:fld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51" y="2348880"/>
            <a:ext cx="822079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151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</TotalTime>
  <Words>144</Words>
  <Application>Microsoft Office PowerPoint</Application>
  <PresentationFormat>On-screen Show (4:3)</PresentationFormat>
  <Paragraphs>53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Optimizacija u Kriptografiju</vt:lpstr>
      <vt:lpstr>Uvod</vt:lpstr>
      <vt:lpstr>Sbox</vt:lpstr>
      <vt:lpstr>Vrste evolucije</vt:lpstr>
      <vt:lpstr>Cartesian GA prednosti</vt:lpstr>
      <vt:lpstr>Bool Funkcije</vt:lpstr>
      <vt:lpstr>Cartesian GA reprezentacija</vt:lpstr>
      <vt:lpstr>Cartesian GA implementacija</vt:lpstr>
      <vt:lpstr>Parametri</vt:lpstr>
      <vt:lpstr>Značaljke Sbox-a</vt:lpstr>
      <vt:lpstr>Nelinearnost</vt:lpstr>
      <vt:lpstr>Balansiranost i nelinearnost</vt:lpstr>
      <vt:lpstr>Balansiranost i transparentnost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Optimizacija u Kriptografiju</dc:title>
  <dc:creator>Jovic</dc:creator>
  <cp:lastModifiedBy>Jovic</cp:lastModifiedBy>
  <cp:revision>17</cp:revision>
  <dcterms:created xsi:type="dcterms:W3CDTF">2014-05-27T09:36:13Z</dcterms:created>
  <dcterms:modified xsi:type="dcterms:W3CDTF">2014-06-03T17:17:52Z</dcterms:modified>
</cp:coreProperties>
</file>