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87" r:id="rId9"/>
    <p:sldId id="264" r:id="rId10"/>
    <p:sldId id="271" r:id="rId11"/>
    <p:sldId id="290" r:id="rId12"/>
    <p:sldId id="280" r:id="rId13"/>
    <p:sldId id="281" r:id="rId14"/>
    <p:sldId id="282" r:id="rId15"/>
    <p:sldId id="283" r:id="rId16"/>
    <p:sldId id="289" r:id="rId17"/>
    <p:sldId id="284" r:id="rId18"/>
    <p:sldId id="288" r:id="rId19"/>
    <p:sldId id="286" r:id="rId20"/>
    <p:sldId id="285" r:id="rId21"/>
    <p:sldId id="279" r:id="rId2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ntin Berger" initials="VB" lastIdx="1" clrIdx="0">
    <p:extLst>
      <p:ext uri="{19B8F6BF-5375-455C-9EA6-DF929625EA0E}">
        <p15:presenceInfo xmlns:p15="http://schemas.microsoft.com/office/powerpoint/2012/main" userId="e8c933d266df266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87577" autoAdjust="0"/>
  </p:normalViewPr>
  <p:slideViewPr>
    <p:cSldViewPr snapToGrid="0">
      <p:cViewPr varScale="1">
        <p:scale>
          <a:sx n="114" d="100"/>
          <a:sy n="114" d="100"/>
        </p:scale>
        <p:origin x="14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2E5393-D76C-496F-8C2F-2E979DB54D1C}" type="doc">
      <dgm:prSet loTypeId="urn:microsoft.com/office/officeart/2005/8/layout/hierarchy6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AA0E97F-2933-467C-BF56-10652A98EF51}">
      <dgm:prSet phldrT="[Text]"/>
      <dgm:spPr/>
      <dgm:t>
        <a:bodyPr/>
        <a:lstStyle/>
        <a:p>
          <a:pPr algn="just"/>
          <a:r>
            <a:rPr lang="hr-HR"/>
            <a:t>Korijen</a:t>
          </a:r>
          <a:endParaRPr lang="en-US"/>
        </a:p>
      </dgm:t>
    </dgm:pt>
    <dgm:pt modelId="{C4F59C4D-6A78-4C09-AE70-CC81155BD9CD}" type="parTrans" cxnId="{226E349A-41B3-4D36-B20D-39EA9D006113}">
      <dgm:prSet/>
      <dgm:spPr/>
      <dgm:t>
        <a:bodyPr/>
        <a:lstStyle/>
        <a:p>
          <a:pPr algn="just"/>
          <a:endParaRPr lang="en-US"/>
        </a:p>
      </dgm:t>
    </dgm:pt>
    <dgm:pt modelId="{8AC8EECF-B4FC-4A7E-83D0-7F03DCE358AF}" type="sibTrans" cxnId="{226E349A-41B3-4D36-B20D-39EA9D006113}">
      <dgm:prSet/>
      <dgm:spPr/>
      <dgm:t>
        <a:bodyPr/>
        <a:lstStyle/>
        <a:p>
          <a:pPr algn="just"/>
          <a:endParaRPr lang="en-US"/>
        </a:p>
      </dgm:t>
    </dgm:pt>
    <dgm:pt modelId="{86FBA2D4-9E21-4C7D-923F-4283598D262D}">
      <dgm:prSet phldrT="[Text]"/>
      <dgm:spPr/>
      <dgm:t>
        <a:bodyPr/>
        <a:lstStyle/>
        <a:p>
          <a:pPr algn="just"/>
          <a:r>
            <a:rPr lang="hr-HR"/>
            <a:t>Torzo</a:t>
          </a:r>
          <a:endParaRPr lang="en-US"/>
        </a:p>
      </dgm:t>
    </dgm:pt>
    <dgm:pt modelId="{C89AEE64-7270-4F41-BDC1-9486A8B6002A}" type="parTrans" cxnId="{8F906F01-F2AE-4C10-B837-0F15D4142AB8}">
      <dgm:prSet/>
      <dgm:spPr/>
      <dgm:t>
        <a:bodyPr/>
        <a:lstStyle/>
        <a:p>
          <a:pPr algn="just"/>
          <a:endParaRPr lang="en-US"/>
        </a:p>
      </dgm:t>
    </dgm:pt>
    <dgm:pt modelId="{E4627D61-551B-43BD-BC5D-3804EB254ADE}" type="sibTrans" cxnId="{8F906F01-F2AE-4C10-B837-0F15D4142AB8}">
      <dgm:prSet/>
      <dgm:spPr/>
      <dgm:t>
        <a:bodyPr/>
        <a:lstStyle/>
        <a:p>
          <a:pPr algn="just"/>
          <a:endParaRPr lang="en-US"/>
        </a:p>
      </dgm:t>
    </dgm:pt>
    <dgm:pt modelId="{A1B8DB18-5357-4EA3-B251-D3DFC05D027A}">
      <dgm:prSet/>
      <dgm:spPr/>
      <dgm:t>
        <a:bodyPr/>
        <a:lstStyle/>
        <a:p>
          <a:pPr algn="just"/>
          <a:r>
            <a:rPr lang="hr-HR"/>
            <a:t>Vrat</a:t>
          </a:r>
          <a:endParaRPr lang="en-US"/>
        </a:p>
      </dgm:t>
    </dgm:pt>
    <dgm:pt modelId="{1F3F7EAE-8D04-4635-8164-8B24ECD2D6F9}" type="parTrans" cxnId="{F551186E-A5A5-40DB-923B-57BE4DF491A4}">
      <dgm:prSet/>
      <dgm:spPr/>
      <dgm:t>
        <a:bodyPr/>
        <a:lstStyle/>
        <a:p>
          <a:pPr algn="just"/>
          <a:endParaRPr lang="en-US"/>
        </a:p>
      </dgm:t>
    </dgm:pt>
    <dgm:pt modelId="{27F46118-E78F-4F54-BF47-D8DEA41BBBE0}" type="sibTrans" cxnId="{F551186E-A5A5-40DB-923B-57BE4DF491A4}">
      <dgm:prSet/>
      <dgm:spPr/>
      <dgm:t>
        <a:bodyPr/>
        <a:lstStyle/>
        <a:p>
          <a:pPr algn="just"/>
          <a:endParaRPr lang="en-US"/>
        </a:p>
      </dgm:t>
    </dgm:pt>
    <dgm:pt modelId="{1CC9313C-AC21-490E-A7F1-6FF72C64D570}">
      <dgm:prSet/>
      <dgm:spPr/>
      <dgm:t>
        <a:bodyPr/>
        <a:lstStyle/>
        <a:p>
          <a:pPr algn="just"/>
          <a:r>
            <a:rPr lang="hr-HR"/>
            <a:t>Zdijelica</a:t>
          </a:r>
          <a:endParaRPr lang="en-US"/>
        </a:p>
      </dgm:t>
    </dgm:pt>
    <dgm:pt modelId="{E8D07C68-D3B5-4509-BC7F-79BE6A858745}" type="parTrans" cxnId="{0C96223F-74D6-4BB3-8508-BE01A258823A}">
      <dgm:prSet/>
      <dgm:spPr/>
      <dgm:t>
        <a:bodyPr/>
        <a:lstStyle/>
        <a:p>
          <a:pPr algn="just"/>
          <a:endParaRPr lang="en-US"/>
        </a:p>
      </dgm:t>
    </dgm:pt>
    <dgm:pt modelId="{9480109C-8493-4BE4-AE2B-1102E3E49973}" type="sibTrans" cxnId="{0C96223F-74D6-4BB3-8508-BE01A258823A}">
      <dgm:prSet/>
      <dgm:spPr/>
      <dgm:t>
        <a:bodyPr/>
        <a:lstStyle/>
        <a:p>
          <a:pPr algn="just"/>
          <a:endParaRPr lang="en-US"/>
        </a:p>
      </dgm:t>
    </dgm:pt>
    <dgm:pt modelId="{120CBA12-440C-4DFC-BA63-2D490A1A7466}">
      <dgm:prSet/>
      <dgm:spPr/>
      <dgm:t>
        <a:bodyPr/>
        <a:lstStyle/>
        <a:p>
          <a:pPr algn="just"/>
          <a:r>
            <a:rPr lang="hr-HR"/>
            <a:t>Glava</a:t>
          </a:r>
          <a:endParaRPr lang="en-US"/>
        </a:p>
      </dgm:t>
    </dgm:pt>
    <dgm:pt modelId="{2B09E81F-A8C3-4595-B486-B679464CFA51}" type="parTrans" cxnId="{377D88DD-1681-44F7-801E-A226263E1964}">
      <dgm:prSet/>
      <dgm:spPr/>
      <dgm:t>
        <a:bodyPr/>
        <a:lstStyle/>
        <a:p>
          <a:pPr algn="just"/>
          <a:endParaRPr lang="en-US"/>
        </a:p>
      </dgm:t>
    </dgm:pt>
    <dgm:pt modelId="{99F65B65-4B13-40E8-A6C0-D6791B4D624C}" type="sibTrans" cxnId="{377D88DD-1681-44F7-801E-A226263E1964}">
      <dgm:prSet/>
      <dgm:spPr/>
      <dgm:t>
        <a:bodyPr/>
        <a:lstStyle/>
        <a:p>
          <a:pPr algn="just"/>
          <a:endParaRPr lang="en-US"/>
        </a:p>
      </dgm:t>
    </dgm:pt>
    <dgm:pt modelId="{7AAB204F-2AAD-4EC1-B872-EE9EDF388BA2}">
      <dgm:prSet/>
      <dgm:spPr/>
      <dgm:t>
        <a:bodyPr/>
        <a:lstStyle/>
        <a:p>
          <a:pPr algn="just"/>
          <a:r>
            <a:rPr lang="hr-HR"/>
            <a:t>Lijevo rame</a:t>
          </a:r>
          <a:endParaRPr lang="en-US"/>
        </a:p>
      </dgm:t>
    </dgm:pt>
    <dgm:pt modelId="{F5EC3EDE-11BD-4A55-BC8F-CEA2FEF1C015}" type="parTrans" cxnId="{491ADD65-AFD2-467F-8456-F7F07FC91A8B}">
      <dgm:prSet/>
      <dgm:spPr/>
      <dgm:t>
        <a:bodyPr/>
        <a:lstStyle/>
        <a:p>
          <a:pPr algn="just"/>
          <a:endParaRPr lang="en-US"/>
        </a:p>
      </dgm:t>
    </dgm:pt>
    <dgm:pt modelId="{88BE74BF-822D-4AB9-9674-0B8CFB28F35A}" type="sibTrans" cxnId="{491ADD65-AFD2-467F-8456-F7F07FC91A8B}">
      <dgm:prSet/>
      <dgm:spPr/>
      <dgm:t>
        <a:bodyPr/>
        <a:lstStyle/>
        <a:p>
          <a:pPr algn="just"/>
          <a:endParaRPr lang="en-US"/>
        </a:p>
      </dgm:t>
    </dgm:pt>
    <dgm:pt modelId="{ADCA65D6-980B-4362-BA8C-A7B2B280999C}">
      <dgm:prSet/>
      <dgm:spPr/>
      <dgm:t>
        <a:bodyPr/>
        <a:lstStyle/>
        <a:p>
          <a:pPr algn="just"/>
          <a:r>
            <a:rPr lang="hr-HR"/>
            <a:t>Lijevi lakat</a:t>
          </a:r>
          <a:endParaRPr lang="en-US"/>
        </a:p>
      </dgm:t>
    </dgm:pt>
    <dgm:pt modelId="{87661C50-E761-497A-A6E2-D44096E593A8}" type="parTrans" cxnId="{8ADAB52B-9B69-494C-B446-E34A64320F2C}">
      <dgm:prSet/>
      <dgm:spPr/>
      <dgm:t>
        <a:bodyPr/>
        <a:lstStyle/>
        <a:p>
          <a:pPr algn="just"/>
          <a:endParaRPr lang="en-US"/>
        </a:p>
      </dgm:t>
    </dgm:pt>
    <dgm:pt modelId="{0FC43D69-6B31-42B6-81DC-A517E7C564EA}" type="sibTrans" cxnId="{8ADAB52B-9B69-494C-B446-E34A64320F2C}">
      <dgm:prSet/>
      <dgm:spPr/>
      <dgm:t>
        <a:bodyPr/>
        <a:lstStyle/>
        <a:p>
          <a:pPr algn="just"/>
          <a:endParaRPr lang="en-US"/>
        </a:p>
      </dgm:t>
    </dgm:pt>
    <dgm:pt modelId="{F36BF5F9-6F17-443C-BF22-37845063C99C}">
      <dgm:prSet/>
      <dgm:spPr/>
      <dgm:t>
        <a:bodyPr/>
        <a:lstStyle/>
        <a:p>
          <a:pPr algn="just"/>
          <a:r>
            <a:rPr lang="hr-HR"/>
            <a:t>Desno rame</a:t>
          </a:r>
          <a:endParaRPr lang="en-US"/>
        </a:p>
      </dgm:t>
    </dgm:pt>
    <dgm:pt modelId="{2305E9E0-E947-471E-8C11-C048EFC4FA47}" type="parTrans" cxnId="{DED78FD3-2607-47DF-8ACA-1740D66F4091}">
      <dgm:prSet/>
      <dgm:spPr/>
      <dgm:t>
        <a:bodyPr/>
        <a:lstStyle/>
        <a:p>
          <a:pPr algn="just"/>
          <a:endParaRPr lang="en-US"/>
        </a:p>
      </dgm:t>
    </dgm:pt>
    <dgm:pt modelId="{FB6EA327-5095-4C29-8F63-9F77D5FC5620}" type="sibTrans" cxnId="{DED78FD3-2607-47DF-8ACA-1740D66F4091}">
      <dgm:prSet/>
      <dgm:spPr/>
      <dgm:t>
        <a:bodyPr/>
        <a:lstStyle/>
        <a:p>
          <a:pPr algn="just"/>
          <a:endParaRPr lang="en-US"/>
        </a:p>
      </dgm:t>
    </dgm:pt>
    <dgm:pt modelId="{8FE40216-A525-454B-8AE5-AA98A06EDF4D}">
      <dgm:prSet/>
      <dgm:spPr/>
      <dgm:t>
        <a:bodyPr/>
        <a:lstStyle/>
        <a:p>
          <a:pPr algn="just"/>
          <a:r>
            <a:rPr lang="hr-HR"/>
            <a:t>Desni lakat</a:t>
          </a:r>
          <a:endParaRPr lang="en-US"/>
        </a:p>
      </dgm:t>
    </dgm:pt>
    <dgm:pt modelId="{4FB0D422-E2ED-4089-A8F7-7BC70A5E04D0}" type="parTrans" cxnId="{5D8789E9-9C34-4BD9-B09E-D9F293BEAD73}">
      <dgm:prSet/>
      <dgm:spPr/>
      <dgm:t>
        <a:bodyPr/>
        <a:lstStyle/>
        <a:p>
          <a:pPr algn="just"/>
          <a:endParaRPr lang="en-US"/>
        </a:p>
      </dgm:t>
    </dgm:pt>
    <dgm:pt modelId="{89C341CD-74DF-4C58-A4DC-A09390085F1A}" type="sibTrans" cxnId="{5D8789E9-9C34-4BD9-B09E-D9F293BEAD73}">
      <dgm:prSet/>
      <dgm:spPr/>
      <dgm:t>
        <a:bodyPr/>
        <a:lstStyle/>
        <a:p>
          <a:pPr algn="just"/>
          <a:endParaRPr lang="en-US"/>
        </a:p>
      </dgm:t>
    </dgm:pt>
    <dgm:pt modelId="{B17E0FC0-34BD-4E6A-B409-42B0ACA4D8C4}">
      <dgm:prSet/>
      <dgm:spPr/>
      <dgm:t>
        <a:bodyPr/>
        <a:lstStyle/>
        <a:p>
          <a:pPr algn="just"/>
          <a:r>
            <a:rPr lang="hr-HR"/>
            <a:t>Lijevi ručni zglob</a:t>
          </a:r>
          <a:endParaRPr lang="en-US"/>
        </a:p>
      </dgm:t>
    </dgm:pt>
    <dgm:pt modelId="{637E28A2-D7A6-4A58-8B3D-2E2A80300EB8}" type="parTrans" cxnId="{F8C52793-0369-4E41-84F9-81C44F0CF7AB}">
      <dgm:prSet/>
      <dgm:spPr/>
      <dgm:t>
        <a:bodyPr/>
        <a:lstStyle/>
        <a:p>
          <a:pPr algn="just"/>
          <a:endParaRPr lang="en-US"/>
        </a:p>
      </dgm:t>
    </dgm:pt>
    <dgm:pt modelId="{6ADC43F0-1E62-4DF3-8C25-5F3D44C33022}" type="sibTrans" cxnId="{F8C52793-0369-4E41-84F9-81C44F0CF7AB}">
      <dgm:prSet/>
      <dgm:spPr/>
      <dgm:t>
        <a:bodyPr/>
        <a:lstStyle/>
        <a:p>
          <a:pPr algn="just"/>
          <a:endParaRPr lang="en-US"/>
        </a:p>
      </dgm:t>
    </dgm:pt>
    <dgm:pt modelId="{05F33EEE-389A-44A3-A2CC-BC9ADDEF6F20}">
      <dgm:prSet/>
      <dgm:spPr/>
      <dgm:t>
        <a:bodyPr/>
        <a:lstStyle/>
        <a:p>
          <a:pPr algn="just"/>
          <a:r>
            <a:rPr lang="hr-HR"/>
            <a:t>Desni ručni zglob</a:t>
          </a:r>
          <a:endParaRPr lang="en-US"/>
        </a:p>
      </dgm:t>
    </dgm:pt>
    <dgm:pt modelId="{D28C21A5-517C-4A2D-A7E9-88A30E03EDD1}" type="parTrans" cxnId="{9257845A-06D3-411F-B962-A7BC1EEB86B3}">
      <dgm:prSet/>
      <dgm:spPr/>
      <dgm:t>
        <a:bodyPr/>
        <a:lstStyle/>
        <a:p>
          <a:pPr algn="just"/>
          <a:endParaRPr lang="en-US"/>
        </a:p>
      </dgm:t>
    </dgm:pt>
    <dgm:pt modelId="{A22935BA-8E0E-4860-88D7-392EFFD05096}" type="sibTrans" cxnId="{9257845A-06D3-411F-B962-A7BC1EEB86B3}">
      <dgm:prSet/>
      <dgm:spPr/>
      <dgm:t>
        <a:bodyPr/>
        <a:lstStyle/>
        <a:p>
          <a:pPr algn="just"/>
          <a:endParaRPr lang="en-US"/>
        </a:p>
      </dgm:t>
    </dgm:pt>
    <dgm:pt modelId="{DF04E604-5EEF-4107-92FB-DD8702845E30}">
      <dgm:prSet/>
      <dgm:spPr/>
      <dgm:t>
        <a:bodyPr/>
        <a:lstStyle/>
        <a:p>
          <a:pPr algn="just"/>
          <a:r>
            <a:rPr lang="hr-HR"/>
            <a:t>Desni kuk</a:t>
          </a:r>
          <a:endParaRPr lang="en-US"/>
        </a:p>
      </dgm:t>
    </dgm:pt>
    <dgm:pt modelId="{E265A527-5C47-4BF0-B1D5-9FE6C2EADD98}" type="parTrans" cxnId="{34A82CFA-7709-44FE-BC53-A0DE7433514D}">
      <dgm:prSet/>
      <dgm:spPr/>
      <dgm:t>
        <a:bodyPr/>
        <a:lstStyle/>
        <a:p>
          <a:pPr algn="just"/>
          <a:endParaRPr lang="en-US"/>
        </a:p>
      </dgm:t>
    </dgm:pt>
    <dgm:pt modelId="{56707E8B-8622-4D89-9CCC-C315E4B3FD06}" type="sibTrans" cxnId="{34A82CFA-7709-44FE-BC53-A0DE7433514D}">
      <dgm:prSet/>
      <dgm:spPr/>
      <dgm:t>
        <a:bodyPr/>
        <a:lstStyle/>
        <a:p>
          <a:pPr algn="just"/>
          <a:endParaRPr lang="en-US"/>
        </a:p>
      </dgm:t>
    </dgm:pt>
    <dgm:pt modelId="{0DA3E30C-3092-4AD1-863C-B662950138CC}">
      <dgm:prSet/>
      <dgm:spPr/>
      <dgm:t>
        <a:bodyPr/>
        <a:lstStyle/>
        <a:p>
          <a:pPr algn="just"/>
          <a:r>
            <a:rPr lang="hr-HR"/>
            <a:t>Lijevi kuk</a:t>
          </a:r>
          <a:endParaRPr lang="en-US"/>
        </a:p>
      </dgm:t>
    </dgm:pt>
    <dgm:pt modelId="{1A9E2294-919A-4192-BF60-ECFD215447B0}" type="parTrans" cxnId="{FECB1A73-B945-4825-873E-C77A099FE9FB}">
      <dgm:prSet/>
      <dgm:spPr/>
      <dgm:t>
        <a:bodyPr/>
        <a:lstStyle/>
        <a:p>
          <a:pPr algn="just"/>
          <a:endParaRPr lang="en-US"/>
        </a:p>
      </dgm:t>
    </dgm:pt>
    <dgm:pt modelId="{E06AF532-0D5A-4E5C-8200-6DF3F311B3F8}" type="sibTrans" cxnId="{FECB1A73-B945-4825-873E-C77A099FE9FB}">
      <dgm:prSet/>
      <dgm:spPr/>
      <dgm:t>
        <a:bodyPr/>
        <a:lstStyle/>
        <a:p>
          <a:pPr algn="just"/>
          <a:endParaRPr lang="en-US"/>
        </a:p>
      </dgm:t>
    </dgm:pt>
    <dgm:pt modelId="{96933AC8-E9D4-4150-99A1-4E92C31EB6CF}">
      <dgm:prSet/>
      <dgm:spPr/>
      <dgm:t>
        <a:bodyPr/>
        <a:lstStyle/>
        <a:p>
          <a:pPr algn="just"/>
          <a:r>
            <a:rPr lang="hr-HR"/>
            <a:t>Desno koljeno</a:t>
          </a:r>
          <a:endParaRPr lang="en-US"/>
        </a:p>
      </dgm:t>
    </dgm:pt>
    <dgm:pt modelId="{70071ECB-CDF6-4C03-BE29-8D552932E9CD}" type="parTrans" cxnId="{F8329A96-7AC1-451E-8567-2153F9BE8188}">
      <dgm:prSet/>
      <dgm:spPr/>
      <dgm:t>
        <a:bodyPr/>
        <a:lstStyle/>
        <a:p>
          <a:pPr algn="just"/>
          <a:endParaRPr lang="en-US"/>
        </a:p>
      </dgm:t>
    </dgm:pt>
    <dgm:pt modelId="{37FDED59-0462-4C64-BEFD-8FFA3E31F959}" type="sibTrans" cxnId="{F8329A96-7AC1-451E-8567-2153F9BE8188}">
      <dgm:prSet/>
      <dgm:spPr/>
      <dgm:t>
        <a:bodyPr/>
        <a:lstStyle/>
        <a:p>
          <a:pPr algn="just"/>
          <a:endParaRPr lang="en-US"/>
        </a:p>
      </dgm:t>
    </dgm:pt>
    <dgm:pt modelId="{A5DAA417-1B49-40A0-A7A3-899A952053CF}">
      <dgm:prSet/>
      <dgm:spPr/>
      <dgm:t>
        <a:bodyPr/>
        <a:lstStyle/>
        <a:p>
          <a:pPr algn="just"/>
          <a:r>
            <a:rPr lang="hr-HR"/>
            <a:t>Lijevo koljeno</a:t>
          </a:r>
          <a:endParaRPr lang="en-US"/>
        </a:p>
      </dgm:t>
    </dgm:pt>
    <dgm:pt modelId="{2D328B68-1F99-4214-9C40-13C1CE764F4D}" type="parTrans" cxnId="{1F893480-63B2-41C9-ACF5-612C8DC005A9}">
      <dgm:prSet/>
      <dgm:spPr/>
      <dgm:t>
        <a:bodyPr/>
        <a:lstStyle/>
        <a:p>
          <a:pPr algn="just"/>
          <a:endParaRPr lang="en-US"/>
        </a:p>
      </dgm:t>
    </dgm:pt>
    <dgm:pt modelId="{789F6AED-19D8-4BA2-BF77-F4DF079A3501}" type="sibTrans" cxnId="{1F893480-63B2-41C9-ACF5-612C8DC005A9}">
      <dgm:prSet/>
      <dgm:spPr/>
      <dgm:t>
        <a:bodyPr/>
        <a:lstStyle/>
        <a:p>
          <a:pPr algn="just"/>
          <a:endParaRPr lang="en-US"/>
        </a:p>
      </dgm:t>
    </dgm:pt>
    <dgm:pt modelId="{2095A316-2B7B-449D-83B8-C5B9D420EFB9}">
      <dgm:prSet/>
      <dgm:spPr/>
      <dgm:t>
        <a:bodyPr/>
        <a:lstStyle/>
        <a:p>
          <a:pPr algn="just"/>
          <a:r>
            <a:rPr lang="hr-HR"/>
            <a:t>Desni gležanj</a:t>
          </a:r>
          <a:endParaRPr lang="en-US"/>
        </a:p>
      </dgm:t>
    </dgm:pt>
    <dgm:pt modelId="{4E7941C9-92B5-4D8E-9B76-06B416BCB472}" type="parTrans" cxnId="{DC071795-E616-4D35-9AE5-063F9ACBA9FD}">
      <dgm:prSet/>
      <dgm:spPr/>
      <dgm:t>
        <a:bodyPr/>
        <a:lstStyle/>
        <a:p>
          <a:pPr algn="just"/>
          <a:endParaRPr lang="en-US"/>
        </a:p>
      </dgm:t>
    </dgm:pt>
    <dgm:pt modelId="{5BC85F83-2D86-44D2-B772-9D6B582D4ABB}" type="sibTrans" cxnId="{DC071795-E616-4D35-9AE5-063F9ACBA9FD}">
      <dgm:prSet/>
      <dgm:spPr/>
      <dgm:t>
        <a:bodyPr/>
        <a:lstStyle/>
        <a:p>
          <a:pPr algn="just"/>
          <a:endParaRPr lang="en-US"/>
        </a:p>
      </dgm:t>
    </dgm:pt>
    <dgm:pt modelId="{764C6BC3-4ED8-4D50-A231-B58AE531B2C9}">
      <dgm:prSet/>
      <dgm:spPr/>
      <dgm:t>
        <a:bodyPr/>
        <a:lstStyle/>
        <a:p>
          <a:pPr algn="just"/>
          <a:r>
            <a:rPr lang="hr-HR"/>
            <a:t>Lijevi gležanj</a:t>
          </a:r>
          <a:endParaRPr lang="en-US"/>
        </a:p>
      </dgm:t>
    </dgm:pt>
    <dgm:pt modelId="{85359D03-49DE-457C-8563-B40D32C8C832}" type="parTrans" cxnId="{6642F5B5-3FE8-422D-A441-1965DB424211}">
      <dgm:prSet/>
      <dgm:spPr/>
      <dgm:t>
        <a:bodyPr/>
        <a:lstStyle/>
        <a:p>
          <a:pPr algn="just"/>
          <a:endParaRPr lang="en-US"/>
        </a:p>
      </dgm:t>
    </dgm:pt>
    <dgm:pt modelId="{87D2112B-2200-47E5-9152-7B5FC74B5B98}" type="sibTrans" cxnId="{6642F5B5-3FE8-422D-A441-1965DB424211}">
      <dgm:prSet/>
      <dgm:spPr/>
      <dgm:t>
        <a:bodyPr/>
        <a:lstStyle/>
        <a:p>
          <a:pPr algn="just"/>
          <a:endParaRPr lang="en-US"/>
        </a:p>
      </dgm:t>
    </dgm:pt>
    <dgm:pt modelId="{7AED8D70-B12B-41F5-9A70-A95397A3DF7D}" type="pres">
      <dgm:prSet presAssocID="{BC2E5393-D76C-496F-8C2F-2E979DB54D1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308B562-9FF1-4972-868A-C29DD3B746B2}" type="pres">
      <dgm:prSet presAssocID="{BC2E5393-D76C-496F-8C2F-2E979DB54D1C}" presName="hierFlow" presStyleCnt="0"/>
      <dgm:spPr/>
    </dgm:pt>
    <dgm:pt modelId="{910B3F18-59E7-4702-A971-82654C2DA2E0}" type="pres">
      <dgm:prSet presAssocID="{BC2E5393-D76C-496F-8C2F-2E979DB54D1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3BB458D-E79C-4543-98AF-11A57CDA4DF7}" type="pres">
      <dgm:prSet presAssocID="{DAA0E97F-2933-467C-BF56-10652A98EF51}" presName="Name14" presStyleCnt="0"/>
      <dgm:spPr/>
    </dgm:pt>
    <dgm:pt modelId="{6FE58CE7-3155-477B-B572-AD46822E5D21}" type="pres">
      <dgm:prSet presAssocID="{DAA0E97F-2933-467C-BF56-10652A98EF51}" presName="level1Shape" presStyleLbl="node0" presStyleIdx="0" presStyleCnt="1">
        <dgm:presLayoutVars>
          <dgm:chPref val="3"/>
        </dgm:presLayoutVars>
      </dgm:prSet>
      <dgm:spPr/>
    </dgm:pt>
    <dgm:pt modelId="{03E24314-C9C5-49D2-9D41-894CA452D889}" type="pres">
      <dgm:prSet presAssocID="{DAA0E97F-2933-467C-BF56-10652A98EF51}" presName="hierChild2" presStyleCnt="0"/>
      <dgm:spPr/>
    </dgm:pt>
    <dgm:pt modelId="{FFF300C3-06AD-4668-930D-A27F251EECC3}" type="pres">
      <dgm:prSet presAssocID="{E8D07C68-D3B5-4509-BC7F-79BE6A858745}" presName="Name19" presStyleLbl="parChTrans1D2" presStyleIdx="0" presStyleCnt="2"/>
      <dgm:spPr/>
    </dgm:pt>
    <dgm:pt modelId="{8ED572E9-5D2A-40E9-808F-E10EB57C081F}" type="pres">
      <dgm:prSet presAssocID="{1CC9313C-AC21-490E-A7F1-6FF72C64D570}" presName="Name21" presStyleCnt="0"/>
      <dgm:spPr/>
    </dgm:pt>
    <dgm:pt modelId="{0FB9A9D7-9EEB-4F94-8F94-A113B60ED546}" type="pres">
      <dgm:prSet presAssocID="{1CC9313C-AC21-490E-A7F1-6FF72C64D570}" presName="level2Shape" presStyleLbl="node2" presStyleIdx="0" presStyleCnt="2"/>
      <dgm:spPr/>
    </dgm:pt>
    <dgm:pt modelId="{C0D9899A-5758-469F-B5C1-05F5B69FED81}" type="pres">
      <dgm:prSet presAssocID="{1CC9313C-AC21-490E-A7F1-6FF72C64D570}" presName="hierChild3" presStyleCnt="0"/>
      <dgm:spPr/>
    </dgm:pt>
    <dgm:pt modelId="{576A860C-9F49-4F90-9A2E-115CA02DB000}" type="pres">
      <dgm:prSet presAssocID="{E265A527-5C47-4BF0-B1D5-9FE6C2EADD98}" presName="Name19" presStyleLbl="parChTrans1D3" presStyleIdx="0" presStyleCnt="5"/>
      <dgm:spPr/>
    </dgm:pt>
    <dgm:pt modelId="{E9021047-E3FE-4D73-B4F5-A33E8BFDD9AE}" type="pres">
      <dgm:prSet presAssocID="{DF04E604-5EEF-4107-92FB-DD8702845E30}" presName="Name21" presStyleCnt="0"/>
      <dgm:spPr/>
    </dgm:pt>
    <dgm:pt modelId="{07C4C65D-A8CD-4088-ABFC-F0A1C945EA73}" type="pres">
      <dgm:prSet presAssocID="{DF04E604-5EEF-4107-92FB-DD8702845E30}" presName="level2Shape" presStyleLbl="node3" presStyleIdx="0" presStyleCnt="5"/>
      <dgm:spPr/>
    </dgm:pt>
    <dgm:pt modelId="{697A307A-55C3-4008-950E-ECEAAA8075E2}" type="pres">
      <dgm:prSet presAssocID="{DF04E604-5EEF-4107-92FB-DD8702845E30}" presName="hierChild3" presStyleCnt="0"/>
      <dgm:spPr/>
    </dgm:pt>
    <dgm:pt modelId="{B3AA32A6-D39E-44C8-B9EB-B1964DC9971F}" type="pres">
      <dgm:prSet presAssocID="{70071ECB-CDF6-4C03-BE29-8D552932E9CD}" presName="Name19" presStyleLbl="parChTrans1D4" presStyleIdx="0" presStyleCnt="9"/>
      <dgm:spPr/>
    </dgm:pt>
    <dgm:pt modelId="{FD34F1CB-2BF7-4DDF-B276-69E6587B0373}" type="pres">
      <dgm:prSet presAssocID="{96933AC8-E9D4-4150-99A1-4E92C31EB6CF}" presName="Name21" presStyleCnt="0"/>
      <dgm:spPr/>
    </dgm:pt>
    <dgm:pt modelId="{CAE7EB00-BF79-47C1-A8FD-1783525972A2}" type="pres">
      <dgm:prSet presAssocID="{96933AC8-E9D4-4150-99A1-4E92C31EB6CF}" presName="level2Shape" presStyleLbl="node4" presStyleIdx="0" presStyleCnt="9"/>
      <dgm:spPr/>
    </dgm:pt>
    <dgm:pt modelId="{AFD83C08-F5AC-4102-BCF5-7F2F90434A24}" type="pres">
      <dgm:prSet presAssocID="{96933AC8-E9D4-4150-99A1-4E92C31EB6CF}" presName="hierChild3" presStyleCnt="0"/>
      <dgm:spPr/>
    </dgm:pt>
    <dgm:pt modelId="{07942E36-0B6B-40F8-8C7E-A1924B2EFA15}" type="pres">
      <dgm:prSet presAssocID="{4E7941C9-92B5-4D8E-9B76-06B416BCB472}" presName="Name19" presStyleLbl="parChTrans1D4" presStyleIdx="1" presStyleCnt="9"/>
      <dgm:spPr/>
    </dgm:pt>
    <dgm:pt modelId="{7741C329-21E0-4810-8106-736187A25BBA}" type="pres">
      <dgm:prSet presAssocID="{2095A316-2B7B-449D-83B8-C5B9D420EFB9}" presName="Name21" presStyleCnt="0"/>
      <dgm:spPr/>
    </dgm:pt>
    <dgm:pt modelId="{62038F43-7729-417F-A9D3-D6A1ED20E249}" type="pres">
      <dgm:prSet presAssocID="{2095A316-2B7B-449D-83B8-C5B9D420EFB9}" presName="level2Shape" presStyleLbl="node4" presStyleIdx="1" presStyleCnt="9"/>
      <dgm:spPr/>
    </dgm:pt>
    <dgm:pt modelId="{8548AE4A-C31E-46AC-86A3-D3E66827FE10}" type="pres">
      <dgm:prSet presAssocID="{2095A316-2B7B-449D-83B8-C5B9D420EFB9}" presName="hierChild3" presStyleCnt="0"/>
      <dgm:spPr/>
    </dgm:pt>
    <dgm:pt modelId="{6DD54C59-9ABB-4557-AF16-B33E91B90326}" type="pres">
      <dgm:prSet presAssocID="{1A9E2294-919A-4192-BF60-ECFD215447B0}" presName="Name19" presStyleLbl="parChTrans1D3" presStyleIdx="1" presStyleCnt="5"/>
      <dgm:spPr/>
    </dgm:pt>
    <dgm:pt modelId="{B156B3FA-2A79-4730-826B-3389BE1457DF}" type="pres">
      <dgm:prSet presAssocID="{0DA3E30C-3092-4AD1-863C-B662950138CC}" presName="Name21" presStyleCnt="0"/>
      <dgm:spPr/>
    </dgm:pt>
    <dgm:pt modelId="{4E802471-EF67-42F5-81D5-3518F83466DC}" type="pres">
      <dgm:prSet presAssocID="{0DA3E30C-3092-4AD1-863C-B662950138CC}" presName="level2Shape" presStyleLbl="node3" presStyleIdx="1" presStyleCnt="5"/>
      <dgm:spPr/>
    </dgm:pt>
    <dgm:pt modelId="{E37395F4-D982-4365-8302-F807D1771456}" type="pres">
      <dgm:prSet presAssocID="{0DA3E30C-3092-4AD1-863C-B662950138CC}" presName="hierChild3" presStyleCnt="0"/>
      <dgm:spPr/>
    </dgm:pt>
    <dgm:pt modelId="{E392BC3B-2244-49B4-9572-D255E0507025}" type="pres">
      <dgm:prSet presAssocID="{2D328B68-1F99-4214-9C40-13C1CE764F4D}" presName="Name19" presStyleLbl="parChTrans1D4" presStyleIdx="2" presStyleCnt="9"/>
      <dgm:spPr/>
    </dgm:pt>
    <dgm:pt modelId="{295A0E5E-7D9D-43FC-80A9-56F55BCEF060}" type="pres">
      <dgm:prSet presAssocID="{A5DAA417-1B49-40A0-A7A3-899A952053CF}" presName="Name21" presStyleCnt="0"/>
      <dgm:spPr/>
    </dgm:pt>
    <dgm:pt modelId="{DA52F34E-CE21-4475-B1A0-55044CBB6DC6}" type="pres">
      <dgm:prSet presAssocID="{A5DAA417-1B49-40A0-A7A3-899A952053CF}" presName="level2Shape" presStyleLbl="node4" presStyleIdx="2" presStyleCnt="9"/>
      <dgm:spPr/>
    </dgm:pt>
    <dgm:pt modelId="{5A93D0DF-02DF-4B22-A300-4F7AFFFC5A1A}" type="pres">
      <dgm:prSet presAssocID="{A5DAA417-1B49-40A0-A7A3-899A952053CF}" presName="hierChild3" presStyleCnt="0"/>
      <dgm:spPr/>
    </dgm:pt>
    <dgm:pt modelId="{5B7C986E-7D27-479F-8DD2-E72144DE1A27}" type="pres">
      <dgm:prSet presAssocID="{85359D03-49DE-457C-8563-B40D32C8C832}" presName="Name19" presStyleLbl="parChTrans1D4" presStyleIdx="3" presStyleCnt="9"/>
      <dgm:spPr/>
    </dgm:pt>
    <dgm:pt modelId="{4B510F16-1D57-46DF-8A39-493BE838F8F6}" type="pres">
      <dgm:prSet presAssocID="{764C6BC3-4ED8-4D50-A231-B58AE531B2C9}" presName="Name21" presStyleCnt="0"/>
      <dgm:spPr/>
    </dgm:pt>
    <dgm:pt modelId="{F139CE94-00F9-46FF-B441-B1CD7D0D4251}" type="pres">
      <dgm:prSet presAssocID="{764C6BC3-4ED8-4D50-A231-B58AE531B2C9}" presName="level2Shape" presStyleLbl="node4" presStyleIdx="3" presStyleCnt="9"/>
      <dgm:spPr/>
    </dgm:pt>
    <dgm:pt modelId="{8DE394CA-F489-45D2-9420-CD02BB1D000E}" type="pres">
      <dgm:prSet presAssocID="{764C6BC3-4ED8-4D50-A231-B58AE531B2C9}" presName="hierChild3" presStyleCnt="0"/>
      <dgm:spPr/>
    </dgm:pt>
    <dgm:pt modelId="{3887EAC7-DF3A-44B0-9AFB-FAF38AA5F9AC}" type="pres">
      <dgm:prSet presAssocID="{C89AEE64-7270-4F41-BDC1-9486A8B6002A}" presName="Name19" presStyleLbl="parChTrans1D2" presStyleIdx="1" presStyleCnt="2"/>
      <dgm:spPr/>
    </dgm:pt>
    <dgm:pt modelId="{43C52A3F-14EA-417B-9176-5EB500CBB316}" type="pres">
      <dgm:prSet presAssocID="{86FBA2D4-9E21-4C7D-923F-4283598D262D}" presName="Name21" presStyleCnt="0"/>
      <dgm:spPr/>
    </dgm:pt>
    <dgm:pt modelId="{2F25F03C-0E2B-4E10-A31B-5047BD1AE971}" type="pres">
      <dgm:prSet presAssocID="{86FBA2D4-9E21-4C7D-923F-4283598D262D}" presName="level2Shape" presStyleLbl="node2" presStyleIdx="1" presStyleCnt="2"/>
      <dgm:spPr/>
    </dgm:pt>
    <dgm:pt modelId="{8997BEF9-33DC-4C1E-9047-219E5D4B3233}" type="pres">
      <dgm:prSet presAssocID="{86FBA2D4-9E21-4C7D-923F-4283598D262D}" presName="hierChild3" presStyleCnt="0"/>
      <dgm:spPr/>
    </dgm:pt>
    <dgm:pt modelId="{B60550DB-F6A9-4061-A98D-D31916EE872F}" type="pres">
      <dgm:prSet presAssocID="{1F3F7EAE-8D04-4635-8164-8B24ECD2D6F9}" presName="Name19" presStyleLbl="parChTrans1D3" presStyleIdx="2" presStyleCnt="5"/>
      <dgm:spPr/>
    </dgm:pt>
    <dgm:pt modelId="{DD25C898-AF6E-42CA-8C4E-F51B2D3A3DEA}" type="pres">
      <dgm:prSet presAssocID="{A1B8DB18-5357-4EA3-B251-D3DFC05D027A}" presName="Name21" presStyleCnt="0"/>
      <dgm:spPr/>
    </dgm:pt>
    <dgm:pt modelId="{1EAF7DA6-BB66-4661-BD72-BF16FE338E65}" type="pres">
      <dgm:prSet presAssocID="{A1B8DB18-5357-4EA3-B251-D3DFC05D027A}" presName="level2Shape" presStyleLbl="node3" presStyleIdx="2" presStyleCnt="5"/>
      <dgm:spPr/>
    </dgm:pt>
    <dgm:pt modelId="{51CE07BA-BE81-4CD2-84F6-C12ABFAD4A40}" type="pres">
      <dgm:prSet presAssocID="{A1B8DB18-5357-4EA3-B251-D3DFC05D027A}" presName="hierChild3" presStyleCnt="0"/>
      <dgm:spPr/>
    </dgm:pt>
    <dgm:pt modelId="{D711E2ED-6739-4818-85DB-CCD51AB27379}" type="pres">
      <dgm:prSet presAssocID="{2B09E81F-A8C3-4595-B486-B679464CFA51}" presName="Name19" presStyleLbl="parChTrans1D4" presStyleIdx="4" presStyleCnt="9"/>
      <dgm:spPr/>
    </dgm:pt>
    <dgm:pt modelId="{ADD7F070-5DB3-4D98-A7CF-A47E534D994D}" type="pres">
      <dgm:prSet presAssocID="{120CBA12-440C-4DFC-BA63-2D490A1A7466}" presName="Name21" presStyleCnt="0"/>
      <dgm:spPr/>
    </dgm:pt>
    <dgm:pt modelId="{0E2AF2AF-F506-40D1-BD6F-6899B5BF36CF}" type="pres">
      <dgm:prSet presAssocID="{120CBA12-440C-4DFC-BA63-2D490A1A7466}" presName="level2Shape" presStyleLbl="node4" presStyleIdx="4" presStyleCnt="9"/>
      <dgm:spPr/>
    </dgm:pt>
    <dgm:pt modelId="{43FCB294-0A21-4330-93DB-2BB94FD89E8E}" type="pres">
      <dgm:prSet presAssocID="{120CBA12-440C-4DFC-BA63-2D490A1A7466}" presName="hierChild3" presStyleCnt="0"/>
      <dgm:spPr/>
    </dgm:pt>
    <dgm:pt modelId="{8D350812-2B0D-4180-B0B2-67798831E4D8}" type="pres">
      <dgm:prSet presAssocID="{F5EC3EDE-11BD-4A55-BC8F-CEA2FEF1C015}" presName="Name19" presStyleLbl="parChTrans1D3" presStyleIdx="3" presStyleCnt="5"/>
      <dgm:spPr/>
    </dgm:pt>
    <dgm:pt modelId="{FD708648-9CF3-4356-B03A-B8AD19844DD2}" type="pres">
      <dgm:prSet presAssocID="{7AAB204F-2AAD-4EC1-B872-EE9EDF388BA2}" presName="Name21" presStyleCnt="0"/>
      <dgm:spPr/>
    </dgm:pt>
    <dgm:pt modelId="{0474E25F-E88B-4631-9CC7-9FE4D7A5BAA8}" type="pres">
      <dgm:prSet presAssocID="{7AAB204F-2AAD-4EC1-B872-EE9EDF388BA2}" presName="level2Shape" presStyleLbl="node3" presStyleIdx="3" presStyleCnt="5"/>
      <dgm:spPr/>
    </dgm:pt>
    <dgm:pt modelId="{86F7485C-4B11-4E48-B96A-B81D127ADE31}" type="pres">
      <dgm:prSet presAssocID="{7AAB204F-2AAD-4EC1-B872-EE9EDF388BA2}" presName="hierChild3" presStyleCnt="0"/>
      <dgm:spPr/>
    </dgm:pt>
    <dgm:pt modelId="{6E1C1E1C-6179-401E-B5D4-BA1FDFDC56B3}" type="pres">
      <dgm:prSet presAssocID="{87661C50-E761-497A-A6E2-D44096E593A8}" presName="Name19" presStyleLbl="parChTrans1D4" presStyleIdx="5" presStyleCnt="9"/>
      <dgm:spPr/>
    </dgm:pt>
    <dgm:pt modelId="{452D6F14-5A5A-409D-A76E-DF805F4E0794}" type="pres">
      <dgm:prSet presAssocID="{ADCA65D6-980B-4362-BA8C-A7B2B280999C}" presName="Name21" presStyleCnt="0"/>
      <dgm:spPr/>
    </dgm:pt>
    <dgm:pt modelId="{C6BED844-395C-459B-AC70-990AA0BDFB1F}" type="pres">
      <dgm:prSet presAssocID="{ADCA65D6-980B-4362-BA8C-A7B2B280999C}" presName="level2Shape" presStyleLbl="node4" presStyleIdx="5" presStyleCnt="9"/>
      <dgm:spPr/>
    </dgm:pt>
    <dgm:pt modelId="{7E099317-23DC-4050-ACC8-E8BFBCCD73B0}" type="pres">
      <dgm:prSet presAssocID="{ADCA65D6-980B-4362-BA8C-A7B2B280999C}" presName="hierChild3" presStyleCnt="0"/>
      <dgm:spPr/>
    </dgm:pt>
    <dgm:pt modelId="{91BCE54D-3C5A-4903-9DD2-831C36D90A02}" type="pres">
      <dgm:prSet presAssocID="{637E28A2-D7A6-4A58-8B3D-2E2A80300EB8}" presName="Name19" presStyleLbl="parChTrans1D4" presStyleIdx="6" presStyleCnt="9"/>
      <dgm:spPr/>
    </dgm:pt>
    <dgm:pt modelId="{85A1B03F-E8C4-48E9-8C52-9D88E3DD100F}" type="pres">
      <dgm:prSet presAssocID="{B17E0FC0-34BD-4E6A-B409-42B0ACA4D8C4}" presName="Name21" presStyleCnt="0"/>
      <dgm:spPr/>
    </dgm:pt>
    <dgm:pt modelId="{B1DA887E-2BC9-4E1C-8161-7E55897124EE}" type="pres">
      <dgm:prSet presAssocID="{B17E0FC0-34BD-4E6A-B409-42B0ACA4D8C4}" presName="level2Shape" presStyleLbl="node4" presStyleIdx="6" presStyleCnt="9"/>
      <dgm:spPr/>
    </dgm:pt>
    <dgm:pt modelId="{22D84239-751C-4619-9C44-62C59BAF33DC}" type="pres">
      <dgm:prSet presAssocID="{B17E0FC0-34BD-4E6A-B409-42B0ACA4D8C4}" presName="hierChild3" presStyleCnt="0"/>
      <dgm:spPr/>
    </dgm:pt>
    <dgm:pt modelId="{7F3AAD09-3B52-4B56-B55E-205EF0DFE602}" type="pres">
      <dgm:prSet presAssocID="{2305E9E0-E947-471E-8C11-C048EFC4FA47}" presName="Name19" presStyleLbl="parChTrans1D3" presStyleIdx="4" presStyleCnt="5"/>
      <dgm:spPr/>
    </dgm:pt>
    <dgm:pt modelId="{A968AAA0-3EDE-4B0F-9D31-917CA7201783}" type="pres">
      <dgm:prSet presAssocID="{F36BF5F9-6F17-443C-BF22-37845063C99C}" presName="Name21" presStyleCnt="0"/>
      <dgm:spPr/>
    </dgm:pt>
    <dgm:pt modelId="{62A7A944-33AA-41E9-AB42-663BC885A917}" type="pres">
      <dgm:prSet presAssocID="{F36BF5F9-6F17-443C-BF22-37845063C99C}" presName="level2Shape" presStyleLbl="node3" presStyleIdx="4" presStyleCnt="5"/>
      <dgm:spPr/>
    </dgm:pt>
    <dgm:pt modelId="{9F6F69B6-B6BA-4B75-A55B-3961976D7748}" type="pres">
      <dgm:prSet presAssocID="{F36BF5F9-6F17-443C-BF22-37845063C99C}" presName="hierChild3" presStyleCnt="0"/>
      <dgm:spPr/>
    </dgm:pt>
    <dgm:pt modelId="{20FCD219-21AC-4ECC-8D70-5EE87E2AC81C}" type="pres">
      <dgm:prSet presAssocID="{4FB0D422-E2ED-4089-A8F7-7BC70A5E04D0}" presName="Name19" presStyleLbl="parChTrans1D4" presStyleIdx="7" presStyleCnt="9"/>
      <dgm:spPr/>
    </dgm:pt>
    <dgm:pt modelId="{58C816B1-B2F2-4F7A-B1F1-20D47A7F760E}" type="pres">
      <dgm:prSet presAssocID="{8FE40216-A525-454B-8AE5-AA98A06EDF4D}" presName="Name21" presStyleCnt="0"/>
      <dgm:spPr/>
    </dgm:pt>
    <dgm:pt modelId="{93349FA9-22FD-4648-9177-31F753FB4E71}" type="pres">
      <dgm:prSet presAssocID="{8FE40216-A525-454B-8AE5-AA98A06EDF4D}" presName="level2Shape" presStyleLbl="node4" presStyleIdx="7" presStyleCnt="9"/>
      <dgm:spPr/>
    </dgm:pt>
    <dgm:pt modelId="{5EF96EE4-FAB0-4996-890F-A8B9AE273552}" type="pres">
      <dgm:prSet presAssocID="{8FE40216-A525-454B-8AE5-AA98A06EDF4D}" presName="hierChild3" presStyleCnt="0"/>
      <dgm:spPr/>
    </dgm:pt>
    <dgm:pt modelId="{81820685-D672-4C9B-9004-75FD4B276815}" type="pres">
      <dgm:prSet presAssocID="{D28C21A5-517C-4A2D-A7E9-88A30E03EDD1}" presName="Name19" presStyleLbl="parChTrans1D4" presStyleIdx="8" presStyleCnt="9"/>
      <dgm:spPr/>
    </dgm:pt>
    <dgm:pt modelId="{BE5C40EF-1C64-4B9B-B947-A16B7EEEE71C}" type="pres">
      <dgm:prSet presAssocID="{05F33EEE-389A-44A3-A2CC-BC9ADDEF6F20}" presName="Name21" presStyleCnt="0"/>
      <dgm:spPr/>
    </dgm:pt>
    <dgm:pt modelId="{9921349C-77BE-4567-8957-0AC956D8977C}" type="pres">
      <dgm:prSet presAssocID="{05F33EEE-389A-44A3-A2CC-BC9ADDEF6F20}" presName="level2Shape" presStyleLbl="node4" presStyleIdx="8" presStyleCnt="9"/>
      <dgm:spPr/>
    </dgm:pt>
    <dgm:pt modelId="{DF1044DE-1C39-4CA6-8A1A-66283408D56B}" type="pres">
      <dgm:prSet presAssocID="{05F33EEE-389A-44A3-A2CC-BC9ADDEF6F20}" presName="hierChild3" presStyleCnt="0"/>
      <dgm:spPr/>
    </dgm:pt>
    <dgm:pt modelId="{2DDE145F-FD02-47BE-9BF6-226FED728E5B}" type="pres">
      <dgm:prSet presAssocID="{BC2E5393-D76C-496F-8C2F-2E979DB54D1C}" presName="bgShapesFlow" presStyleCnt="0"/>
      <dgm:spPr/>
    </dgm:pt>
  </dgm:ptLst>
  <dgm:cxnLst>
    <dgm:cxn modelId="{96AE1F51-F5E4-45CF-82DB-6BF603EC1981}" type="presOf" srcId="{2D328B68-1F99-4214-9C40-13C1CE764F4D}" destId="{E392BC3B-2244-49B4-9572-D255E0507025}" srcOrd="0" destOrd="0" presId="urn:microsoft.com/office/officeart/2005/8/layout/hierarchy6"/>
    <dgm:cxn modelId="{9C10613E-BF0F-4250-B816-3BBEAA47F16A}" type="presOf" srcId="{1F3F7EAE-8D04-4635-8164-8B24ECD2D6F9}" destId="{B60550DB-F6A9-4061-A98D-D31916EE872F}" srcOrd="0" destOrd="0" presId="urn:microsoft.com/office/officeart/2005/8/layout/hierarchy6"/>
    <dgm:cxn modelId="{DC071795-E616-4D35-9AE5-063F9ACBA9FD}" srcId="{96933AC8-E9D4-4150-99A1-4E92C31EB6CF}" destId="{2095A316-2B7B-449D-83B8-C5B9D420EFB9}" srcOrd="0" destOrd="0" parTransId="{4E7941C9-92B5-4D8E-9B76-06B416BCB472}" sibTransId="{5BC85F83-2D86-44D2-B772-9D6B582D4ABB}"/>
    <dgm:cxn modelId="{81FDDDF4-1BB0-4CFC-94E0-C2E603741A34}" type="presOf" srcId="{8FE40216-A525-454B-8AE5-AA98A06EDF4D}" destId="{93349FA9-22FD-4648-9177-31F753FB4E71}" srcOrd="0" destOrd="0" presId="urn:microsoft.com/office/officeart/2005/8/layout/hierarchy6"/>
    <dgm:cxn modelId="{105945F7-03E5-4FBF-BE65-00EA5789DF0A}" type="presOf" srcId="{E265A527-5C47-4BF0-B1D5-9FE6C2EADD98}" destId="{576A860C-9F49-4F90-9A2E-115CA02DB000}" srcOrd="0" destOrd="0" presId="urn:microsoft.com/office/officeart/2005/8/layout/hierarchy6"/>
    <dgm:cxn modelId="{DB6824A2-DA47-475C-AD64-5D5ADB68B9D0}" type="presOf" srcId="{E8D07C68-D3B5-4509-BC7F-79BE6A858745}" destId="{FFF300C3-06AD-4668-930D-A27F251EECC3}" srcOrd="0" destOrd="0" presId="urn:microsoft.com/office/officeart/2005/8/layout/hierarchy6"/>
    <dgm:cxn modelId="{877EF081-F43B-4468-874B-86CDCEA3CA35}" type="presOf" srcId="{85359D03-49DE-457C-8563-B40D32C8C832}" destId="{5B7C986E-7D27-479F-8DD2-E72144DE1A27}" srcOrd="0" destOrd="0" presId="urn:microsoft.com/office/officeart/2005/8/layout/hierarchy6"/>
    <dgm:cxn modelId="{377D88DD-1681-44F7-801E-A226263E1964}" srcId="{A1B8DB18-5357-4EA3-B251-D3DFC05D027A}" destId="{120CBA12-440C-4DFC-BA63-2D490A1A7466}" srcOrd="0" destOrd="0" parTransId="{2B09E81F-A8C3-4595-B486-B679464CFA51}" sibTransId="{99F65B65-4B13-40E8-A6C0-D6791B4D624C}"/>
    <dgm:cxn modelId="{EA65EA6A-C452-461B-8007-410F03B4F84C}" type="presOf" srcId="{A1B8DB18-5357-4EA3-B251-D3DFC05D027A}" destId="{1EAF7DA6-BB66-4661-BD72-BF16FE338E65}" srcOrd="0" destOrd="0" presId="urn:microsoft.com/office/officeart/2005/8/layout/hierarchy6"/>
    <dgm:cxn modelId="{29708488-AD8C-4909-8DC0-8C0365943364}" type="presOf" srcId="{86FBA2D4-9E21-4C7D-923F-4283598D262D}" destId="{2F25F03C-0E2B-4E10-A31B-5047BD1AE971}" srcOrd="0" destOrd="0" presId="urn:microsoft.com/office/officeart/2005/8/layout/hierarchy6"/>
    <dgm:cxn modelId="{491ADD65-AFD2-467F-8456-F7F07FC91A8B}" srcId="{86FBA2D4-9E21-4C7D-923F-4283598D262D}" destId="{7AAB204F-2AAD-4EC1-B872-EE9EDF388BA2}" srcOrd="1" destOrd="0" parTransId="{F5EC3EDE-11BD-4A55-BC8F-CEA2FEF1C015}" sibTransId="{88BE74BF-822D-4AB9-9674-0B8CFB28F35A}"/>
    <dgm:cxn modelId="{F551186E-A5A5-40DB-923B-57BE4DF491A4}" srcId="{86FBA2D4-9E21-4C7D-923F-4283598D262D}" destId="{A1B8DB18-5357-4EA3-B251-D3DFC05D027A}" srcOrd="0" destOrd="0" parTransId="{1F3F7EAE-8D04-4635-8164-8B24ECD2D6F9}" sibTransId="{27F46118-E78F-4F54-BF47-D8DEA41BBBE0}"/>
    <dgm:cxn modelId="{473F8C37-AC17-4347-8188-54CDAFC9963D}" type="presOf" srcId="{F36BF5F9-6F17-443C-BF22-37845063C99C}" destId="{62A7A944-33AA-41E9-AB42-663BC885A917}" srcOrd="0" destOrd="0" presId="urn:microsoft.com/office/officeart/2005/8/layout/hierarchy6"/>
    <dgm:cxn modelId="{6642F5B5-3FE8-422D-A441-1965DB424211}" srcId="{A5DAA417-1B49-40A0-A7A3-899A952053CF}" destId="{764C6BC3-4ED8-4D50-A231-B58AE531B2C9}" srcOrd="0" destOrd="0" parTransId="{85359D03-49DE-457C-8563-B40D32C8C832}" sibTransId="{87D2112B-2200-47E5-9152-7B5FC74B5B98}"/>
    <dgm:cxn modelId="{AD5F793B-526D-4DA7-86AE-17BC7BEB89C5}" type="presOf" srcId="{0DA3E30C-3092-4AD1-863C-B662950138CC}" destId="{4E802471-EF67-42F5-81D5-3518F83466DC}" srcOrd="0" destOrd="0" presId="urn:microsoft.com/office/officeart/2005/8/layout/hierarchy6"/>
    <dgm:cxn modelId="{DED78FD3-2607-47DF-8ACA-1740D66F4091}" srcId="{86FBA2D4-9E21-4C7D-923F-4283598D262D}" destId="{F36BF5F9-6F17-443C-BF22-37845063C99C}" srcOrd="2" destOrd="0" parTransId="{2305E9E0-E947-471E-8C11-C048EFC4FA47}" sibTransId="{FB6EA327-5095-4C29-8F63-9F77D5FC5620}"/>
    <dgm:cxn modelId="{CA3B8107-11C7-4687-8A14-DF86CE092449}" type="presOf" srcId="{4E7941C9-92B5-4D8E-9B76-06B416BCB472}" destId="{07942E36-0B6B-40F8-8C7E-A1924B2EFA15}" srcOrd="0" destOrd="0" presId="urn:microsoft.com/office/officeart/2005/8/layout/hierarchy6"/>
    <dgm:cxn modelId="{F27FD3E6-37BF-48B2-A66D-E80BFBD07D55}" type="presOf" srcId="{120CBA12-440C-4DFC-BA63-2D490A1A7466}" destId="{0E2AF2AF-F506-40D1-BD6F-6899B5BF36CF}" srcOrd="0" destOrd="0" presId="urn:microsoft.com/office/officeart/2005/8/layout/hierarchy6"/>
    <dgm:cxn modelId="{ECA7CDE5-0F57-4BE7-BA71-C4A7E882463C}" type="presOf" srcId="{637E28A2-D7A6-4A58-8B3D-2E2A80300EB8}" destId="{91BCE54D-3C5A-4903-9DD2-831C36D90A02}" srcOrd="0" destOrd="0" presId="urn:microsoft.com/office/officeart/2005/8/layout/hierarchy6"/>
    <dgm:cxn modelId="{3A86F276-ABB6-450E-ACF8-E14D22801F57}" type="presOf" srcId="{F5EC3EDE-11BD-4A55-BC8F-CEA2FEF1C015}" destId="{8D350812-2B0D-4180-B0B2-67798831E4D8}" srcOrd="0" destOrd="0" presId="urn:microsoft.com/office/officeart/2005/8/layout/hierarchy6"/>
    <dgm:cxn modelId="{2DB9D407-9F10-4B46-903F-5097D13C3A50}" type="presOf" srcId="{87661C50-E761-497A-A6E2-D44096E593A8}" destId="{6E1C1E1C-6179-401E-B5D4-BA1FDFDC56B3}" srcOrd="0" destOrd="0" presId="urn:microsoft.com/office/officeart/2005/8/layout/hierarchy6"/>
    <dgm:cxn modelId="{B5F84FEF-E2DA-4DF8-91CD-8D53E1E52715}" type="presOf" srcId="{96933AC8-E9D4-4150-99A1-4E92C31EB6CF}" destId="{CAE7EB00-BF79-47C1-A8FD-1783525972A2}" srcOrd="0" destOrd="0" presId="urn:microsoft.com/office/officeart/2005/8/layout/hierarchy6"/>
    <dgm:cxn modelId="{5F818104-79CB-4831-A5CE-4E5F036DEA3D}" type="presOf" srcId="{D28C21A5-517C-4A2D-A7E9-88A30E03EDD1}" destId="{81820685-D672-4C9B-9004-75FD4B276815}" srcOrd="0" destOrd="0" presId="urn:microsoft.com/office/officeart/2005/8/layout/hierarchy6"/>
    <dgm:cxn modelId="{9257845A-06D3-411F-B962-A7BC1EEB86B3}" srcId="{8FE40216-A525-454B-8AE5-AA98A06EDF4D}" destId="{05F33EEE-389A-44A3-A2CC-BC9ADDEF6F20}" srcOrd="0" destOrd="0" parTransId="{D28C21A5-517C-4A2D-A7E9-88A30E03EDD1}" sibTransId="{A22935BA-8E0E-4860-88D7-392EFFD05096}"/>
    <dgm:cxn modelId="{F8C52793-0369-4E41-84F9-81C44F0CF7AB}" srcId="{ADCA65D6-980B-4362-BA8C-A7B2B280999C}" destId="{B17E0FC0-34BD-4E6A-B409-42B0ACA4D8C4}" srcOrd="0" destOrd="0" parTransId="{637E28A2-D7A6-4A58-8B3D-2E2A80300EB8}" sibTransId="{6ADC43F0-1E62-4DF3-8C25-5F3D44C33022}"/>
    <dgm:cxn modelId="{F8329A96-7AC1-451E-8567-2153F9BE8188}" srcId="{DF04E604-5EEF-4107-92FB-DD8702845E30}" destId="{96933AC8-E9D4-4150-99A1-4E92C31EB6CF}" srcOrd="0" destOrd="0" parTransId="{70071ECB-CDF6-4C03-BE29-8D552932E9CD}" sibTransId="{37FDED59-0462-4C64-BEFD-8FFA3E31F959}"/>
    <dgm:cxn modelId="{369EFA5D-A50C-4143-A37A-68842806B5AA}" type="presOf" srcId="{7AAB204F-2AAD-4EC1-B872-EE9EDF388BA2}" destId="{0474E25F-E88B-4631-9CC7-9FE4D7A5BAA8}" srcOrd="0" destOrd="0" presId="urn:microsoft.com/office/officeart/2005/8/layout/hierarchy6"/>
    <dgm:cxn modelId="{18A99121-6D1B-4033-AA26-33A6A415407F}" type="presOf" srcId="{70071ECB-CDF6-4C03-BE29-8D552932E9CD}" destId="{B3AA32A6-D39E-44C8-B9EB-B1964DC9971F}" srcOrd="0" destOrd="0" presId="urn:microsoft.com/office/officeart/2005/8/layout/hierarchy6"/>
    <dgm:cxn modelId="{9939D0E4-7858-4BAC-BB04-3155BAF526F4}" type="presOf" srcId="{DF04E604-5EEF-4107-92FB-DD8702845E30}" destId="{07C4C65D-A8CD-4088-ABFC-F0A1C945EA73}" srcOrd="0" destOrd="0" presId="urn:microsoft.com/office/officeart/2005/8/layout/hierarchy6"/>
    <dgm:cxn modelId="{4194CF3D-E8F1-40F8-97AF-5C0D42383353}" type="presOf" srcId="{1A9E2294-919A-4192-BF60-ECFD215447B0}" destId="{6DD54C59-9ABB-4557-AF16-B33E91B90326}" srcOrd="0" destOrd="0" presId="urn:microsoft.com/office/officeart/2005/8/layout/hierarchy6"/>
    <dgm:cxn modelId="{18BDAAF3-5208-4421-8ADF-7D6E589C77E4}" type="presOf" srcId="{1CC9313C-AC21-490E-A7F1-6FF72C64D570}" destId="{0FB9A9D7-9EEB-4F94-8F94-A113B60ED546}" srcOrd="0" destOrd="0" presId="urn:microsoft.com/office/officeart/2005/8/layout/hierarchy6"/>
    <dgm:cxn modelId="{FBD4E84C-0ABD-401A-A2C0-D02B39F5549F}" type="presOf" srcId="{2B09E81F-A8C3-4595-B486-B679464CFA51}" destId="{D711E2ED-6739-4818-85DB-CCD51AB27379}" srcOrd="0" destOrd="0" presId="urn:microsoft.com/office/officeart/2005/8/layout/hierarchy6"/>
    <dgm:cxn modelId="{0C96223F-74D6-4BB3-8508-BE01A258823A}" srcId="{DAA0E97F-2933-467C-BF56-10652A98EF51}" destId="{1CC9313C-AC21-490E-A7F1-6FF72C64D570}" srcOrd="0" destOrd="0" parTransId="{E8D07C68-D3B5-4509-BC7F-79BE6A858745}" sibTransId="{9480109C-8493-4BE4-AE2B-1102E3E49973}"/>
    <dgm:cxn modelId="{6FE0E482-1328-44AE-B3FA-9C53640548F9}" type="presOf" srcId="{2095A316-2B7B-449D-83B8-C5B9D420EFB9}" destId="{62038F43-7729-417F-A9D3-D6A1ED20E249}" srcOrd="0" destOrd="0" presId="urn:microsoft.com/office/officeart/2005/8/layout/hierarchy6"/>
    <dgm:cxn modelId="{FECB1A73-B945-4825-873E-C77A099FE9FB}" srcId="{1CC9313C-AC21-490E-A7F1-6FF72C64D570}" destId="{0DA3E30C-3092-4AD1-863C-B662950138CC}" srcOrd="1" destOrd="0" parTransId="{1A9E2294-919A-4192-BF60-ECFD215447B0}" sibTransId="{E06AF532-0D5A-4E5C-8200-6DF3F311B3F8}"/>
    <dgm:cxn modelId="{34A82CFA-7709-44FE-BC53-A0DE7433514D}" srcId="{1CC9313C-AC21-490E-A7F1-6FF72C64D570}" destId="{DF04E604-5EEF-4107-92FB-DD8702845E30}" srcOrd="0" destOrd="0" parTransId="{E265A527-5C47-4BF0-B1D5-9FE6C2EADD98}" sibTransId="{56707E8B-8622-4D89-9CCC-C315E4B3FD06}"/>
    <dgm:cxn modelId="{FC592C54-D480-4BB8-9B00-A64B6B4772D8}" type="presOf" srcId="{BC2E5393-D76C-496F-8C2F-2E979DB54D1C}" destId="{7AED8D70-B12B-41F5-9A70-A95397A3DF7D}" srcOrd="0" destOrd="0" presId="urn:microsoft.com/office/officeart/2005/8/layout/hierarchy6"/>
    <dgm:cxn modelId="{08F59ACC-CBE1-498A-81D1-C57F34354067}" type="presOf" srcId="{2305E9E0-E947-471E-8C11-C048EFC4FA47}" destId="{7F3AAD09-3B52-4B56-B55E-205EF0DFE602}" srcOrd="0" destOrd="0" presId="urn:microsoft.com/office/officeart/2005/8/layout/hierarchy6"/>
    <dgm:cxn modelId="{726FD601-84EA-4397-82BA-FD63FC2EA78A}" type="presOf" srcId="{4FB0D422-E2ED-4089-A8F7-7BC70A5E04D0}" destId="{20FCD219-21AC-4ECC-8D70-5EE87E2AC81C}" srcOrd="0" destOrd="0" presId="urn:microsoft.com/office/officeart/2005/8/layout/hierarchy6"/>
    <dgm:cxn modelId="{E3D831B6-ADFF-4A7C-8A65-7FAC53D1FBEF}" type="presOf" srcId="{DAA0E97F-2933-467C-BF56-10652A98EF51}" destId="{6FE58CE7-3155-477B-B572-AD46822E5D21}" srcOrd="0" destOrd="0" presId="urn:microsoft.com/office/officeart/2005/8/layout/hierarchy6"/>
    <dgm:cxn modelId="{63AAD31C-01E9-40E6-8F92-33330FFD0F56}" type="presOf" srcId="{764C6BC3-4ED8-4D50-A231-B58AE531B2C9}" destId="{F139CE94-00F9-46FF-B441-B1CD7D0D4251}" srcOrd="0" destOrd="0" presId="urn:microsoft.com/office/officeart/2005/8/layout/hierarchy6"/>
    <dgm:cxn modelId="{30B75D03-4445-4A6A-AA80-024019656C3D}" type="presOf" srcId="{A5DAA417-1B49-40A0-A7A3-899A952053CF}" destId="{DA52F34E-CE21-4475-B1A0-55044CBB6DC6}" srcOrd="0" destOrd="0" presId="urn:microsoft.com/office/officeart/2005/8/layout/hierarchy6"/>
    <dgm:cxn modelId="{5BA0F453-5AAE-40E4-966A-4B08CAE7011C}" type="presOf" srcId="{C89AEE64-7270-4F41-BDC1-9486A8B6002A}" destId="{3887EAC7-DF3A-44B0-9AFB-FAF38AA5F9AC}" srcOrd="0" destOrd="0" presId="urn:microsoft.com/office/officeart/2005/8/layout/hierarchy6"/>
    <dgm:cxn modelId="{1614265E-C650-487D-AEDD-1DBC194B27F5}" type="presOf" srcId="{ADCA65D6-980B-4362-BA8C-A7B2B280999C}" destId="{C6BED844-395C-459B-AC70-990AA0BDFB1F}" srcOrd="0" destOrd="0" presId="urn:microsoft.com/office/officeart/2005/8/layout/hierarchy6"/>
    <dgm:cxn modelId="{226E349A-41B3-4D36-B20D-39EA9D006113}" srcId="{BC2E5393-D76C-496F-8C2F-2E979DB54D1C}" destId="{DAA0E97F-2933-467C-BF56-10652A98EF51}" srcOrd="0" destOrd="0" parTransId="{C4F59C4D-6A78-4C09-AE70-CC81155BD9CD}" sibTransId="{8AC8EECF-B4FC-4A7E-83D0-7F03DCE358AF}"/>
    <dgm:cxn modelId="{F8CC2FF7-582E-474D-A20F-C8719E24E197}" type="presOf" srcId="{05F33EEE-389A-44A3-A2CC-BC9ADDEF6F20}" destId="{9921349C-77BE-4567-8957-0AC956D8977C}" srcOrd="0" destOrd="0" presId="urn:microsoft.com/office/officeart/2005/8/layout/hierarchy6"/>
    <dgm:cxn modelId="{5D8789E9-9C34-4BD9-B09E-D9F293BEAD73}" srcId="{F36BF5F9-6F17-443C-BF22-37845063C99C}" destId="{8FE40216-A525-454B-8AE5-AA98A06EDF4D}" srcOrd="0" destOrd="0" parTransId="{4FB0D422-E2ED-4089-A8F7-7BC70A5E04D0}" sibTransId="{89C341CD-74DF-4C58-A4DC-A09390085F1A}"/>
    <dgm:cxn modelId="{1F893480-63B2-41C9-ACF5-612C8DC005A9}" srcId="{0DA3E30C-3092-4AD1-863C-B662950138CC}" destId="{A5DAA417-1B49-40A0-A7A3-899A952053CF}" srcOrd="0" destOrd="0" parTransId="{2D328B68-1F99-4214-9C40-13C1CE764F4D}" sibTransId="{789F6AED-19D8-4BA2-BF77-F4DF079A3501}"/>
    <dgm:cxn modelId="{8ADAB52B-9B69-494C-B446-E34A64320F2C}" srcId="{7AAB204F-2AAD-4EC1-B872-EE9EDF388BA2}" destId="{ADCA65D6-980B-4362-BA8C-A7B2B280999C}" srcOrd="0" destOrd="0" parTransId="{87661C50-E761-497A-A6E2-D44096E593A8}" sibTransId="{0FC43D69-6B31-42B6-81DC-A517E7C564EA}"/>
    <dgm:cxn modelId="{8F906F01-F2AE-4C10-B837-0F15D4142AB8}" srcId="{DAA0E97F-2933-467C-BF56-10652A98EF51}" destId="{86FBA2D4-9E21-4C7D-923F-4283598D262D}" srcOrd="1" destOrd="0" parTransId="{C89AEE64-7270-4F41-BDC1-9486A8B6002A}" sibTransId="{E4627D61-551B-43BD-BC5D-3804EB254ADE}"/>
    <dgm:cxn modelId="{054DE867-0C81-458A-8B0E-973A3636D730}" type="presOf" srcId="{B17E0FC0-34BD-4E6A-B409-42B0ACA4D8C4}" destId="{B1DA887E-2BC9-4E1C-8161-7E55897124EE}" srcOrd="0" destOrd="0" presId="urn:microsoft.com/office/officeart/2005/8/layout/hierarchy6"/>
    <dgm:cxn modelId="{1256C66C-87E7-4943-BA96-30D565C31449}" type="presParOf" srcId="{7AED8D70-B12B-41F5-9A70-A95397A3DF7D}" destId="{F308B562-9FF1-4972-868A-C29DD3B746B2}" srcOrd="0" destOrd="0" presId="urn:microsoft.com/office/officeart/2005/8/layout/hierarchy6"/>
    <dgm:cxn modelId="{4FBB4E74-B9CE-4962-B218-29D63FF113DA}" type="presParOf" srcId="{F308B562-9FF1-4972-868A-C29DD3B746B2}" destId="{910B3F18-59E7-4702-A971-82654C2DA2E0}" srcOrd="0" destOrd="0" presId="urn:microsoft.com/office/officeart/2005/8/layout/hierarchy6"/>
    <dgm:cxn modelId="{869CCBE2-8CA0-43F9-BA49-2F538769535B}" type="presParOf" srcId="{910B3F18-59E7-4702-A971-82654C2DA2E0}" destId="{53BB458D-E79C-4543-98AF-11A57CDA4DF7}" srcOrd="0" destOrd="0" presId="urn:microsoft.com/office/officeart/2005/8/layout/hierarchy6"/>
    <dgm:cxn modelId="{C0C89117-BD57-4248-B49A-98CD13B21D3E}" type="presParOf" srcId="{53BB458D-E79C-4543-98AF-11A57CDA4DF7}" destId="{6FE58CE7-3155-477B-B572-AD46822E5D21}" srcOrd="0" destOrd="0" presId="urn:microsoft.com/office/officeart/2005/8/layout/hierarchy6"/>
    <dgm:cxn modelId="{AA4A6DEE-9929-47F0-84C4-5DD2C4B0B8A8}" type="presParOf" srcId="{53BB458D-E79C-4543-98AF-11A57CDA4DF7}" destId="{03E24314-C9C5-49D2-9D41-894CA452D889}" srcOrd="1" destOrd="0" presId="urn:microsoft.com/office/officeart/2005/8/layout/hierarchy6"/>
    <dgm:cxn modelId="{274202AF-E92B-41BD-9A20-920573AEE3F6}" type="presParOf" srcId="{03E24314-C9C5-49D2-9D41-894CA452D889}" destId="{FFF300C3-06AD-4668-930D-A27F251EECC3}" srcOrd="0" destOrd="0" presId="urn:microsoft.com/office/officeart/2005/8/layout/hierarchy6"/>
    <dgm:cxn modelId="{89B52E84-5735-400A-A715-897F9FAFDE7C}" type="presParOf" srcId="{03E24314-C9C5-49D2-9D41-894CA452D889}" destId="{8ED572E9-5D2A-40E9-808F-E10EB57C081F}" srcOrd="1" destOrd="0" presId="urn:microsoft.com/office/officeart/2005/8/layout/hierarchy6"/>
    <dgm:cxn modelId="{17508842-1ED8-49B9-833E-11D92625E6C8}" type="presParOf" srcId="{8ED572E9-5D2A-40E9-808F-E10EB57C081F}" destId="{0FB9A9D7-9EEB-4F94-8F94-A113B60ED546}" srcOrd="0" destOrd="0" presId="urn:microsoft.com/office/officeart/2005/8/layout/hierarchy6"/>
    <dgm:cxn modelId="{0AEA034A-126D-4B74-AE25-2BC1421CF15F}" type="presParOf" srcId="{8ED572E9-5D2A-40E9-808F-E10EB57C081F}" destId="{C0D9899A-5758-469F-B5C1-05F5B69FED81}" srcOrd="1" destOrd="0" presId="urn:microsoft.com/office/officeart/2005/8/layout/hierarchy6"/>
    <dgm:cxn modelId="{845C4951-BE27-4CD4-B984-FF2B819D4E08}" type="presParOf" srcId="{C0D9899A-5758-469F-B5C1-05F5B69FED81}" destId="{576A860C-9F49-4F90-9A2E-115CA02DB000}" srcOrd="0" destOrd="0" presId="urn:microsoft.com/office/officeart/2005/8/layout/hierarchy6"/>
    <dgm:cxn modelId="{FF94A4B0-2C2F-4D1A-B83A-1419F4EBFC5C}" type="presParOf" srcId="{C0D9899A-5758-469F-B5C1-05F5B69FED81}" destId="{E9021047-E3FE-4D73-B4F5-A33E8BFDD9AE}" srcOrd="1" destOrd="0" presId="urn:microsoft.com/office/officeart/2005/8/layout/hierarchy6"/>
    <dgm:cxn modelId="{40B35C49-C6A7-4CD5-88EF-F16840D76956}" type="presParOf" srcId="{E9021047-E3FE-4D73-B4F5-A33E8BFDD9AE}" destId="{07C4C65D-A8CD-4088-ABFC-F0A1C945EA73}" srcOrd="0" destOrd="0" presId="urn:microsoft.com/office/officeart/2005/8/layout/hierarchy6"/>
    <dgm:cxn modelId="{9B7B4228-167E-4E43-A516-7AF6C98F6B15}" type="presParOf" srcId="{E9021047-E3FE-4D73-B4F5-A33E8BFDD9AE}" destId="{697A307A-55C3-4008-950E-ECEAAA8075E2}" srcOrd="1" destOrd="0" presId="urn:microsoft.com/office/officeart/2005/8/layout/hierarchy6"/>
    <dgm:cxn modelId="{75D8CFF3-0402-4823-AE7D-FC36B125F26B}" type="presParOf" srcId="{697A307A-55C3-4008-950E-ECEAAA8075E2}" destId="{B3AA32A6-D39E-44C8-B9EB-B1964DC9971F}" srcOrd="0" destOrd="0" presId="urn:microsoft.com/office/officeart/2005/8/layout/hierarchy6"/>
    <dgm:cxn modelId="{C90C346D-E00D-4488-A90F-45DECC9163C6}" type="presParOf" srcId="{697A307A-55C3-4008-950E-ECEAAA8075E2}" destId="{FD34F1CB-2BF7-4DDF-B276-69E6587B0373}" srcOrd="1" destOrd="0" presId="urn:microsoft.com/office/officeart/2005/8/layout/hierarchy6"/>
    <dgm:cxn modelId="{BDD56576-6058-4DCF-927E-9720E4EC8CFB}" type="presParOf" srcId="{FD34F1CB-2BF7-4DDF-B276-69E6587B0373}" destId="{CAE7EB00-BF79-47C1-A8FD-1783525972A2}" srcOrd="0" destOrd="0" presId="urn:microsoft.com/office/officeart/2005/8/layout/hierarchy6"/>
    <dgm:cxn modelId="{ACD49D24-E26B-4065-8E65-21A523B8C5DF}" type="presParOf" srcId="{FD34F1CB-2BF7-4DDF-B276-69E6587B0373}" destId="{AFD83C08-F5AC-4102-BCF5-7F2F90434A24}" srcOrd="1" destOrd="0" presId="urn:microsoft.com/office/officeart/2005/8/layout/hierarchy6"/>
    <dgm:cxn modelId="{6F008516-F31E-42BE-8C95-3F85D49676C3}" type="presParOf" srcId="{AFD83C08-F5AC-4102-BCF5-7F2F90434A24}" destId="{07942E36-0B6B-40F8-8C7E-A1924B2EFA15}" srcOrd="0" destOrd="0" presId="urn:microsoft.com/office/officeart/2005/8/layout/hierarchy6"/>
    <dgm:cxn modelId="{806E22A6-347F-4C6B-9EDC-2B09BA30ED7C}" type="presParOf" srcId="{AFD83C08-F5AC-4102-BCF5-7F2F90434A24}" destId="{7741C329-21E0-4810-8106-736187A25BBA}" srcOrd="1" destOrd="0" presId="urn:microsoft.com/office/officeart/2005/8/layout/hierarchy6"/>
    <dgm:cxn modelId="{60317553-AF4B-458D-9EFB-A42CCD034C0B}" type="presParOf" srcId="{7741C329-21E0-4810-8106-736187A25BBA}" destId="{62038F43-7729-417F-A9D3-D6A1ED20E249}" srcOrd="0" destOrd="0" presId="urn:microsoft.com/office/officeart/2005/8/layout/hierarchy6"/>
    <dgm:cxn modelId="{172E6B9F-CE3C-4CCF-A3A3-509CF540E333}" type="presParOf" srcId="{7741C329-21E0-4810-8106-736187A25BBA}" destId="{8548AE4A-C31E-46AC-86A3-D3E66827FE10}" srcOrd="1" destOrd="0" presId="urn:microsoft.com/office/officeart/2005/8/layout/hierarchy6"/>
    <dgm:cxn modelId="{DF434B63-2C7A-446F-A7BF-6D0FDF6FD59E}" type="presParOf" srcId="{C0D9899A-5758-469F-B5C1-05F5B69FED81}" destId="{6DD54C59-9ABB-4557-AF16-B33E91B90326}" srcOrd="2" destOrd="0" presId="urn:microsoft.com/office/officeart/2005/8/layout/hierarchy6"/>
    <dgm:cxn modelId="{35ECBCC3-F0C5-40A0-A1AA-AEABA2631926}" type="presParOf" srcId="{C0D9899A-5758-469F-B5C1-05F5B69FED81}" destId="{B156B3FA-2A79-4730-826B-3389BE1457DF}" srcOrd="3" destOrd="0" presId="urn:microsoft.com/office/officeart/2005/8/layout/hierarchy6"/>
    <dgm:cxn modelId="{060D10ED-EAB5-45F4-96C8-14D394C25345}" type="presParOf" srcId="{B156B3FA-2A79-4730-826B-3389BE1457DF}" destId="{4E802471-EF67-42F5-81D5-3518F83466DC}" srcOrd="0" destOrd="0" presId="urn:microsoft.com/office/officeart/2005/8/layout/hierarchy6"/>
    <dgm:cxn modelId="{1735C68F-3463-47D8-A96A-533E8645C863}" type="presParOf" srcId="{B156B3FA-2A79-4730-826B-3389BE1457DF}" destId="{E37395F4-D982-4365-8302-F807D1771456}" srcOrd="1" destOrd="0" presId="urn:microsoft.com/office/officeart/2005/8/layout/hierarchy6"/>
    <dgm:cxn modelId="{56E971D7-86A8-4CD4-AEE5-3DFC97927CB0}" type="presParOf" srcId="{E37395F4-D982-4365-8302-F807D1771456}" destId="{E392BC3B-2244-49B4-9572-D255E0507025}" srcOrd="0" destOrd="0" presId="urn:microsoft.com/office/officeart/2005/8/layout/hierarchy6"/>
    <dgm:cxn modelId="{91953F1E-780F-4667-A227-9FB2B23E43C8}" type="presParOf" srcId="{E37395F4-D982-4365-8302-F807D1771456}" destId="{295A0E5E-7D9D-43FC-80A9-56F55BCEF060}" srcOrd="1" destOrd="0" presId="urn:microsoft.com/office/officeart/2005/8/layout/hierarchy6"/>
    <dgm:cxn modelId="{09944CBC-8B5E-4DC7-83AD-511A2ADD1060}" type="presParOf" srcId="{295A0E5E-7D9D-43FC-80A9-56F55BCEF060}" destId="{DA52F34E-CE21-4475-B1A0-55044CBB6DC6}" srcOrd="0" destOrd="0" presId="urn:microsoft.com/office/officeart/2005/8/layout/hierarchy6"/>
    <dgm:cxn modelId="{762A2BCA-6504-45A3-96DB-CFB9EBA90F86}" type="presParOf" srcId="{295A0E5E-7D9D-43FC-80A9-56F55BCEF060}" destId="{5A93D0DF-02DF-4B22-A300-4F7AFFFC5A1A}" srcOrd="1" destOrd="0" presId="urn:microsoft.com/office/officeart/2005/8/layout/hierarchy6"/>
    <dgm:cxn modelId="{92E1177E-B1F2-4E66-A162-C9E44871ED9E}" type="presParOf" srcId="{5A93D0DF-02DF-4B22-A300-4F7AFFFC5A1A}" destId="{5B7C986E-7D27-479F-8DD2-E72144DE1A27}" srcOrd="0" destOrd="0" presId="urn:microsoft.com/office/officeart/2005/8/layout/hierarchy6"/>
    <dgm:cxn modelId="{5742A9C1-7FE8-4DCE-9F10-5B479FBB404B}" type="presParOf" srcId="{5A93D0DF-02DF-4B22-A300-4F7AFFFC5A1A}" destId="{4B510F16-1D57-46DF-8A39-493BE838F8F6}" srcOrd="1" destOrd="0" presId="urn:microsoft.com/office/officeart/2005/8/layout/hierarchy6"/>
    <dgm:cxn modelId="{F89E0868-5817-4B64-A680-BC3DF953413C}" type="presParOf" srcId="{4B510F16-1D57-46DF-8A39-493BE838F8F6}" destId="{F139CE94-00F9-46FF-B441-B1CD7D0D4251}" srcOrd="0" destOrd="0" presId="urn:microsoft.com/office/officeart/2005/8/layout/hierarchy6"/>
    <dgm:cxn modelId="{5507B64E-4F9D-4D70-95BB-C564CFCCD903}" type="presParOf" srcId="{4B510F16-1D57-46DF-8A39-493BE838F8F6}" destId="{8DE394CA-F489-45D2-9420-CD02BB1D000E}" srcOrd="1" destOrd="0" presId="urn:microsoft.com/office/officeart/2005/8/layout/hierarchy6"/>
    <dgm:cxn modelId="{A0806BA5-C9EE-4922-8DFA-57420F82FFDA}" type="presParOf" srcId="{03E24314-C9C5-49D2-9D41-894CA452D889}" destId="{3887EAC7-DF3A-44B0-9AFB-FAF38AA5F9AC}" srcOrd="2" destOrd="0" presId="urn:microsoft.com/office/officeart/2005/8/layout/hierarchy6"/>
    <dgm:cxn modelId="{7D7E0206-8269-4A7C-B102-30361CBCB5C2}" type="presParOf" srcId="{03E24314-C9C5-49D2-9D41-894CA452D889}" destId="{43C52A3F-14EA-417B-9176-5EB500CBB316}" srcOrd="3" destOrd="0" presId="urn:microsoft.com/office/officeart/2005/8/layout/hierarchy6"/>
    <dgm:cxn modelId="{85B5D892-E32F-4B4B-BDF5-08D5E21B9FAA}" type="presParOf" srcId="{43C52A3F-14EA-417B-9176-5EB500CBB316}" destId="{2F25F03C-0E2B-4E10-A31B-5047BD1AE971}" srcOrd="0" destOrd="0" presId="urn:microsoft.com/office/officeart/2005/8/layout/hierarchy6"/>
    <dgm:cxn modelId="{89A60A01-38CF-4890-B6EE-66804573C0F4}" type="presParOf" srcId="{43C52A3F-14EA-417B-9176-5EB500CBB316}" destId="{8997BEF9-33DC-4C1E-9047-219E5D4B3233}" srcOrd="1" destOrd="0" presId="urn:microsoft.com/office/officeart/2005/8/layout/hierarchy6"/>
    <dgm:cxn modelId="{19D48A03-BE3B-40AB-AB0D-F3A7C2C4CD7C}" type="presParOf" srcId="{8997BEF9-33DC-4C1E-9047-219E5D4B3233}" destId="{B60550DB-F6A9-4061-A98D-D31916EE872F}" srcOrd="0" destOrd="0" presId="urn:microsoft.com/office/officeart/2005/8/layout/hierarchy6"/>
    <dgm:cxn modelId="{F17D428D-9CE3-450C-8CBC-A339F12BD482}" type="presParOf" srcId="{8997BEF9-33DC-4C1E-9047-219E5D4B3233}" destId="{DD25C898-AF6E-42CA-8C4E-F51B2D3A3DEA}" srcOrd="1" destOrd="0" presId="urn:microsoft.com/office/officeart/2005/8/layout/hierarchy6"/>
    <dgm:cxn modelId="{CFB0C4E3-1035-4565-A43D-7926DBB030BC}" type="presParOf" srcId="{DD25C898-AF6E-42CA-8C4E-F51B2D3A3DEA}" destId="{1EAF7DA6-BB66-4661-BD72-BF16FE338E65}" srcOrd="0" destOrd="0" presId="urn:microsoft.com/office/officeart/2005/8/layout/hierarchy6"/>
    <dgm:cxn modelId="{A8FD38C2-2604-42E3-8FF1-48DE2996988D}" type="presParOf" srcId="{DD25C898-AF6E-42CA-8C4E-F51B2D3A3DEA}" destId="{51CE07BA-BE81-4CD2-84F6-C12ABFAD4A40}" srcOrd="1" destOrd="0" presId="urn:microsoft.com/office/officeart/2005/8/layout/hierarchy6"/>
    <dgm:cxn modelId="{06BC9A95-7A7E-4DC4-A951-C65C72FEB413}" type="presParOf" srcId="{51CE07BA-BE81-4CD2-84F6-C12ABFAD4A40}" destId="{D711E2ED-6739-4818-85DB-CCD51AB27379}" srcOrd="0" destOrd="0" presId="urn:microsoft.com/office/officeart/2005/8/layout/hierarchy6"/>
    <dgm:cxn modelId="{5D3F07D4-BEB2-4024-853D-E8E0F68B90B3}" type="presParOf" srcId="{51CE07BA-BE81-4CD2-84F6-C12ABFAD4A40}" destId="{ADD7F070-5DB3-4D98-A7CF-A47E534D994D}" srcOrd="1" destOrd="0" presId="urn:microsoft.com/office/officeart/2005/8/layout/hierarchy6"/>
    <dgm:cxn modelId="{F8749FC5-0692-4DF0-9D5A-4A6B4C8770F0}" type="presParOf" srcId="{ADD7F070-5DB3-4D98-A7CF-A47E534D994D}" destId="{0E2AF2AF-F506-40D1-BD6F-6899B5BF36CF}" srcOrd="0" destOrd="0" presId="urn:microsoft.com/office/officeart/2005/8/layout/hierarchy6"/>
    <dgm:cxn modelId="{EF397728-8B99-4DC2-9479-423A7FDE3FF3}" type="presParOf" srcId="{ADD7F070-5DB3-4D98-A7CF-A47E534D994D}" destId="{43FCB294-0A21-4330-93DB-2BB94FD89E8E}" srcOrd="1" destOrd="0" presId="urn:microsoft.com/office/officeart/2005/8/layout/hierarchy6"/>
    <dgm:cxn modelId="{C4958BA6-39B1-4B3E-9135-916FD06CF447}" type="presParOf" srcId="{8997BEF9-33DC-4C1E-9047-219E5D4B3233}" destId="{8D350812-2B0D-4180-B0B2-67798831E4D8}" srcOrd="2" destOrd="0" presId="urn:microsoft.com/office/officeart/2005/8/layout/hierarchy6"/>
    <dgm:cxn modelId="{463F2BEC-F278-4B2B-9913-355F91910BCC}" type="presParOf" srcId="{8997BEF9-33DC-4C1E-9047-219E5D4B3233}" destId="{FD708648-9CF3-4356-B03A-B8AD19844DD2}" srcOrd="3" destOrd="0" presId="urn:microsoft.com/office/officeart/2005/8/layout/hierarchy6"/>
    <dgm:cxn modelId="{27C0E838-8DEC-449F-B3B8-E417430A204C}" type="presParOf" srcId="{FD708648-9CF3-4356-B03A-B8AD19844DD2}" destId="{0474E25F-E88B-4631-9CC7-9FE4D7A5BAA8}" srcOrd="0" destOrd="0" presId="urn:microsoft.com/office/officeart/2005/8/layout/hierarchy6"/>
    <dgm:cxn modelId="{33A0B0F3-CF5D-4746-B085-DE6BF1650908}" type="presParOf" srcId="{FD708648-9CF3-4356-B03A-B8AD19844DD2}" destId="{86F7485C-4B11-4E48-B96A-B81D127ADE31}" srcOrd="1" destOrd="0" presId="urn:microsoft.com/office/officeart/2005/8/layout/hierarchy6"/>
    <dgm:cxn modelId="{33BE428C-3AD7-484E-81A0-9D01700621D3}" type="presParOf" srcId="{86F7485C-4B11-4E48-B96A-B81D127ADE31}" destId="{6E1C1E1C-6179-401E-B5D4-BA1FDFDC56B3}" srcOrd="0" destOrd="0" presId="urn:microsoft.com/office/officeart/2005/8/layout/hierarchy6"/>
    <dgm:cxn modelId="{82B674B2-399C-4197-A613-E7BFC06D67AA}" type="presParOf" srcId="{86F7485C-4B11-4E48-B96A-B81D127ADE31}" destId="{452D6F14-5A5A-409D-A76E-DF805F4E0794}" srcOrd="1" destOrd="0" presId="urn:microsoft.com/office/officeart/2005/8/layout/hierarchy6"/>
    <dgm:cxn modelId="{DBB7EFC4-B5FC-4B96-A8CB-207A39EB9FCA}" type="presParOf" srcId="{452D6F14-5A5A-409D-A76E-DF805F4E0794}" destId="{C6BED844-395C-459B-AC70-990AA0BDFB1F}" srcOrd="0" destOrd="0" presId="urn:microsoft.com/office/officeart/2005/8/layout/hierarchy6"/>
    <dgm:cxn modelId="{178FB6EA-47A6-4703-9899-D9CBC83CDFAF}" type="presParOf" srcId="{452D6F14-5A5A-409D-A76E-DF805F4E0794}" destId="{7E099317-23DC-4050-ACC8-E8BFBCCD73B0}" srcOrd="1" destOrd="0" presId="urn:microsoft.com/office/officeart/2005/8/layout/hierarchy6"/>
    <dgm:cxn modelId="{19C95BBC-CE4F-4EBD-B9CF-20FA10FF614C}" type="presParOf" srcId="{7E099317-23DC-4050-ACC8-E8BFBCCD73B0}" destId="{91BCE54D-3C5A-4903-9DD2-831C36D90A02}" srcOrd="0" destOrd="0" presId="urn:microsoft.com/office/officeart/2005/8/layout/hierarchy6"/>
    <dgm:cxn modelId="{A3B4032E-8F4A-46DE-8605-42F921A66FA4}" type="presParOf" srcId="{7E099317-23DC-4050-ACC8-E8BFBCCD73B0}" destId="{85A1B03F-E8C4-48E9-8C52-9D88E3DD100F}" srcOrd="1" destOrd="0" presId="urn:microsoft.com/office/officeart/2005/8/layout/hierarchy6"/>
    <dgm:cxn modelId="{79F0F180-7683-4508-9C96-F97A2173E3BF}" type="presParOf" srcId="{85A1B03F-E8C4-48E9-8C52-9D88E3DD100F}" destId="{B1DA887E-2BC9-4E1C-8161-7E55897124EE}" srcOrd="0" destOrd="0" presId="urn:microsoft.com/office/officeart/2005/8/layout/hierarchy6"/>
    <dgm:cxn modelId="{0AF68C96-6D16-4CFB-AAC3-0BF22D561FEC}" type="presParOf" srcId="{85A1B03F-E8C4-48E9-8C52-9D88E3DD100F}" destId="{22D84239-751C-4619-9C44-62C59BAF33DC}" srcOrd="1" destOrd="0" presId="urn:microsoft.com/office/officeart/2005/8/layout/hierarchy6"/>
    <dgm:cxn modelId="{C84B5397-B11C-4365-9BDE-3104DE889AA9}" type="presParOf" srcId="{8997BEF9-33DC-4C1E-9047-219E5D4B3233}" destId="{7F3AAD09-3B52-4B56-B55E-205EF0DFE602}" srcOrd="4" destOrd="0" presId="urn:microsoft.com/office/officeart/2005/8/layout/hierarchy6"/>
    <dgm:cxn modelId="{77D64B29-075A-434C-AB3A-6F0F89135D37}" type="presParOf" srcId="{8997BEF9-33DC-4C1E-9047-219E5D4B3233}" destId="{A968AAA0-3EDE-4B0F-9D31-917CA7201783}" srcOrd="5" destOrd="0" presId="urn:microsoft.com/office/officeart/2005/8/layout/hierarchy6"/>
    <dgm:cxn modelId="{560273BB-96BC-41A5-8367-D06F0F710FDF}" type="presParOf" srcId="{A968AAA0-3EDE-4B0F-9D31-917CA7201783}" destId="{62A7A944-33AA-41E9-AB42-663BC885A917}" srcOrd="0" destOrd="0" presId="urn:microsoft.com/office/officeart/2005/8/layout/hierarchy6"/>
    <dgm:cxn modelId="{0072CD78-1F6B-41F4-86F2-8375D7BD6C82}" type="presParOf" srcId="{A968AAA0-3EDE-4B0F-9D31-917CA7201783}" destId="{9F6F69B6-B6BA-4B75-A55B-3961976D7748}" srcOrd="1" destOrd="0" presId="urn:microsoft.com/office/officeart/2005/8/layout/hierarchy6"/>
    <dgm:cxn modelId="{3DD3215E-D861-4F40-A2C6-ACDD83C9D50E}" type="presParOf" srcId="{9F6F69B6-B6BA-4B75-A55B-3961976D7748}" destId="{20FCD219-21AC-4ECC-8D70-5EE87E2AC81C}" srcOrd="0" destOrd="0" presId="urn:microsoft.com/office/officeart/2005/8/layout/hierarchy6"/>
    <dgm:cxn modelId="{2C47B1DB-3741-48DD-8A10-E28AF141EE37}" type="presParOf" srcId="{9F6F69B6-B6BA-4B75-A55B-3961976D7748}" destId="{58C816B1-B2F2-4F7A-B1F1-20D47A7F760E}" srcOrd="1" destOrd="0" presId="urn:microsoft.com/office/officeart/2005/8/layout/hierarchy6"/>
    <dgm:cxn modelId="{FA01A569-D113-464D-B6E0-097168B62789}" type="presParOf" srcId="{58C816B1-B2F2-4F7A-B1F1-20D47A7F760E}" destId="{93349FA9-22FD-4648-9177-31F753FB4E71}" srcOrd="0" destOrd="0" presId="urn:microsoft.com/office/officeart/2005/8/layout/hierarchy6"/>
    <dgm:cxn modelId="{2610EED7-28F0-4936-8586-AFFF37016E4B}" type="presParOf" srcId="{58C816B1-B2F2-4F7A-B1F1-20D47A7F760E}" destId="{5EF96EE4-FAB0-4996-890F-A8B9AE273552}" srcOrd="1" destOrd="0" presId="urn:microsoft.com/office/officeart/2005/8/layout/hierarchy6"/>
    <dgm:cxn modelId="{0F6DE25A-65D4-4C18-8962-29C3A696FEAB}" type="presParOf" srcId="{5EF96EE4-FAB0-4996-890F-A8B9AE273552}" destId="{81820685-D672-4C9B-9004-75FD4B276815}" srcOrd="0" destOrd="0" presId="urn:microsoft.com/office/officeart/2005/8/layout/hierarchy6"/>
    <dgm:cxn modelId="{B13D81D8-16EC-4294-85F0-6C9B983E3CF7}" type="presParOf" srcId="{5EF96EE4-FAB0-4996-890F-A8B9AE273552}" destId="{BE5C40EF-1C64-4B9B-B947-A16B7EEEE71C}" srcOrd="1" destOrd="0" presId="urn:microsoft.com/office/officeart/2005/8/layout/hierarchy6"/>
    <dgm:cxn modelId="{EC32451A-A5AA-4BC0-8A94-CFD172446E10}" type="presParOf" srcId="{BE5C40EF-1C64-4B9B-B947-A16B7EEEE71C}" destId="{9921349C-77BE-4567-8957-0AC956D8977C}" srcOrd="0" destOrd="0" presId="urn:microsoft.com/office/officeart/2005/8/layout/hierarchy6"/>
    <dgm:cxn modelId="{82A4DE41-A74E-4907-B457-2D166B096EAE}" type="presParOf" srcId="{BE5C40EF-1C64-4B9B-B947-A16B7EEEE71C}" destId="{DF1044DE-1C39-4CA6-8A1A-66283408D56B}" srcOrd="1" destOrd="0" presId="urn:microsoft.com/office/officeart/2005/8/layout/hierarchy6"/>
    <dgm:cxn modelId="{18EDE754-F639-4C9E-B3A1-CA916D7BE825}" type="presParOf" srcId="{7AED8D70-B12B-41F5-9A70-A95397A3DF7D}" destId="{2DDE145F-FD02-47BE-9BF6-226FED728E5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58CE7-3155-477B-B572-AD46822E5D21}">
      <dsp:nvSpPr>
        <dsp:cNvPr id="0" name=""/>
        <dsp:cNvSpPr/>
      </dsp:nvSpPr>
      <dsp:spPr>
        <a:xfrm>
          <a:off x="2391202" y="138"/>
          <a:ext cx="1041033" cy="6940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Korijen</a:t>
          </a:r>
          <a:endParaRPr lang="en-US" sz="1400" kern="1200"/>
        </a:p>
      </dsp:txBody>
      <dsp:txXfrm>
        <a:off x="2411529" y="20465"/>
        <a:ext cx="1000379" cy="653368"/>
      </dsp:txXfrm>
    </dsp:sp>
    <dsp:sp modelId="{FFF300C3-06AD-4668-930D-A27F251EECC3}">
      <dsp:nvSpPr>
        <dsp:cNvPr id="0" name=""/>
        <dsp:cNvSpPr/>
      </dsp:nvSpPr>
      <dsp:spPr>
        <a:xfrm>
          <a:off x="1220040" y="694160"/>
          <a:ext cx="1691679" cy="277608"/>
        </a:xfrm>
        <a:custGeom>
          <a:avLst/>
          <a:gdLst/>
          <a:ahLst/>
          <a:cxnLst/>
          <a:rect l="0" t="0" r="0" b="0"/>
          <a:pathLst>
            <a:path>
              <a:moveTo>
                <a:pt x="1691679" y="0"/>
              </a:moveTo>
              <a:lnTo>
                <a:pt x="1691679" y="138804"/>
              </a:lnTo>
              <a:lnTo>
                <a:pt x="0" y="138804"/>
              </a:lnTo>
              <a:lnTo>
                <a:pt x="0" y="27760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B9A9D7-9EEB-4F94-8F94-A113B60ED546}">
      <dsp:nvSpPr>
        <dsp:cNvPr id="0" name=""/>
        <dsp:cNvSpPr/>
      </dsp:nvSpPr>
      <dsp:spPr>
        <a:xfrm>
          <a:off x="699523" y="971769"/>
          <a:ext cx="1041033" cy="69402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Zdijelica</a:t>
          </a:r>
          <a:endParaRPr lang="en-US" sz="1400" kern="1200"/>
        </a:p>
      </dsp:txBody>
      <dsp:txXfrm>
        <a:off x="719850" y="992096"/>
        <a:ext cx="1000379" cy="653368"/>
      </dsp:txXfrm>
    </dsp:sp>
    <dsp:sp modelId="{576A860C-9F49-4F90-9A2E-115CA02DB000}">
      <dsp:nvSpPr>
        <dsp:cNvPr id="0" name=""/>
        <dsp:cNvSpPr/>
      </dsp:nvSpPr>
      <dsp:spPr>
        <a:xfrm>
          <a:off x="543368" y="1665791"/>
          <a:ext cx="676671" cy="277608"/>
        </a:xfrm>
        <a:custGeom>
          <a:avLst/>
          <a:gdLst/>
          <a:ahLst/>
          <a:cxnLst/>
          <a:rect l="0" t="0" r="0" b="0"/>
          <a:pathLst>
            <a:path>
              <a:moveTo>
                <a:pt x="676671" y="0"/>
              </a:moveTo>
              <a:lnTo>
                <a:pt x="676671" y="138804"/>
              </a:lnTo>
              <a:lnTo>
                <a:pt x="0" y="138804"/>
              </a:lnTo>
              <a:lnTo>
                <a:pt x="0" y="277608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4C65D-A8CD-4088-ABFC-F0A1C945EA73}">
      <dsp:nvSpPr>
        <dsp:cNvPr id="0" name=""/>
        <dsp:cNvSpPr/>
      </dsp:nvSpPr>
      <dsp:spPr>
        <a:xfrm>
          <a:off x="22851" y="1943400"/>
          <a:ext cx="1041033" cy="694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Desni kuk</a:t>
          </a:r>
          <a:endParaRPr lang="en-US" sz="1400" kern="1200"/>
        </a:p>
      </dsp:txBody>
      <dsp:txXfrm>
        <a:off x="43178" y="1963727"/>
        <a:ext cx="1000379" cy="653368"/>
      </dsp:txXfrm>
    </dsp:sp>
    <dsp:sp modelId="{B3AA32A6-D39E-44C8-B9EB-B1964DC9971F}">
      <dsp:nvSpPr>
        <dsp:cNvPr id="0" name=""/>
        <dsp:cNvSpPr/>
      </dsp:nvSpPr>
      <dsp:spPr>
        <a:xfrm>
          <a:off x="497648" y="2637423"/>
          <a:ext cx="91440" cy="277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0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7EB00-BF79-47C1-A8FD-1783525972A2}">
      <dsp:nvSpPr>
        <dsp:cNvPr id="0" name=""/>
        <dsp:cNvSpPr/>
      </dsp:nvSpPr>
      <dsp:spPr>
        <a:xfrm>
          <a:off x="22851" y="2915032"/>
          <a:ext cx="1041033" cy="6940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Desno koljeno</a:t>
          </a:r>
          <a:endParaRPr lang="en-US" sz="1400" kern="1200"/>
        </a:p>
      </dsp:txBody>
      <dsp:txXfrm>
        <a:off x="43178" y="2935359"/>
        <a:ext cx="1000379" cy="653368"/>
      </dsp:txXfrm>
    </dsp:sp>
    <dsp:sp modelId="{07942E36-0B6B-40F8-8C7E-A1924B2EFA15}">
      <dsp:nvSpPr>
        <dsp:cNvPr id="0" name=""/>
        <dsp:cNvSpPr/>
      </dsp:nvSpPr>
      <dsp:spPr>
        <a:xfrm>
          <a:off x="497648" y="3609054"/>
          <a:ext cx="91440" cy="277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0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38F43-7729-417F-A9D3-D6A1ED20E249}">
      <dsp:nvSpPr>
        <dsp:cNvPr id="0" name=""/>
        <dsp:cNvSpPr/>
      </dsp:nvSpPr>
      <dsp:spPr>
        <a:xfrm>
          <a:off x="22851" y="3886663"/>
          <a:ext cx="1041033" cy="6940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Desni gležanj</a:t>
          </a:r>
          <a:endParaRPr lang="en-US" sz="1400" kern="1200"/>
        </a:p>
      </dsp:txBody>
      <dsp:txXfrm>
        <a:off x="43178" y="3906990"/>
        <a:ext cx="1000379" cy="653368"/>
      </dsp:txXfrm>
    </dsp:sp>
    <dsp:sp modelId="{6DD54C59-9ABB-4557-AF16-B33E91B90326}">
      <dsp:nvSpPr>
        <dsp:cNvPr id="0" name=""/>
        <dsp:cNvSpPr/>
      </dsp:nvSpPr>
      <dsp:spPr>
        <a:xfrm>
          <a:off x="1220040" y="1665791"/>
          <a:ext cx="676671" cy="277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804"/>
              </a:lnTo>
              <a:lnTo>
                <a:pt x="676671" y="138804"/>
              </a:lnTo>
              <a:lnTo>
                <a:pt x="676671" y="277608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802471-EF67-42F5-81D5-3518F83466DC}">
      <dsp:nvSpPr>
        <dsp:cNvPr id="0" name=""/>
        <dsp:cNvSpPr/>
      </dsp:nvSpPr>
      <dsp:spPr>
        <a:xfrm>
          <a:off x="1376195" y="1943400"/>
          <a:ext cx="1041033" cy="694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Lijevi kuk</a:t>
          </a:r>
          <a:endParaRPr lang="en-US" sz="1400" kern="1200"/>
        </a:p>
      </dsp:txBody>
      <dsp:txXfrm>
        <a:off x="1396522" y="1963727"/>
        <a:ext cx="1000379" cy="653368"/>
      </dsp:txXfrm>
    </dsp:sp>
    <dsp:sp modelId="{E392BC3B-2244-49B4-9572-D255E0507025}">
      <dsp:nvSpPr>
        <dsp:cNvPr id="0" name=""/>
        <dsp:cNvSpPr/>
      </dsp:nvSpPr>
      <dsp:spPr>
        <a:xfrm>
          <a:off x="1850992" y="2637423"/>
          <a:ext cx="91440" cy="277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0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52F34E-CE21-4475-B1A0-55044CBB6DC6}">
      <dsp:nvSpPr>
        <dsp:cNvPr id="0" name=""/>
        <dsp:cNvSpPr/>
      </dsp:nvSpPr>
      <dsp:spPr>
        <a:xfrm>
          <a:off x="1376195" y="2915032"/>
          <a:ext cx="1041033" cy="6940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Lijevo koljeno</a:t>
          </a:r>
          <a:endParaRPr lang="en-US" sz="1400" kern="1200"/>
        </a:p>
      </dsp:txBody>
      <dsp:txXfrm>
        <a:off x="1396522" y="2935359"/>
        <a:ext cx="1000379" cy="653368"/>
      </dsp:txXfrm>
    </dsp:sp>
    <dsp:sp modelId="{5B7C986E-7D27-479F-8DD2-E72144DE1A27}">
      <dsp:nvSpPr>
        <dsp:cNvPr id="0" name=""/>
        <dsp:cNvSpPr/>
      </dsp:nvSpPr>
      <dsp:spPr>
        <a:xfrm>
          <a:off x="1850992" y="3609054"/>
          <a:ext cx="91440" cy="277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0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9CE94-00F9-46FF-B441-B1CD7D0D4251}">
      <dsp:nvSpPr>
        <dsp:cNvPr id="0" name=""/>
        <dsp:cNvSpPr/>
      </dsp:nvSpPr>
      <dsp:spPr>
        <a:xfrm>
          <a:off x="1376195" y="3886663"/>
          <a:ext cx="1041033" cy="6940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Lijevi gležanj</a:t>
          </a:r>
          <a:endParaRPr lang="en-US" sz="1400" kern="1200"/>
        </a:p>
      </dsp:txBody>
      <dsp:txXfrm>
        <a:off x="1396522" y="3906990"/>
        <a:ext cx="1000379" cy="653368"/>
      </dsp:txXfrm>
    </dsp:sp>
    <dsp:sp modelId="{3887EAC7-DF3A-44B0-9AFB-FAF38AA5F9AC}">
      <dsp:nvSpPr>
        <dsp:cNvPr id="0" name=""/>
        <dsp:cNvSpPr/>
      </dsp:nvSpPr>
      <dsp:spPr>
        <a:xfrm>
          <a:off x="2911719" y="694160"/>
          <a:ext cx="1691679" cy="277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804"/>
              </a:lnTo>
              <a:lnTo>
                <a:pt x="1691679" y="138804"/>
              </a:lnTo>
              <a:lnTo>
                <a:pt x="1691679" y="27760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5F03C-0E2B-4E10-A31B-5047BD1AE971}">
      <dsp:nvSpPr>
        <dsp:cNvPr id="0" name=""/>
        <dsp:cNvSpPr/>
      </dsp:nvSpPr>
      <dsp:spPr>
        <a:xfrm>
          <a:off x="4082882" y="971769"/>
          <a:ext cx="1041033" cy="69402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Torzo</a:t>
          </a:r>
          <a:endParaRPr lang="en-US" sz="1400" kern="1200"/>
        </a:p>
      </dsp:txBody>
      <dsp:txXfrm>
        <a:off x="4103209" y="992096"/>
        <a:ext cx="1000379" cy="653368"/>
      </dsp:txXfrm>
    </dsp:sp>
    <dsp:sp modelId="{B60550DB-F6A9-4061-A98D-D31916EE872F}">
      <dsp:nvSpPr>
        <dsp:cNvPr id="0" name=""/>
        <dsp:cNvSpPr/>
      </dsp:nvSpPr>
      <dsp:spPr>
        <a:xfrm>
          <a:off x="3250055" y="1665791"/>
          <a:ext cx="1353343" cy="277608"/>
        </a:xfrm>
        <a:custGeom>
          <a:avLst/>
          <a:gdLst/>
          <a:ahLst/>
          <a:cxnLst/>
          <a:rect l="0" t="0" r="0" b="0"/>
          <a:pathLst>
            <a:path>
              <a:moveTo>
                <a:pt x="1353343" y="0"/>
              </a:moveTo>
              <a:lnTo>
                <a:pt x="1353343" y="138804"/>
              </a:lnTo>
              <a:lnTo>
                <a:pt x="0" y="138804"/>
              </a:lnTo>
              <a:lnTo>
                <a:pt x="0" y="277608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F7DA6-BB66-4661-BD72-BF16FE338E65}">
      <dsp:nvSpPr>
        <dsp:cNvPr id="0" name=""/>
        <dsp:cNvSpPr/>
      </dsp:nvSpPr>
      <dsp:spPr>
        <a:xfrm>
          <a:off x="2729538" y="1943400"/>
          <a:ext cx="1041033" cy="694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Vrat</a:t>
          </a:r>
          <a:endParaRPr lang="en-US" sz="1400" kern="1200"/>
        </a:p>
      </dsp:txBody>
      <dsp:txXfrm>
        <a:off x="2749865" y="1963727"/>
        <a:ext cx="1000379" cy="653368"/>
      </dsp:txXfrm>
    </dsp:sp>
    <dsp:sp modelId="{D711E2ED-6739-4818-85DB-CCD51AB27379}">
      <dsp:nvSpPr>
        <dsp:cNvPr id="0" name=""/>
        <dsp:cNvSpPr/>
      </dsp:nvSpPr>
      <dsp:spPr>
        <a:xfrm>
          <a:off x="3204335" y="2637423"/>
          <a:ext cx="91440" cy="277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0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AF2AF-F506-40D1-BD6F-6899B5BF36CF}">
      <dsp:nvSpPr>
        <dsp:cNvPr id="0" name=""/>
        <dsp:cNvSpPr/>
      </dsp:nvSpPr>
      <dsp:spPr>
        <a:xfrm>
          <a:off x="2729538" y="2915032"/>
          <a:ext cx="1041033" cy="6940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Glava</a:t>
          </a:r>
          <a:endParaRPr lang="en-US" sz="1400" kern="1200"/>
        </a:p>
      </dsp:txBody>
      <dsp:txXfrm>
        <a:off x="2749865" y="2935359"/>
        <a:ext cx="1000379" cy="653368"/>
      </dsp:txXfrm>
    </dsp:sp>
    <dsp:sp modelId="{8D350812-2B0D-4180-B0B2-67798831E4D8}">
      <dsp:nvSpPr>
        <dsp:cNvPr id="0" name=""/>
        <dsp:cNvSpPr/>
      </dsp:nvSpPr>
      <dsp:spPr>
        <a:xfrm>
          <a:off x="4557678" y="1665791"/>
          <a:ext cx="91440" cy="277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08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4E25F-E88B-4631-9CC7-9FE4D7A5BAA8}">
      <dsp:nvSpPr>
        <dsp:cNvPr id="0" name=""/>
        <dsp:cNvSpPr/>
      </dsp:nvSpPr>
      <dsp:spPr>
        <a:xfrm>
          <a:off x="4082882" y="1943400"/>
          <a:ext cx="1041033" cy="694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Lijevo rame</a:t>
          </a:r>
          <a:endParaRPr lang="en-US" sz="1400" kern="1200"/>
        </a:p>
      </dsp:txBody>
      <dsp:txXfrm>
        <a:off x="4103209" y="1963727"/>
        <a:ext cx="1000379" cy="653368"/>
      </dsp:txXfrm>
    </dsp:sp>
    <dsp:sp modelId="{6E1C1E1C-6179-401E-B5D4-BA1FDFDC56B3}">
      <dsp:nvSpPr>
        <dsp:cNvPr id="0" name=""/>
        <dsp:cNvSpPr/>
      </dsp:nvSpPr>
      <dsp:spPr>
        <a:xfrm>
          <a:off x="4557678" y="2637423"/>
          <a:ext cx="91440" cy="277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0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ED844-395C-459B-AC70-990AA0BDFB1F}">
      <dsp:nvSpPr>
        <dsp:cNvPr id="0" name=""/>
        <dsp:cNvSpPr/>
      </dsp:nvSpPr>
      <dsp:spPr>
        <a:xfrm>
          <a:off x="4082882" y="2915032"/>
          <a:ext cx="1041033" cy="6940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Lijevi lakat</a:t>
          </a:r>
          <a:endParaRPr lang="en-US" sz="1400" kern="1200"/>
        </a:p>
      </dsp:txBody>
      <dsp:txXfrm>
        <a:off x="4103209" y="2935359"/>
        <a:ext cx="1000379" cy="653368"/>
      </dsp:txXfrm>
    </dsp:sp>
    <dsp:sp modelId="{91BCE54D-3C5A-4903-9DD2-831C36D90A02}">
      <dsp:nvSpPr>
        <dsp:cNvPr id="0" name=""/>
        <dsp:cNvSpPr/>
      </dsp:nvSpPr>
      <dsp:spPr>
        <a:xfrm>
          <a:off x="4557678" y="3609054"/>
          <a:ext cx="91440" cy="277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0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DA887E-2BC9-4E1C-8161-7E55897124EE}">
      <dsp:nvSpPr>
        <dsp:cNvPr id="0" name=""/>
        <dsp:cNvSpPr/>
      </dsp:nvSpPr>
      <dsp:spPr>
        <a:xfrm>
          <a:off x="4082882" y="3886663"/>
          <a:ext cx="1041033" cy="6940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Lijevi ručni zglob</a:t>
          </a:r>
          <a:endParaRPr lang="en-US" sz="1400" kern="1200"/>
        </a:p>
      </dsp:txBody>
      <dsp:txXfrm>
        <a:off x="4103209" y="3906990"/>
        <a:ext cx="1000379" cy="653368"/>
      </dsp:txXfrm>
    </dsp:sp>
    <dsp:sp modelId="{7F3AAD09-3B52-4B56-B55E-205EF0DFE602}">
      <dsp:nvSpPr>
        <dsp:cNvPr id="0" name=""/>
        <dsp:cNvSpPr/>
      </dsp:nvSpPr>
      <dsp:spPr>
        <a:xfrm>
          <a:off x="4603398" y="1665791"/>
          <a:ext cx="1353343" cy="277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804"/>
              </a:lnTo>
              <a:lnTo>
                <a:pt x="1353343" y="138804"/>
              </a:lnTo>
              <a:lnTo>
                <a:pt x="1353343" y="277608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A7A944-33AA-41E9-AB42-663BC885A917}">
      <dsp:nvSpPr>
        <dsp:cNvPr id="0" name=""/>
        <dsp:cNvSpPr/>
      </dsp:nvSpPr>
      <dsp:spPr>
        <a:xfrm>
          <a:off x="5436225" y="1943400"/>
          <a:ext cx="1041033" cy="694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Desno rame</a:t>
          </a:r>
          <a:endParaRPr lang="en-US" sz="1400" kern="1200"/>
        </a:p>
      </dsp:txBody>
      <dsp:txXfrm>
        <a:off x="5456552" y="1963727"/>
        <a:ext cx="1000379" cy="653368"/>
      </dsp:txXfrm>
    </dsp:sp>
    <dsp:sp modelId="{20FCD219-21AC-4ECC-8D70-5EE87E2AC81C}">
      <dsp:nvSpPr>
        <dsp:cNvPr id="0" name=""/>
        <dsp:cNvSpPr/>
      </dsp:nvSpPr>
      <dsp:spPr>
        <a:xfrm>
          <a:off x="5911022" y="2637423"/>
          <a:ext cx="91440" cy="277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0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349FA9-22FD-4648-9177-31F753FB4E71}">
      <dsp:nvSpPr>
        <dsp:cNvPr id="0" name=""/>
        <dsp:cNvSpPr/>
      </dsp:nvSpPr>
      <dsp:spPr>
        <a:xfrm>
          <a:off x="5436225" y="2915032"/>
          <a:ext cx="1041033" cy="6940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Desni lakat</a:t>
          </a:r>
          <a:endParaRPr lang="en-US" sz="1400" kern="1200"/>
        </a:p>
      </dsp:txBody>
      <dsp:txXfrm>
        <a:off x="5456552" y="2935359"/>
        <a:ext cx="1000379" cy="653368"/>
      </dsp:txXfrm>
    </dsp:sp>
    <dsp:sp modelId="{81820685-D672-4C9B-9004-75FD4B276815}">
      <dsp:nvSpPr>
        <dsp:cNvPr id="0" name=""/>
        <dsp:cNvSpPr/>
      </dsp:nvSpPr>
      <dsp:spPr>
        <a:xfrm>
          <a:off x="5911022" y="3609054"/>
          <a:ext cx="91440" cy="277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0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21349C-77BE-4567-8957-0AC956D8977C}">
      <dsp:nvSpPr>
        <dsp:cNvPr id="0" name=""/>
        <dsp:cNvSpPr/>
      </dsp:nvSpPr>
      <dsp:spPr>
        <a:xfrm>
          <a:off x="5436225" y="3886663"/>
          <a:ext cx="1041033" cy="6940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Desni ručni zglob</a:t>
          </a:r>
          <a:endParaRPr lang="en-US" sz="1400" kern="1200"/>
        </a:p>
      </dsp:txBody>
      <dsp:txXfrm>
        <a:off x="5456552" y="3906990"/>
        <a:ext cx="1000379" cy="653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A631D-004D-451E-9069-90C5086F0954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0075E-F5DE-4BB7-A092-DE7F566727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36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6443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Pojasniti </a:t>
            </a:r>
            <a:r>
              <a:rPr lang="hr-HR" dirty="0" err="1"/>
              <a:t>optimizacijki</a:t>
            </a:r>
            <a:r>
              <a:rPr lang="hr-HR" dirty="0"/>
              <a:t> problem.  </a:t>
            </a:r>
          </a:p>
          <a:p>
            <a:r>
              <a:rPr lang="hr-HR" dirty="0"/>
              <a:t>Reći</a:t>
            </a:r>
            <a:r>
              <a:rPr lang="hr-HR" baseline="0" dirty="0"/>
              <a:t> da je ovo integracija po Euleru.</a:t>
            </a:r>
            <a:br>
              <a:rPr lang="hr-HR" dirty="0"/>
            </a:b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9534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Reći da </a:t>
            </a:r>
            <a:r>
              <a:rPr lang="hr-HR" dirty="0" err="1"/>
              <a:t>Jakobian</a:t>
            </a:r>
            <a:r>
              <a:rPr lang="hr-HR" dirty="0"/>
              <a:t> u većini slučajeva nije kvadratna matrica. </a:t>
            </a:r>
          </a:p>
          <a:p>
            <a:r>
              <a:rPr lang="hr-HR" dirty="0"/>
              <a:t>Objasniti utjecaj </a:t>
            </a:r>
            <a:r>
              <a:rPr lang="hr-HR" dirty="0" err="1"/>
              <a:t>kinamtičkog</a:t>
            </a:r>
            <a:r>
              <a:rPr lang="hr-HR" baseline="0" dirty="0"/>
              <a:t> lanca na izgled </a:t>
            </a:r>
            <a:r>
              <a:rPr lang="hr-HR" baseline="0" dirty="0" err="1"/>
              <a:t>Jakobiana</a:t>
            </a:r>
            <a:r>
              <a:rPr lang="hr-HR" baseline="0" dirty="0"/>
              <a:t>.</a:t>
            </a:r>
          </a:p>
          <a:p>
            <a:r>
              <a:rPr lang="hr-HR" baseline="0" dirty="0"/>
              <a:t>Objasnit povezanost između konfiguracije zglobova i pojave </a:t>
            </a:r>
            <a:r>
              <a:rPr lang="hr-HR" baseline="0" dirty="0" err="1"/>
              <a:t>singulariteta</a:t>
            </a:r>
            <a:r>
              <a:rPr lang="hr-HR" baseline="0" dirty="0"/>
              <a:t>. Dati primjer.</a:t>
            </a:r>
          </a:p>
          <a:p>
            <a:r>
              <a:rPr lang="hr-HR" baseline="0" dirty="0"/>
              <a:t>Pojasniti mane i prednosti korištenja </a:t>
            </a:r>
            <a:r>
              <a:rPr lang="hr-HR" baseline="0" dirty="0" err="1"/>
              <a:t>trasnponirane</a:t>
            </a:r>
            <a:r>
              <a:rPr lang="hr-HR" baseline="0" dirty="0"/>
              <a:t> matrice umjesto pravog inverza.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1260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noProof="0" dirty="0" err="1"/>
              <a:t>Prik</a:t>
            </a:r>
            <a:r>
              <a:rPr lang="en-US" noProof="0" dirty="0" err="1"/>
              <a:t>azati</a:t>
            </a:r>
            <a:r>
              <a:rPr lang="en-US" baseline="0" noProof="0" dirty="0"/>
              <a:t> </a:t>
            </a:r>
            <a:r>
              <a:rPr lang="en-US" baseline="0" noProof="0" dirty="0" err="1"/>
              <a:t>na</a:t>
            </a:r>
            <a:r>
              <a:rPr lang="en-US" baseline="0" noProof="0" dirty="0"/>
              <a:t> </a:t>
            </a:r>
            <a:r>
              <a:rPr lang="en-US" baseline="0" noProof="0" dirty="0" err="1"/>
              <a:t>slici</a:t>
            </a:r>
            <a:r>
              <a:rPr lang="en-US" baseline="0" noProof="0" dirty="0"/>
              <a:t> </a:t>
            </a:r>
            <a:r>
              <a:rPr lang="en-US" baseline="0" noProof="0" dirty="0" err="1"/>
              <a:t>sto</a:t>
            </a:r>
            <a:r>
              <a:rPr lang="en-US" baseline="0" noProof="0" dirty="0"/>
              <a:t> se </a:t>
            </a:r>
            <a:r>
              <a:rPr lang="hr-HR" baseline="0" noProof="0" dirty="0" err="1"/>
              <a:t>odredjuje</a:t>
            </a:r>
            <a:r>
              <a:rPr lang="hr-HR" baseline="0" noProof="0" dirty="0"/>
              <a:t> </a:t>
            </a:r>
            <a:r>
              <a:rPr lang="hr-HR" baseline="0" noProof="0" dirty="0" err="1"/>
              <a:t>inveznom</a:t>
            </a:r>
            <a:r>
              <a:rPr lang="hr-HR" baseline="0" noProof="0" dirty="0"/>
              <a:t> </a:t>
            </a:r>
            <a:r>
              <a:rPr lang="hr-HR" baseline="0" noProof="0" dirty="0" err="1"/>
              <a:t>kinematikom</a:t>
            </a:r>
            <a:r>
              <a:rPr lang="hr-HR" baseline="0" noProof="0" dirty="0"/>
              <a:t> i usporediti s direktnom.</a:t>
            </a:r>
            <a:endParaRPr lang="hr-H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5050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Objasniti problem linearne interpolacije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1509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Pojasniti</a:t>
            </a:r>
            <a:r>
              <a:rPr lang="en-US" baseline="0" dirty="0"/>
              <a:t> </a:t>
            </a:r>
            <a:r>
              <a:rPr lang="en-US" baseline="0" dirty="0" err="1"/>
              <a:t>prikzanu</a:t>
            </a:r>
            <a:r>
              <a:rPr lang="en-US" baseline="0" dirty="0"/>
              <a:t> </a:t>
            </a:r>
            <a:r>
              <a:rPr lang="en-US" baseline="0" dirty="0" err="1"/>
              <a:t>sliku</a:t>
            </a:r>
            <a:r>
              <a:rPr lang="en-US" baseline="0" dirty="0"/>
              <a:t>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324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4547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Virtualna</a:t>
            </a:r>
            <a:r>
              <a:rPr lang="hr-HR" baseline="0" dirty="0"/>
              <a:t> – objekt je i dalje statičan, ali zbog tromosti oka mi ga doživljavamo kao da je dinamičan. Potrebno barem 12 sličica u sekundi za prevariti mozak(oko).</a:t>
            </a:r>
          </a:p>
          <a:p>
            <a:endParaRPr lang="hr-HR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2796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err="1"/>
              <a:t>Creveno</a:t>
            </a:r>
            <a:r>
              <a:rPr lang="hr-HR" baseline="0" dirty="0"/>
              <a:t> </a:t>
            </a:r>
            <a:r>
              <a:rPr lang="hr-HR" baseline="0" dirty="0" err="1"/>
              <a:t>označeo</a:t>
            </a:r>
            <a:r>
              <a:rPr lang="hr-HR" baseline="0" dirty="0"/>
              <a:t> je ono čime se bavimo.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1132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3954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Skicirati i</a:t>
            </a:r>
            <a:r>
              <a:rPr lang="hr-HR" baseline="0" dirty="0"/>
              <a:t> pojasniti inverznu i direktnu kinematiku.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6710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noProof="0" dirty="0" err="1"/>
              <a:t>Prik</a:t>
            </a:r>
            <a:r>
              <a:rPr lang="en-US" noProof="0" dirty="0" err="1"/>
              <a:t>azati</a:t>
            </a:r>
            <a:r>
              <a:rPr lang="en-US" baseline="0" noProof="0" dirty="0"/>
              <a:t> </a:t>
            </a:r>
            <a:r>
              <a:rPr lang="en-US" baseline="0" noProof="0" dirty="0" err="1"/>
              <a:t>na</a:t>
            </a:r>
            <a:r>
              <a:rPr lang="en-US" baseline="0" noProof="0" dirty="0"/>
              <a:t> </a:t>
            </a:r>
            <a:r>
              <a:rPr lang="en-US" baseline="0" noProof="0" dirty="0" err="1"/>
              <a:t>slici</a:t>
            </a:r>
            <a:r>
              <a:rPr lang="en-US" baseline="0" noProof="0" dirty="0"/>
              <a:t> </a:t>
            </a:r>
            <a:r>
              <a:rPr lang="en-US" baseline="0" noProof="0" dirty="0" err="1"/>
              <a:t>sto</a:t>
            </a:r>
            <a:r>
              <a:rPr lang="en-US" baseline="0" noProof="0" dirty="0"/>
              <a:t> se </a:t>
            </a:r>
            <a:r>
              <a:rPr lang="en-US" baseline="0" noProof="0" dirty="0" err="1"/>
              <a:t>oredjuje</a:t>
            </a:r>
            <a:r>
              <a:rPr lang="en-US" baseline="0" noProof="0" dirty="0"/>
              <a:t> </a:t>
            </a:r>
            <a:r>
              <a:rPr lang="en-US" baseline="0" noProof="0" dirty="0" err="1"/>
              <a:t>direktnom</a:t>
            </a:r>
            <a:r>
              <a:rPr lang="en-US" baseline="0" noProof="0" dirty="0"/>
              <a:t> </a:t>
            </a:r>
            <a:r>
              <a:rPr lang="en-US" baseline="0" noProof="0" dirty="0" err="1"/>
              <a:t>kinematikom</a:t>
            </a:r>
            <a:r>
              <a:rPr lang="en-US" baseline="0" noProof="0" dirty="0"/>
              <a:t>.</a:t>
            </a:r>
            <a:endParaRPr lang="hr-H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6687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Pojasniti</a:t>
            </a:r>
            <a:r>
              <a:rPr lang="hr-HR" baseline="0" dirty="0"/>
              <a:t> formule.</a:t>
            </a:r>
          </a:p>
          <a:p>
            <a:r>
              <a:rPr lang="hr-HR" baseline="0" dirty="0"/>
              <a:t>Objasniti zašto su jednadžbe </a:t>
            </a:r>
            <a:r>
              <a:rPr lang="hr-HR" baseline="0" dirty="0" err="1"/>
              <a:t>nelienarne</a:t>
            </a:r>
            <a:r>
              <a:rPr lang="hr-HR" baseline="0" dirty="0"/>
              <a:t>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8896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Pojasniti kako</a:t>
            </a:r>
            <a:r>
              <a:rPr lang="hr-HR" baseline="0" dirty="0"/>
              <a:t> se popunjava </a:t>
            </a:r>
            <a:r>
              <a:rPr lang="hr-HR" baseline="0" dirty="0" err="1"/>
              <a:t>Jakobian</a:t>
            </a:r>
            <a:r>
              <a:rPr lang="hr-HR" baseline="0" dirty="0"/>
              <a:t> na temelju konfiguracije zglobova.</a:t>
            </a:r>
          </a:p>
          <a:p>
            <a:r>
              <a:rPr lang="hr-HR" baseline="0" dirty="0"/>
              <a:t>Objasniti što se rješavanjem sustava jednadžbi dobiva.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075E-F5DE-4BB7-A092-DE7F56672784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319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9018-972F-499A-B1C2-F45218392A55}" type="datetime4">
              <a:rPr lang="hr-HR" smtClean="0"/>
              <a:t>5. lipnja 2016.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3689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C35D-2C47-43A5-B236-EEE94AA67BC5}" type="datetime4">
              <a:rPr lang="hr-HR" smtClean="0"/>
              <a:t>5. lipnja 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676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E353-CB38-4652-AAF9-D92FD513F04C}" type="datetime4">
              <a:rPr lang="hr-HR" smtClean="0"/>
              <a:t>5. lipnja 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2423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418C-9F07-40BC-8683-59D5948DE1BA}" type="datetime4">
              <a:rPr lang="hr-HR" smtClean="0"/>
              <a:t>5. lipnja 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0040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3E70-9CD1-48EA-9CD7-AC415C87ECD3}" type="datetime4">
              <a:rPr lang="hr-HR" smtClean="0"/>
              <a:t>5. lipnja 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1681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34E3-B2D2-4847-971E-A7AB76EE8F48}" type="datetime4">
              <a:rPr lang="hr-HR" smtClean="0"/>
              <a:t>5. lipnja 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6565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B6B4-FFB3-4757-9AFD-DCB0EC527363}" type="datetime4">
              <a:rPr lang="hr-HR" smtClean="0"/>
              <a:t>5. lipnja 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6416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C3D4-D1A6-43D4-B3B1-5CAE94C431AE}" type="datetime4">
              <a:rPr lang="hr-HR" smtClean="0"/>
              <a:t>5. lipnja 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294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4C07-6058-4444-B807-B98EFE7BA580}" type="datetime4">
              <a:rPr lang="hr-HR" smtClean="0"/>
              <a:t>5. lipnja 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953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BE97-1BF5-4B26-911B-53E6FB32603E}" type="datetime4">
              <a:rPr lang="hr-HR" smtClean="0"/>
              <a:t>5. lipnja 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962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C209-86D0-48C8-B0D2-F5A08D9D8F59}" type="datetime4">
              <a:rPr lang="hr-HR" smtClean="0"/>
              <a:t>5. lipnja 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288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BD78-494E-463B-8CE2-4019989C572F}" type="datetime4">
              <a:rPr lang="hr-HR" smtClean="0"/>
              <a:t>5. lipnja 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643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F8C2A-487F-4034-BFAA-46D524D21313}" type="datetime4">
              <a:rPr lang="hr-HR" smtClean="0"/>
              <a:t>5. lipnja 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270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D036-48DB-44AD-BB9F-C24CF1BA3A2E}" type="datetime4">
              <a:rPr lang="hr-HR" smtClean="0"/>
              <a:t>5. lipnja 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784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D325-BECC-46CD-A0B4-97A0B8936C35}" type="datetime4">
              <a:rPr lang="hr-HR" smtClean="0"/>
              <a:t>5. lipnja 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924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B67F-345E-46FC-AE7E-5664967B0577}" type="datetime4">
              <a:rPr lang="hr-HR" smtClean="0"/>
              <a:t>5. lipnja 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221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BE573-344B-4EB2-B873-A61978DF04D6}" type="datetime4">
              <a:rPr lang="hr-HR" smtClean="0"/>
              <a:t>5. lipnja 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/>
              <a:t>Zagreb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09664B-430B-4193-9DCA-CB04B52225D4}" type="slidenum">
              <a:rPr lang="hr-HR" smtClean="0"/>
              <a:pPr/>
              <a:t>‹#›</a:t>
            </a:fld>
            <a:r>
              <a:rPr lang="hr-H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317703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296392"/>
            <a:ext cx="7543800" cy="202872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ANIMACIJA U RAČUNALNOJ GRAFICI</a:t>
            </a:r>
            <a:endParaRPr lang="hr-HR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4" y="4584885"/>
            <a:ext cx="5826719" cy="1096899"/>
          </a:xfrm>
        </p:spPr>
        <p:txBody>
          <a:bodyPr>
            <a:normAutofit/>
          </a:bodyPr>
          <a:lstStyle/>
          <a:p>
            <a:pPr algn="l"/>
            <a:r>
              <a:rPr lang="hr-HR" cap="none" dirty="0"/>
              <a:t>Student: </a:t>
            </a:r>
            <a:r>
              <a:rPr lang="hr-HR" dirty="0"/>
              <a:t>V</a:t>
            </a:r>
            <a:r>
              <a:rPr lang="hr-HR" cap="none" dirty="0"/>
              <a:t>alentin </a:t>
            </a:r>
            <a:r>
              <a:rPr lang="hr-HR" dirty="0"/>
              <a:t>B</a:t>
            </a:r>
            <a:r>
              <a:rPr lang="hr-HR" cap="none" dirty="0"/>
              <a:t>erger</a:t>
            </a:r>
          </a:p>
          <a:p>
            <a:pPr algn="l"/>
            <a:r>
              <a:rPr lang="hr-HR" cap="none" dirty="0"/>
              <a:t>Mentor: izv. prof. dr. </a:t>
            </a:r>
            <a:r>
              <a:rPr lang="hr-HR" cap="none" dirty="0" err="1"/>
              <a:t>sc</a:t>
            </a:r>
            <a:r>
              <a:rPr lang="hr-HR" cap="none" dirty="0"/>
              <a:t>. Domagoj </a:t>
            </a:r>
            <a:r>
              <a:rPr lang="hr-HR" dirty="0" err="1"/>
              <a:t>J</a:t>
            </a:r>
            <a:r>
              <a:rPr lang="hr-HR" cap="none" dirty="0" err="1"/>
              <a:t>akobović</a:t>
            </a:r>
            <a:endParaRPr lang="hr-HR" cap="none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30594" y="426027"/>
            <a:ext cx="5826719" cy="1610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dirty="0"/>
              <a:t>SVEUČILIŠTE U ZAGREBU</a:t>
            </a:r>
            <a:br>
              <a:rPr lang="hr-HR" sz="2000" dirty="0"/>
            </a:br>
            <a:r>
              <a:rPr lang="hr-HR" sz="2000" dirty="0"/>
              <a:t>FAKULTET ELEKTROTEHNIKE I RAČUNARSTVA</a:t>
            </a:r>
          </a:p>
          <a:p>
            <a:pPr algn="ctr"/>
            <a:endParaRPr lang="hr-HR" sz="2000" dirty="0"/>
          </a:p>
          <a:p>
            <a:pPr algn="ctr"/>
            <a:r>
              <a:rPr lang="en-US" sz="2000" dirty="0"/>
              <a:t>SEMINARSKI RAD</a:t>
            </a:r>
            <a:endParaRPr lang="hr-HR" sz="20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pPr/>
              <a:t>1</a:t>
            </a:fld>
            <a:endParaRPr lang="hr-HR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5039591" y="6041363"/>
            <a:ext cx="1049799" cy="365125"/>
          </a:xfrm>
        </p:spPr>
        <p:txBody>
          <a:bodyPr/>
          <a:lstStyle/>
          <a:p>
            <a:fld id="{FEBEB75A-8C53-4DDD-93F6-53791FC909B1}" type="datetime4">
              <a:rPr lang="hr-HR" smtClean="0"/>
              <a:t>5. lipnja 2016.</a:t>
            </a:fld>
            <a:endParaRPr lang="hr-HR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hr-HR"/>
              <a:t>Zagreb</a:t>
            </a:r>
          </a:p>
        </p:txBody>
      </p:sp>
    </p:spTree>
    <p:extLst>
      <p:ext uri="{BB962C8B-B14F-4D97-AF65-F5344CB8AC3E}">
        <p14:creationId xmlns:p14="http://schemas.microsoft.com/office/powerpoint/2010/main" val="978217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8237"/>
          </a:xfrm>
        </p:spPr>
        <p:txBody>
          <a:bodyPr>
            <a:noAutofit/>
          </a:bodyPr>
          <a:lstStyle/>
          <a:p>
            <a:r>
              <a:rPr lang="hr-HR" dirty="0"/>
              <a:t>Direktna kinematika: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599" y="1487837"/>
                <a:ext cx="6347714" cy="4918651"/>
              </a:xfrm>
            </p:spPr>
            <p:txBody>
              <a:bodyPr>
                <a:normAutofit fontScale="85000" lnSpcReduction="10000"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hr-HR" sz="2000" dirty="0"/>
                  <a:t>Potrebno odrediti matricu transformacije svakog zloba, koja transformira iz lokalnog sustava zgloba u globalni sustav kostura.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hr-HR" sz="2000" dirty="0"/>
                  <a:t>Postupak direktne kinematike:</a:t>
                </a:r>
              </a:p>
              <a:p>
                <a:pPr marL="800100" lvl="1" indent="-342900" algn="just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hr-HR" sz="1800" dirty="0"/>
                  <a:t>Kreni obilaziti stablo (kostur) u dubinu (</a:t>
                </a:r>
                <a:r>
                  <a:rPr lang="hr-HR" sz="1800" i="1" dirty="0"/>
                  <a:t>engl. </a:t>
                </a:r>
                <a:r>
                  <a:rPr lang="hr-HR" sz="1800" i="1" dirty="0" err="1"/>
                  <a:t>depth-first</a:t>
                </a:r>
                <a:r>
                  <a:rPr lang="hr-HR" sz="1800" i="1" dirty="0"/>
                  <a:t> </a:t>
                </a:r>
                <a:r>
                  <a:rPr lang="hr-HR" sz="1800" i="1" dirty="0" err="1"/>
                  <a:t>search</a:t>
                </a:r>
                <a:r>
                  <a:rPr lang="hr-HR" sz="1800" dirty="0"/>
                  <a:t>) počevši od korijenskog čvora.</a:t>
                </a:r>
              </a:p>
              <a:p>
                <a:pPr marL="800100" lvl="1" indent="-342900" algn="just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hr-HR" sz="1800" dirty="0"/>
                  <a:t>Za svaki čvor (zglob) izračunaj matricu transformacije W:</a:t>
                </a:r>
                <a:br>
                  <a:rPr lang="hr-HR" sz="1800" dirty="0"/>
                </a:br>
                <a14:m>
                  <m:oMath xmlns:m="http://schemas.openxmlformats.org/officeDocument/2006/math">
                    <m:r>
                      <a:rPr lang="hr-HR" b="1" i="1">
                        <a:latin typeface="Cambria Math" panose="02040503050406030204" pitchFamily="18" charset="0"/>
                      </a:rPr>
                      <m:t>𝐋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matrica</m:t>
                    </m:r>
                    <m:r>
                      <a:rPr lang="hr-H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lokalne</m:t>
                    </m:r>
                    <m:r>
                      <a:rPr lang="hr-H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transformacije</m:t>
                    </m:r>
                    <m:r>
                      <a:rPr lang="hr-H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zgloba</m:t>
                    </m:r>
                  </m:oMath>
                </a14:m>
                <a:br>
                  <a:rPr lang="hr-HR" sz="1800" dirty="0"/>
                </a:br>
                <a14:m>
                  <m:oMath xmlns:m="http://schemas.openxmlformats.org/officeDocument/2006/math">
                    <m:r>
                      <a:rPr lang="hr-HR" b="1" i="1">
                        <a:latin typeface="Cambria Math" panose="02040503050406030204" pitchFamily="18" charset="0"/>
                      </a:rPr>
                      <m:t>𝐖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matrica</m:t>
                    </m:r>
                    <m:r>
                      <a:rPr lang="hr-H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globalne</m:t>
                    </m:r>
                    <m:r>
                      <a:rPr lang="hr-H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transformacije</m:t>
                    </m:r>
                    <m:r>
                      <a:rPr lang="hr-H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zgloba</m:t>
                    </m:r>
                  </m:oMath>
                </a14:m>
                <a:br>
                  <a:rPr lang="hr-HR" sz="18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1" i="1">
                            <a:latin typeface="Cambria Math" panose="02040503050406030204" pitchFamily="18" charset="0"/>
                          </a:rPr>
                          <m:t>𝐖</m:t>
                        </m:r>
                      </m:e>
                      <m:sub>
                        <m:r>
                          <a:rPr lang="hr-HR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hr-HR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matrica</m:t>
                    </m:r>
                    <m:r>
                      <a:rPr lang="hr-H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globalne</m:t>
                    </m:r>
                    <m:r>
                      <a:rPr lang="hr-H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transformacije</m:t>
                    </m:r>
                    <m:r>
                      <a:rPr lang="hr-H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zgloba</m:t>
                    </m:r>
                    <m:r>
                      <a:rPr lang="hr-H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roditelja</m:t>
                    </m:r>
                  </m:oMath>
                </a14:m>
                <a:br>
                  <a:rPr lang="hr-HR" sz="1800" dirty="0"/>
                </a:br>
                <a14:m>
                  <m:oMath xmlns:m="http://schemas.openxmlformats.org/officeDocument/2006/math">
                    <m:r>
                      <a:rPr lang="hr-HR" b="1" i="1">
                        <a:latin typeface="Cambria Math" panose="02040503050406030204" pitchFamily="18" charset="0"/>
                      </a:rPr>
                      <m:t>𝐖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1" i="1">
                        <a:latin typeface="Cambria Math" panose="02040503050406030204" pitchFamily="18" charset="0"/>
                      </a:rPr>
                      <m:t>𝐋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1" i="1">
                            <a:latin typeface="Cambria Math" panose="02040503050406030204" pitchFamily="18" charset="0"/>
                          </a:rPr>
                          <m:t>𝐖</m:t>
                        </m:r>
                      </m:e>
                      <m:sub>
                        <m:r>
                          <a:rPr lang="hr-HR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endParaRPr lang="hr-HR" sz="1800" dirty="0"/>
              </a:p>
              <a:p>
                <a:pPr marL="800100" lvl="1" indent="-342900" algn="just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hr-HR" dirty="0"/>
                  <a:t>Obavi ostale operacije na temelju izračunatih globalnih matrica transformacija.</a:t>
                </a:r>
                <a:endParaRPr lang="hr-HR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" y="1487837"/>
                <a:ext cx="6347714" cy="4918651"/>
              </a:xfrm>
              <a:blipFill>
                <a:blip r:embed="rId2"/>
                <a:stretch>
                  <a:fillRect l="-96" r="-57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4265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50084"/>
          </a:xfrm>
        </p:spPr>
        <p:txBody>
          <a:bodyPr/>
          <a:lstStyle/>
          <a:p>
            <a:r>
              <a:rPr lang="en-US" dirty="0" err="1"/>
              <a:t>Direktna</a:t>
            </a:r>
            <a:r>
              <a:rPr lang="hr-HR" dirty="0"/>
              <a:t> kinematika: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2609" y="1605651"/>
            <a:ext cx="5621691" cy="428974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5509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90562"/>
            <a:ext cx="6347713" cy="839492"/>
          </a:xfrm>
        </p:spPr>
        <p:txBody>
          <a:bodyPr/>
          <a:lstStyle/>
          <a:p>
            <a:r>
              <a:rPr lang="hr-HR" dirty="0"/>
              <a:t>Inverzna kinematika: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598" y="1230054"/>
                <a:ext cx="7472767" cy="5310231"/>
              </a:xfrm>
            </p:spPr>
            <p:txBody>
              <a:bodyPr>
                <a:normAutofit fontScale="55000" lnSpcReduction="20000"/>
              </a:bodyPr>
              <a:lstStyle/>
              <a:p>
                <a:pPr algn="just">
                  <a:lnSpc>
                    <a:spcPct val="160000"/>
                  </a:lnSpc>
                </a:pPr>
                <a:r>
                  <a:rPr lang="hr-HR" sz="3300" dirty="0"/>
                  <a:t>Pomaže pri definiranju ključnih trenutaka.</a:t>
                </a:r>
              </a:p>
              <a:p>
                <a:pPr>
                  <a:lnSpc>
                    <a:spcPct val="160000"/>
                  </a:lnSpc>
                </a:pPr>
                <a:r>
                  <a:rPr lang="hr-HR" sz="3300" dirty="0"/>
                  <a:t>Matematički opis:</a:t>
                </a:r>
                <a:br>
                  <a:rPr lang="hr-HR" sz="34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hr-H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5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hr-HR" sz="25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hr-HR" sz="25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paramteri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u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zglobu</m:t>
                    </m:r>
                    <m:r>
                      <a:rPr lang="hr-HR" sz="25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sz="25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tj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.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kutovi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ili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translacije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u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zglobu</m:t>
                    </m:r>
                  </m:oMath>
                </a14:m>
                <a:br>
                  <a:rPr lang="hr-HR" sz="25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hr-H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5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hr-HR" sz="25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hr-HR" sz="25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paramteri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u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vrhu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manipulaotra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tj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. 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pozicija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orijentacija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i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ostale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DOF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vrijednosti</m:t>
                    </m:r>
                  </m:oMath>
                </a14:m>
                <a:br>
                  <a:rPr lang="hr-HR" sz="25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hr-H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5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hr-HR" sz="25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hr-HR" sz="25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funkcija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koja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iz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sz="2500" b="1" i="1">
                        <a:latin typeface="Cambria Math" panose="02040503050406030204" pitchFamily="18" charset="0"/>
                      </a:rPr>
                      <m:t>𝛟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izra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č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unava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parametar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hr-H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5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hr-HR" sz="25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u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vrhu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manipulatora</m:t>
                    </m:r>
                  </m:oMath>
                </a14:m>
                <a:br>
                  <a:rPr lang="hr-HR" sz="2500" dirty="0"/>
                </a:br>
                <a14:m>
                  <m:oMath xmlns:m="http://schemas.openxmlformats.org/officeDocument/2006/math">
                    <m:r>
                      <a:rPr lang="hr-HR" sz="2500" b="1" i="1">
                        <a:latin typeface="Cambria Math" panose="02040503050406030204" pitchFamily="18" charset="0"/>
                      </a:rPr>
                      <m:t>𝛟</m:t>
                    </m:r>
                    <m:r>
                      <a:rPr lang="hr-HR" sz="25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hr-HR" sz="2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hr-HR" sz="25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hr-HR" sz="2500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  <m:sSub>
                                <m:sSubPr>
                                  <m:ctrlP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500">
                                      <a:latin typeface="Cambria Math" panose="02040503050406030204" pitchFamily="18" charset="0"/>
                                    </a:rPr>
                                    <m:t>­</m:t>
                                  </m:r>
                                </m:e>
                                <m:sub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hr-HR" sz="2500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hr-HR" sz="25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hr-HR" sz="2500" b="1" i="1">
                        <a:latin typeface="Cambria Math" panose="02040503050406030204" pitchFamily="18" charset="0"/>
                      </a:rPr>
                      <m:t>𝐞</m:t>
                    </m:r>
                    <m:r>
                      <a:rPr lang="hr-HR" sz="25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hr-HR" sz="2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hr-HR" sz="25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hr-HR" sz="2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sSub>
                                <m:sSubPr>
                                  <m:ctrlP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500">
                                      <a:latin typeface="Cambria Math" panose="02040503050406030204" pitchFamily="18" charset="0"/>
                                    </a:rPr>
                                    <m:t>­</m:t>
                                  </m:r>
                                </m:e>
                                <m:sub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hr-HR" sz="2500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hr-HR" sz="2500">
                        <a:latin typeface="Cambria Math" panose="02040503050406030204" pitchFamily="18" charset="0"/>
                      </a:rPr>
                      <m:t>,</m:t>
                    </m:r>
                    <m:r>
                      <a:rPr lang="hr-HR" sz="2500" b="1" i="1">
                        <a:latin typeface="Cambria Math" panose="02040503050406030204" pitchFamily="18" charset="0"/>
                      </a:rPr>
                      <m:t>𝐅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hr-HR" sz="2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hr-HR" sz="25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hr-HR" sz="25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sSub>
                                <m:sSubPr>
                                  <m:ctrlP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500">
                                      <a:latin typeface="Cambria Math" panose="02040503050406030204" pitchFamily="18" charset="0"/>
                                    </a:rPr>
                                    <m:t>­</m:t>
                                  </m:r>
                                </m:e>
                                <m:sub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hr-HR" sz="2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25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hr-HR" sz="25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, …,</m:t>
                                  </m:r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  <m:sSub>
                                    <m:sSubPr>
                                      <m:ctrlPr>
                                        <a:rPr lang="hr-HR" sz="2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2500">
                                          <a:latin typeface="Cambria Math" panose="02040503050406030204" pitchFamily="18" charset="0"/>
                                        </a:rPr>
                                        <m:t>­</m:t>
                                      </m:r>
                                    </m:e>
                                    <m:sub>
                                      <m:r>
                                        <a:rPr lang="hr-HR" sz="2500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hr-HR" sz="250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hr-HR" sz="2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25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hr-HR" sz="25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, …,</m:t>
                                  </m:r>
                                  <m:r>
                                    <a:rPr lang="hr-HR" sz="2500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  <m:sSub>
                                    <m:sSubPr>
                                      <m:ctrlPr>
                                        <a:rPr lang="hr-HR" sz="2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2500">
                                          <a:latin typeface="Cambria Math" panose="02040503050406030204" pitchFamily="18" charset="0"/>
                                        </a:rPr>
                                        <m:t>­</m:t>
                                      </m:r>
                                    </m:e>
                                    <m:sub>
                                      <m:r>
                                        <a:rPr lang="hr-HR" sz="2500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br>
                  <a:rPr lang="hr-HR" sz="2500" dirty="0"/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Direktna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kinematika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br>
                  <a:rPr lang="hr-HR" sz="2500" dirty="0"/>
                </a:br>
                <a14:m>
                  <m:oMath xmlns:m="http://schemas.openxmlformats.org/officeDocument/2006/math">
                    <m:r>
                      <a:rPr lang="hr-HR" sz="2500" b="1" i="1">
                        <a:latin typeface="Cambria Math" panose="02040503050406030204" pitchFamily="18" charset="0"/>
                      </a:rPr>
                      <m:t>𝐞</m:t>
                    </m:r>
                    <m:r>
                      <a:rPr lang="hr-HR" sz="25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500" b="1" i="1">
                        <a:latin typeface="Cambria Math" panose="02040503050406030204" pitchFamily="18" charset="0"/>
                      </a:rPr>
                      <m:t>𝐅</m:t>
                    </m:r>
                    <m:d>
                      <m:dPr>
                        <m:ctrlPr>
                          <a:rPr lang="hr-HR" sz="2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500" b="1" i="1">
                            <a:latin typeface="Cambria Math" panose="02040503050406030204" pitchFamily="18" charset="0"/>
                          </a:rPr>
                          <m:t>𝛟</m:t>
                        </m:r>
                      </m:e>
                    </m:d>
                  </m:oMath>
                </a14:m>
                <a:br>
                  <a:rPr lang="hr-HR" sz="2500" dirty="0"/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Inverzna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sz="2500">
                        <a:latin typeface="Cambria Math" panose="02040503050406030204" pitchFamily="18" charset="0"/>
                      </a:rPr>
                      <m:t>kinamtika</m:t>
                    </m:r>
                    <m:r>
                      <a:rPr lang="hr-HR" sz="250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br>
                  <a:rPr lang="hr-HR" sz="2500" dirty="0"/>
                </a:br>
                <a14:m>
                  <m:oMath xmlns:m="http://schemas.openxmlformats.org/officeDocument/2006/math">
                    <m:r>
                      <a:rPr lang="hr-HR" sz="2500" b="1" i="1">
                        <a:latin typeface="Cambria Math" panose="02040503050406030204" pitchFamily="18" charset="0"/>
                      </a:rPr>
                      <m:t>𝛟</m:t>
                    </m:r>
                    <m:r>
                      <a:rPr lang="hr-HR" sz="25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r-HR" sz="25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500" b="1" i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  <m:sup>
                        <m:r>
                          <a:rPr lang="hr-HR" sz="25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hr-HR" sz="2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500" b="1" i="1">
                            <a:latin typeface="Cambria Math" panose="02040503050406030204" pitchFamily="18" charset="0"/>
                          </a:rPr>
                          <m:t>𝐞</m:t>
                        </m:r>
                      </m:e>
                    </m:d>
                  </m:oMath>
                </a14:m>
                <a:endParaRPr lang="hr-HR" sz="2300" dirty="0"/>
              </a:p>
              <a:p>
                <a:pPr algn="just">
                  <a:lnSpc>
                    <a:spcPct val="160000"/>
                  </a:lnSpc>
                </a:pPr>
                <a:r>
                  <a:rPr lang="hr-HR" sz="3300" dirty="0"/>
                  <a:t>Problem: izračunavanje </a:t>
                </a:r>
                <a:r>
                  <a:rPr lang="hr-HR" sz="3300" b="1" dirty="0"/>
                  <a:t>F</a:t>
                </a:r>
                <a:r>
                  <a:rPr lang="hr-HR" sz="3300" baseline="30000" dirty="0"/>
                  <a:t>-1</a:t>
                </a:r>
                <a:r>
                  <a:rPr lang="hr-HR" sz="3300" dirty="0"/>
                  <a:t>, tj. rješenje sustava nelinearnih jednadžbi </a:t>
                </a:r>
                <a:endParaRPr lang="hr-HR" sz="25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8" y="1230054"/>
                <a:ext cx="7472767" cy="5310231"/>
              </a:xfrm>
              <a:blipFill>
                <a:blip r:embed="rId3"/>
                <a:stretch>
                  <a:fillRect l="-163" r="-65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7003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598" y="1230054"/>
                <a:ext cx="7379777" cy="4811309"/>
              </a:xfrm>
            </p:spPr>
            <p:txBody>
              <a:bodyPr>
                <a:normAutofit lnSpcReduction="10000"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hr-HR" dirty="0"/>
                  <a:t>Rješenje: </a:t>
                </a:r>
                <a:r>
                  <a:rPr lang="hr-HR" dirty="0" err="1"/>
                  <a:t>linearizacija</a:t>
                </a:r>
                <a:r>
                  <a:rPr lang="hr-HR" dirty="0"/>
                  <a:t> problema uvođenjem </a:t>
                </a:r>
                <a:r>
                  <a:rPr lang="hr-HR" dirty="0" err="1"/>
                  <a:t>Jakobiana</a:t>
                </a:r>
                <a:r>
                  <a:rPr lang="hr-HR" dirty="0"/>
                  <a:t> </a:t>
                </a:r>
                <a:br>
                  <a:rPr lang="hr-HR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hr-HR" sz="14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𝐞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hr-HR" sz="14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𝛟</m:t>
                        </m:r>
                      </m:den>
                    </m:f>
                    <m:r>
                      <a:rPr lang="hr-HR" sz="1400" i="1"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14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𝐅</m:t>
                        </m:r>
                      </m:num>
                      <m:den>
                        <m:r>
                          <a:rPr lang="hr-HR" sz="14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𝛟</m:t>
                        </m:r>
                      </m:den>
                    </m:f>
                    <m:r>
                      <a:rPr lang="hr-HR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1400" b="1" i="1">
                        <a:latin typeface="Cambria Math" panose="02040503050406030204" pitchFamily="18" charset="0"/>
                      </a:rPr>
                      <m:t>𝐉</m:t>
                    </m:r>
                    <m:d>
                      <m:dPr>
                        <m:ctrlPr>
                          <a:rPr lang="hr-HR" sz="1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𝛟</m:t>
                        </m:r>
                      </m:e>
                    </m:d>
                    <m:r>
                      <a:rPr lang="hr-HR" sz="1400" b="1">
                        <a:latin typeface="Cambria Math" panose="02040503050406030204" pitchFamily="18" charset="0"/>
                      </a:rPr>
                      <m:t>⇔∆</m:t>
                    </m:r>
                    <m:r>
                      <a:rPr lang="hr-HR" sz="1400" b="1" i="1">
                        <a:latin typeface="Cambria Math" panose="02040503050406030204" pitchFamily="18" charset="0"/>
                      </a:rPr>
                      <m:t>𝐞</m:t>
                    </m:r>
                    <m:r>
                      <a:rPr lang="hr-HR" sz="1400">
                        <a:latin typeface="Cambria Math" panose="02040503050406030204" pitchFamily="18" charset="0"/>
                      </a:rPr>
                      <m:t>≈</m:t>
                    </m:r>
                    <m:r>
                      <a:rPr lang="hr-HR" sz="1400" b="1" i="1">
                        <a:latin typeface="Cambria Math" panose="02040503050406030204" pitchFamily="18" charset="0"/>
                      </a:rPr>
                      <m:t>𝐉</m:t>
                    </m:r>
                    <m:d>
                      <m:dPr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𝛟</m:t>
                        </m:r>
                      </m:e>
                    </m:d>
                    <m:r>
                      <a:rPr lang="hr-HR" sz="1400">
                        <a:latin typeface="Cambria Math" panose="02040503050406030204" pitchFamily="18" charset="0"/>
                      </a:rPr>
                      <m:t>∆</m:t>
                    </m:r>
                    <m:r>
                      <a:rPr lang="hr-HR" sz="1400" b="1" i="1">
                        <a:latin typeface="Cambria Math" panose="02040503050406030204" pitchFamily="18" charset="0"/>
                      </a:rPr>
                      <m:t>𝛟</m:t>
                    </m:r>
                  </m:oMath>
                </a14:m>
                <a:br>
                  <a:rPr lang="hr-HR" sz="1400" dirty="0"/>
                </a:br>
                <a14:m>
                  <m:oMath xmlns:m="http://schemas.openxmlformats.org/officeDocument/2006/math">
                    <m:r>
                      <a:rPr lang="hr-HR" sz="1400" b="1" i="1">
                        <a:latin typeface="Cambria Math" panose="02040503050406030204" pitchFamily="18" charset="0"/>
                      </a:rPr>
                      <m:t>𝐉</m:t>
                    </m:r>
                    <m:d>
                      <m:dPr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𝛟</m:t>
                        </m:r>
                      </m:e>
                    </m:d>
                    <m:r>
                      <a:rPr lang="hr-HR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hr-HR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sz="1400" b="1" i="1">
                                          <a:latin typeface="Cambria Math" panose="02040503050406030204" pitchFamily="18" charset="0"/>
                                        </a:rPr>
                                        <m:t>𝛟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r>
                                <a:rPr lang="hr-HR" sz="1400" i="1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sz="1400" b="1" i="1">
                                          <a:latin typeface="Cambria Math" panose="02040503050406030204" pitchFamily="18" charset="0"/>
                                        </a:rPr>
                                        <m:t>𝛟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hr-HR" sz="1400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hr-HR" sz="1400" i="1">
                                  <a:latin typeface="Cambria Math" panose="020405030504060302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hr-HR" sz="1400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sz="1400" b="1" i="1">
                                          <a:latin typeface="Cambria Math" panose="02040503050406030204" pitchFamily="18" charset="0"/>
                                        </a:rPr>
                                        <m:t>𝛟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r>
                                <a:rPr lang="hr-HR" sz="1400" i="1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sz="1400" b="1" i="1">
                                          <a:latin typeface="Cambria Math" panose="02040503050406030204" pitchFamily="18" charset="0"/>
                                        </a:rPr>
                                        <m:t>𝛟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mr>
                        </m:m>
                      </m:e>
                    </m:d>
                    <m:r>
                      <a:rPr lang="hr-HR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hr-HR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r>
                                <a:rPr lang="hr-HR" sz="1400" i="1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hr-HR" sz="1400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hr-HR" sz="1400" i="1">
                                  <a:latin typeface="Cambria Math" panose="020405030504060302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hr-HR" sz="1400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r>
                                <a:rPr lang="hr-HR" sz="1400" i="1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r-HR" sz="14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hr-HR" sz="1400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hr-HR" dirty="0"/>
              </a:p>
              <a:p>
                <a:pPr algn="just">
                  <a:lnSpc>
                    <a:spcPct val="150000"/>
                  </a:lnSpc>
                </a:pPr>
                <a:r>
                  <a:rPr lang="hr-HR" dirty="0"/>
                  <a:t>Korištenje inverza </a:t>
                </a:r>
                <a:r>
                  <a:rPr lang="hr-HR" dirty="0" err="1"/>
                  <a:t>Jakobiana</a:t>
                </a:r>
                <a:r>
                  <a:rPr lang="hr-HR" dirty="0"/>
                  <a:t> za računanje pomaka ka rješenju g sustava:</a:t>
                </a:r>
                <a:br>
                  <a:rPr lang="hr-HR" dirty="0"/>
                </a:br>
                <a14:m>
                  <m:oMath xmlns:m="http://schemas.openxmlformats.org/officeDocument/2006/math">
                    <m:r>
                      <a:rPr lang="hr-HR" sz="1400" b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hr-HR" sz="1400" b="1" i="1">
                        <a:latin typeface="Cambria Math" panose="02040503050406030204" pitchFamily="18" charset="0"/>
                      </a:rPr>
                      <m:t>𝐞</m:t>
                    </m:r>
                    <m:r>
                      <a:rPr lang="hr-HR" sz="1400">
                        <a:latin typeface="Cambria Math" panose="02040503050406030204" pitchFamily="18" charset="0"/>
                      </a:rPr>
                      <m:t>≈</m:t>
                    </m:r>
                    <m:r>
                      <a:rPr lang="hr-HR" sz="1400" b="1" i="1">
                        <a:latin typeface="Cambria Math" panose="02040503050406030204" pitchFamily="18" charset="0"/>
                      </a:rPr>
                      <m:t>𝐉</m:t>
                    </m:r>
                    <m:d>
                      <m:dPr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𝛟</m:t>
                        </m:r>
                      </m:e>
                    </m:d>
                    <m:r>
                      <a:rPr lang="hr-HR" sz="1400">
                        <a:latin typeface="Cambria Math" panose="02040503050406030204" pitchFamily="18" charset="0"/>
                      </a:rPr>
                      <m:t>∆</m:t>
                    </m:r>
                    <m:r>
                      <a:rPr lang="hr-HR" sz="1400" b="1" i="1">
                        <a:latin typeface="Cambria Math" panose="02040503050406030204" pitchFamily="18" charset="0"/>
                      </a:rPr>
                      <m:t>𝛟</m:t>
                    </m:r>
                    <m:r>
                      <a:rPr lang="hr-HR" sz="1400" b="1">
                        <a:latin typeface="Cambria Math" panose="02040503050406030204" pitchFamily="18" charset="0"/>
                      </a:rPr>
                      <m:t> ⇔ </m:t>
                    </m:r>
                    <m:r>
                      <a:rPr lang="hr-HR" sz="1400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hr-HR" sz="1400" b="1" i="1">
                        <a:latin typeface="Cambria Math" panose="02040503050406030204" pitchFamily="18" charset="0"/>
                      </a:rPr>
                      <m:t>𝛟</m:t>
                    </m:r>
                    <m:r>
                      <a:rPr lang="hr-HR" sz="1400" i="1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𝐉</m:t>
                        </m:r>
                      </m:e>
                      <m:sup>
                        <m:r>
                          <a:rPr lang="hr-HR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𝛟</m:t>
                        </m:r>
                      </m:e>
                    </m:d>
                    <m:r>
                      <a:rPr lang="hr-HR" sz="1400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hr-HR" sz="1400" b="1" i="1">
                        <a:latin typeface="Cambria Math" panose="02040503050406030204" pitchFamily="18" charset="0"/>
                      </a:rPr>
                      <m:t>𝐞</m:t>
                    </m:r>
                    <m:r>
                      <a:rPr lang="hr-HR" sz="14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𝐉</m:t>
                        </m:r>
                      </m:e>
                      <m:sup>
                        <m:r>
                          <a:rPr lang="hr-HR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𝛟</m:t>
                        </m:r>
                      </m:e>
                    </m:d>
                    <m:r>
                      <a:rPr lang="hr-HR" sz="14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hr-HR" sz="1400" i="1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hr-H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𝐠</m:t>
                        </m:r>
                        <m:r>
                          <a:rPr lang="hr-HR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r-HR" sz="1400" b="1" i="1">
                            <a:latin typeface="Cambria Math" panose="02040503050406030204" pitchFamily="18" charset="0"/>
                          </a:rPr>
                          <m:t>𝐞</m:t>
                        </m:r>
                      </m:e>
                    </m:d>
                    <m:r>
                      <a:rPr lang="hr-HR" sz="1400" b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hr-HR" sz="14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hr-HR" sz="14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hr-HR" sz="1400" i="1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endParaRPr lang="hr-HR" dirty="0"/>
              </a:p>
              <a:p>
                <a:pPr algn="just">
                  <a:lnSpc>
                    <a:spcPct val="150000"/>
                  </a:lnSpc>
                </a:pPr>
                <a:r>
                  <a:rPr lang="hr-HR" dirty="0"/>
                  <a:t>Iterativnim postupkom i uz dovoljno malen</a:t>
                </a:r>
                <a:r>
                  <a:rPr lang="hr-HR" i="1" dirty="0"/>
                  <a:t> </a:t>
                </a:r>
                <a:r>
                  <a:rPr lang="hr-HR" i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β </a:t>
                </a:r>
                <a:r>
                  <a:rPr lang="hr-HR" dirty="0"/>
                  <a:t>dolazimo do konačnog rješenja.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8" y="1230054"/>
                <a:ext cx="7379777" cy="4811309"/>
              </a:xfrm>
              <a:blipFill>
                <a:blip r:embed="rId3"/>
                <a:stretch>
                  <a:fillRect l="-165" r="-57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13</a:t>
            </a:fld>
            <a:endParaRPr lang="hr-H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1" y="390562"/>
            <a:ext cx="6347713" cy="839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dirty="0"/>
              <a:t>Inverzna kinematika:</a:t>
            </a:r>
          </a:p>
        </p:txBody>
      </p:sp>
    </p:spTree>
    <p:extLst>
      <p:ext uri="{BB962C8B-B14F-4D97-AF65-F5344CB8AC3E}">
        <p14:creationId xmlns:p14="http://schemas.microsoft.com/office/powerpoint/2010/main" val="692112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14</a:t>
            </a:fld>
            <a:endParaRPr lang="hr-H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1" y="390562"/>
            <a:ext cx="6347713" cy="839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dirty="0"/>
              <a:t>Inverzna kinematika: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392616" y="1230054"/>
            <a:ext cx="5564697" cy="313932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 (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nije dovoljno blizu 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Izračunaj 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Φ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za trenutnu poziciju;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Izračuna 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r-HR" sz="16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∆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∆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Φ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r-HR" sz="16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∆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Φ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Φ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+ ∆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Φ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hr-H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Izračunaj novi 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hr-H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Φ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uz pomoć direktne   kinematike</a:t>
            </a: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hr-H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599" y="4664279"/>
            <a:ext cx="6347714" cy="147646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/>
              <a:t>Optimizacijski problem: </a:t>
            </a:r>
          </a:p>
          <a:p>
            <a:pPr lvl="1" algn="just"/>
            <a:r>
              <a:rPr lang="hr-HR" dirty="0"/>
              <a:t>Određivanje koraka integracije </a:t>
            </a:r>
            <a:r>
              <a:rPr lang="hr-HR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 </a:t>
            </a: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(npr. adaptivno mijenjanje, postupak zlatnog reza).</a:t>
            </a:r>
            <a:endParaRPr lang="hr-HR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/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Korištenje drugih postupaka integracije (npr. klasični ili adaptivni </a:t>
            </a:r>
            <a:r>
              <a:rPr lang="hr-H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Runge-Kutta</a:t>
            </a: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42369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599" y="1230054"/>
                <a:ext cx="6347714" cy="4811309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</a:pPr>
                <a:r>
                  <a:rPr lang="hr-HR" dirty="0"/>
                  <a:t>Problem: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hr-HR" dirty="0"/>
                  <a:t>Pronalaženje inverza </a:t>
                </a:r>
                <a:r>
                  <a:rPr lang="hr-HR" dirty="0" err="1"/>
                  <a:t>Jakobiana</a:t>
                </a:r>
                <a:r>
                  <a:rPr lang="hr-HR" dirty="0"/>
                  <a:t> </a:t>
                </a:r>
                <a:r>
                  <a:rPr lang="hr-HR" b="1" dirty="0"/>
                  <a:t>J</a:t>
                </a:r>
                <a:r>
                  <a:rPr lang="hr-HR" baseline="30000" dirty="0"/>
                  <a:t>-1</a:t>
                </a:r>
                <a:r>
                  <a:rPr lang="hr-HR" dirty="0"/>
                  <a:t> (</a:t>
                </a:r>
                <a:r>
                  <a:rPr lang="hr-HR" b="1" dirty="0"/>
                  <a:t>J</a:t>
                </a:r>
                <a:r>
                  <a:rPr lang="hr-HR" dirty="0"/>
                  <a:t> nije kvadratna ili je singularna)</a:t>
                </a:r>
              </a:p>
              <a:p>
                <a:pPr indent="-285750" algn="just">
                  <a:lnSpc>
                    <a:spcPct val="150000"/>
                  </a:lnSpc>
                </a:pPr>
                <a:r>
                  <a:rPr lang="hr-HR" dirty="0"/>
                  <a:t>Rješenje: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hr-HR" dirty="0"/>
                  <a:t>Korištenje pseudo-inverza </a:t>
                </a:r>
                <a:r>
                  <a:rPr lang="hr-HR" b="1" dirty="0"/>
                  <a:t>J</a:t>
                </a:r>
                <a:r>
                  <a:rPr lang="hr-HR" b="1" baseline="30000" dirty="0"/>
                  <a:t>†</a:t>
                </a:r>
                <a:r>
                  <a:rPr lang="hr-HR" b="1" dirty="0"/>
                  <a:t> </a:t>
                </a:r>
                <a:r>
                  <a:rPr lang="hr-HR" dirty="0"/>
                  <a:t>ako J nije kvadratna:</a:t>
                </a:r>
                <a:br>
                  <a:rPr lang="hr-HR" dirty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b="1" i="1">
                            <a:latin typeface="Cambria Math" panose="02040503050406030204" pitchFamily="18" charset="0"/>
                          </a:rPr>
                          <m:t>𝐉</m:t>
                        </m:r>
                      </m:e>
                      <m:sup>
                        <m:r>
                          <a:rPr lang="hr-HR" b="1" i="1">
                            <a:latin typeface="Cambria Math" panose="02040503050406030204" pitchFamily="18" charset="0"/>
                          </a:rPr>
                          <m:t>†</m:t>
                        </m:r>
                      </m:sup>
                    </m:sSup>
                    <m:r>
                      <a:rPr lang="hr-H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b="1" i="1">
                                    <a:latin typeface="Cambria Math" panose="02040503050406030204" pitchFamily="18" charset="0"/>
                                  </a:rPr>
                                  <m:t>𝐉</m:t>
                                </m:r>
                              </m:e>
                              <m:sup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⊺</m:t>
                                </m:r>
                              </m:sup>
                            </m:sSup>
                            <m:r>
                              <a:rPr lang="hr-HR" b="1" i="1">
                                <a:latin typeface="Cambria Math" panose="02040503050406030204" pitchFamily="18" charset="0"/>
                              </a:rPr>
                              <m:t>𝐉</m:t>
                            </m:r>
                          </m:e>
                        </m:d>
                      </m:e>
                      <m:sup>
                        <m:r>
                          <a:rPr lang="hr-H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b="1" i="1">
                            <a:latin typeface="Cambria Math" panose="02040503050406030204" pitchFamily="18" charset="0"/>
                          </a:rPr>
                          <m:t>𝐉</m:t>
                        </m:r>
                      </m:e>
                      <m:sup>
                        <m:r>
                          <a:rPr lang="hr-HR" i="1">
                            <a:latin typeface="Cambria Math" panose="02040503050406030204" pitchFamily="18" charset="0"/>
                          </a:rPr>
                          <m:t>⊺</m:t>
                        </m:r>
                      </m:sup>
                    </m:sSup>
                  </m:oMath>
                </a14:m>
                <a:endParaRPr lang="hr-HR" b="1" dirty="0"/>
              </a:p>
              <a:p>
                <a:pPr lvl="1" algn="just">
                  <a:lnSpc>
                    <a:spcPct val="150000"/>
                  </a:lnSpc>
                </a:pPr>
                <a:r>
                  <a:rPr lang="hr-HR" dirty="0"/>
                  <a:t>Korištenje transponirane matrice J</a:t>
                </a:r>
                <a:r>
                  <a:rPr lang="hr-HR" baseline="30000" dirty="0"/>
                  <a:t>T</a:t>
                </a:r>
                <a:r>
                  <a:rPr lang="hr-HR" dirty="0"/>
                  <a:t> ukoliko ne postoji </a:t>
                </a:r>
                <a:r>
                  <a:rPr lang="hr-HR" dirty="0" err="1"/>
                  <a:t>inverz</a:t>
                </a:r>
                <a:r>
                  <a:rPr lang="hr-HR" dirty="0"/>
                  <a:t> ili pseudo-</a:t>
                </a:r>
                <a:r>
                  <a:rPr lang="hr-HR" dirty="0" err="1"/>
                  <a:t>inverz</a:t>
                </a:r>
                <a:endParaRPr lang="hr-HR" dirty="0"/>
              </a:p>
              <a:p>
                <a:pPr lvl="1" algn="just">
                  <a:lnSpc>
                    <a:spcPct val="150000"/>
                  </a:lnSpc>
                </a:pPr>
                <a:r>
                  <a:rPr lang="hr-HR" dirty="0"/>
                  <a:t>Korištenje LU ili SVD dekompozicije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" y="1230054"/>
                <a:ext cx="6347714" cy="4811309"/>
              </a:xfrm>
              <a:blipFill>
                <a:blip r:embed="rId3"/>
                <a:stretch>
                  <a:fillRect l="-192" r="-48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15</a:t>
            </a:fld>
            <a:endParaRPr lang="hr-H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1" y="390562"/>
            <a:ext cx="6347713" cy="839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dirty="0"/>
              <a:t>Inverzna kinematika:</a:t>
            </a:r>
          </a:p>
        </p:txBody>
      </p:sp>
    </p:spTree>
    <p:extLst>
      <p:ext uri="{BB962C8B-B14F-4D97-AF65-F5344CB8AC3E}">
        <p14:creationId xmlns:p14="http://schemas.microsoft.com/office/powerpoint/2010/main" val="3329469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50084"/>
          </a:xfrm>
        </p:spPr>
        <p:txBody>
          <a:bodyPr/>
          <a:lstStyle/>
          <a:p>
            <a:r>
              <a:rPr lang="hr-HR" dirty="0"/>
              <a:t>Inverzna kinematika: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2609" y="1605651"/>
            <a:ext cx="5621691" cy="428974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4728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41695"/>
          </a:xfrm>
        </p:spPr>
        <p:txBody>
          <a:bodyPr/>
          <a:lstStyle/>
          <a:p>
            <a:r>
              <a:rPr lang="hr-HR" dirty="0"/>
              <a:t>Interpolacija: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51296"/>
            <a:ext cx="6347714" cy="45900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r-HR" dirty="0"/>
              <a:t>Problem: odrediti položaja kostura za vremenske trenutke između dva ključna trenutka </a:t>
            </a:r>
          </a:p>
          <a:p>
            <a:pPr algn="just"/>
            <a:r>
              <a:rPr lang="hr-HR" dirty="0"/>
              <a:t>Linearna interpolacija </a:t>
            </a:r>
          </a:p>
          <a:p>
            <a:pPr lvl="1" algn="just"/>
            <a:r>
              <a:rPr lang="hr-HR" dirty="0"/>
              <a:t>Uzima u obzir dva susjedna ključna trenutka</a:t>
            </a:r>
          </a:p>
          <a:p>
            <a:pPr lvl="1" algn="just"/>
            <a:r>
              <a:rPr lang="hr-HR" dirty="0"/>
              <a:t>Problem neprirodnih prijelaza </a:t>
            </a:r>
          </a:p>
          <a:p>
            <a:pPr algn="just"/>
            <a:r>
              <a:rPr lang="hr-HR" dirty="0" err="1"/>
              <a:t>Lagrangeova</a:t>
            </a:r>
            <a:r>
              <a:rPr lang="hr-HR" dirty="0"/>
              <a:t> interpolacija </a:t>
            </a:r>
          </a:p>
          <a:p>
            <a:pPr lvl="1" algn="just"/>
            <a:r>
              <a:rPr lang="hr-HR" dirty="0" err="1"/>
              <a:t>Poopćenje</a:t>
            </a:r>
            <a:r>
              <a:rPr lang="hr-HR" dirty="0"/>
              <a:t> linearne interpolacije </a:t>
            </a:r>
          </a:p>
          <a:p>
            <a:pPr lvl="1" algn="just"/>
            <a:r>
              <a:rPr lang="hr-HR" dirty="0"/>
              <a:t>Pri računanju uzima u obzir N ključnih trenutaka </a:t>
            </a:r>
          </a:p>
          <a:p>
            <a:pPr lvl="1" algn="just"/>
            <a:r>
              <a:rPr lang="hr-HR" dirty="0"/>
              <a:t>Rješava problem neprirodnih prijelaza, no ne i nedostatak kontrole nad prijelazima</a:t>
            </a:r>
          </a:p>
          <a:p>
            <a:pPr indent="-285750" algn="just"/>
            <a:r>
              <a:rPr lang="hr-HR" dirty="0"/>
              <a:t>Krivulje i </a:t>
            </a:r>
            <a:r>
              <a:rPr lang="hr-HR" dirty="0" err="1"/>
              <a:t>splajnovi</a:t>
            </a:r>
            <a:endParaRPr lang="hr-HR" dirty="0"/>
          </a:p>
          <a:p>
            <a:pPr lvl="1" algn="just"/>
            <a:r>
              <a:rPr lang="hr-HR" dirty="0" err="1"/>
              <a:t>Bezierova</a:t>
            </a:r>
            <a:r>
              <a:rPr lang="hr-HR" dirty="0"/>
              <a:t> krivulja, B-</a:t>
            </a:r>
            <a:r>
              <a:rPr lang="hr-HR" dirty="0" err="1"/>
              <a:t>splajn</a:t>
            </a:r>
            <a:r>
              <a:rPr lang="hr-HR" dirty="0"/>
              <a:t> itd.</a:t>
            </a:r>
          </a:p>
          <a:p>
            <a:pPr lvl="1" algn="just"/>
            <a:r>
              <a:rPr lang="hr-HR" dirty="0"/>
              <a:t>Omogućavaju kontrolu nad prijelazima</a:t>
            </a:r>
          </a:p>
          <a:p>
            <a:pPr lvl="1" algn="just"/>
            <a:r>
              <a:rPr lang="hr-HR" dirty="0"/>
              <a:t>Moguć problem ne kontinuiranosti prijelaza između ključnih trenutaka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2758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8899" y="1750040"/>
            <a:ext cx="6348413" cy="384996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18</a:t>
            </a:fld>
            <a:endParaRPr lang="hr-HR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99083"/>
          </a:xfrm>
        </p:spPr>
        <p:txBody>
          <a:bodyPr/>
          <a:lstStyle/>
          <a:p>
            <a:r>
              <a:rPr lang="hr-HR" dirty="0"/>
              <a:t>Interpolacija:</a:t>
            </a:r>
          </a:p>
        </p:txBody>
      </p:sp>
    </p:spTree>
    <p:extLst>
      <p:ext uri="{BB962C8B-B14F-4D97-AF65-F5344CB8AC3E}">
        <p14:creationId xmlns:p14="http://schemas.microsoft.com/office/powerpoint/2010/main" val="2167145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09160"/>
            <a:ext cx="6347714" cy="433220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hr-HR" dirty="0"/>
              <a:t>Računalna animacija je danas jedna od najvažnijih aspekata računalne grafike.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Ona zahtijeva dobro poznavanje matematičkih područja poput linearne algebre i numeričke analize.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Također uključuje i optimizacijske postupke pri računanju inverzne kinematike.</a:t>
            </a:r>
          </a:p>
          <a:p>
            <a:pPr algn="just">
              <a:lnSpc>
                <a:spcPct val="150000"/>
              </a:lnSpc>
            </a:pPr>
            <a:r>
              <a:rPr lang="hr-HR" dirty="0"/>
              <a:t>No, uključuje i umjetničke vještine pri samom kreiranju animacija.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51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Uvod</a:t>
            </a:r>
          </a:p>
          <a:p>
            <a:r>
              <a:rPr lang="hr-HR" dirty="0"/>
              <a:t>Načini animacije</a:t>
            </a:r>
          </a:p>
          <a:p>
            <a:r>
              <a:rPr lang="hr-HR" dirty="0"/>
              <a:t>Postupak animacije</a:t>
            </a:r>
          </a:p>
          <a:p>
            <a:r>
              <a:rPr lang="hr-HR" dirty="0"/>
              <a:t>Hijerarhijska struktura</a:t>
            </a:r>
          </a:p>
          <a:p>
            <a:r>
              <a:rPr lang="hr-HR" dirty="0"/>
              <a:t>Direktna kinematika</a:t>
            </a:r>
          </a:p>
          <a:p>
            <a:r>
              <a:rPr lang="hr-HR" dirty="0"/>
              <a:t>Inverzna kinematika</a:t>
            </a:r>
          </a:p>
          <a:p>
            <a:r>
              <a:rPr lang="hr-HR" dirty="0"/>
              <a:t>Interpolacija</a:t>
            </a:r>
          </a:p>
          <a:p>
            <a:r>
              <a:rPr lang="hr-HR" dirty="0"/>
              <a:t>Pitanja</a:t>
            </a:r>
          </a:p>
          <a:p>
            <a:r>
              <a:rPr lang="hr-HR" dirty="0"/>
              <a:t>Zaključak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2544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7289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HVALA NA POZORNOSTI!!!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890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Računalna animacija?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sz="2000" dirty="0"/>
              <a:t>Virtualna </a:t>
            </a:r>
            <a:r>
              <a:rPr lang="hr-HR" sz="2000" dirty="0" err="1"/>
              <a:t>dinamizacija</a:t>
            </a:r>
            <a:r>
              <a:rPr lang="hr-HR" sz="2000" dirty="0"/>
              <a:t> statičnog objekta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„</a:t>
            </a:r>
            <a:r>
              <a:rPr lang="hr-HR" sz="2000" dirty="0" err="1"/>
              <a:t>Animate</a:t>
            </a:r>
            <a:r>
              <a:rPr lang="hr-HR" sz="2000" dirty="0"/>
              <a:t>” –&gt; „to </a:t>
            </a:r>
            <a:r>
              <a:rPr lang="hr-HR" sz="2000" dirty="0" err="1"/>
              <a:t>give</a:t>
            </a:r>
            <a:r>
              <a:rPr lang="hr-HR" sz="2000" dirty="0"/>
              <a:t> </a:t>
            </a:r>
            <a:r>
              <a:rPr lang="hr-HR" sz="2000" dirty="0" err="1"/>
              <a:t>life</a:t>
            </a:r>
            <a:r>
              <a:rPr lang="hr-HR" sz="2000" dirty="0"/>
              <a:t> to”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Okružuje nas – filmovi, video igre, crtići, simulacije, reklame…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CGI - Computer-</a:t>
            </a:r>
            <a:r>
              <a:rPr lang="hr-HR" sz="2000" dirty="0" err="1"/>
              <a:t>generated</a:t>
            </a:r>
            <a:r>
              <a:rPr lang="hr-HR" sz="2000" dirty="0"/>
              <a:t> </a:t>
            </a:r>
            <a:r>
              <a:rPr lang="hr-HR" sz="2000" dirty="0" err="1"/>
              <a:t>imagery</a:t>
            </a:r>
            <a:endParaRPr lang="hr-HR" sz="2000" dirty="0"/>
          </a:p>
          <a:p>
            <a:pPr>
              <a:lnSpc>
                <a:spcPct val="150000"/>
              </a:lnSpc>
            </a:pPr>
            <a:r>
              <a:rPr lang="hr-HR" sz="2000" dirty="0"/>
              <a:t>Dobra animacija je upečatljiva - bolje prodaje</a:t>
            </a:r>
          </a:p>
          <a:p>
            <a:endParaRPr lang="hr-H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228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Načini animacije: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+mj-lt"/>
              <a:buAutoNum type="alphaLcParenR"/>
            </a:pPr>
            <a:r>
              <a:rPr lang="hr-HR" sz="2000" dirty="0"/>
              <a:t>Fizikalno zasnovana</a:t>
            </a:r>
          </a:p>
          <a:p>
            <a:pPr lvl="1" algn="just"/>
            <a:r>
              <a:rPr lang="hr-HR" dirty="0"/>
              <a:t>Npr. animacija zastave koja vijori</a:t>
            </a:r>
          </a:p>
          <a:p>
            <a:pPr lvl="1" algn="just"/>
            <a:endParaRPr lang="hr-HR" dirty="0"/>
          </a:p>
          <a:p>
            <a:pPr algn="just">
              <a:buFont typeface="+mj-lt"/>
              <a:buAutoNum type="alphaLcParenR"/>
            </a:pPr>
            <a:r>
              <a:rPr lang="hr-HR" sz="2000" dirty="0"/>
              <a:t>Proceduralna animacija</a:t>
            </a:r>
          </a:p>
          <a:p>
            <a:pPr lvl="1" algn="just"/>
            <a:r>
              <a:rPr lang="hr-HR" dirty="0"/>
              <a:t>Prikaz sustava čestica (dim, vatra, vode)</a:t>
            </a:r>
          </a:p>
          <a:p>
            <a:pPr lvl="1" algn="just"/>
            <a:endParaRPr lang="hr-HR" dirty="0"/>
          </a:p>
          <a:p>
            <a:pPr algn="just">
              <a:buFont typeface="+mj-lt"/>
              <a:buAutoNum type="alphaLcParenR"/>
            </a:pPr>
            <a:r>
              <a:rPr lang="hr-HR" sz="2000" dirty="0">
                <a:solidFill>
                  <a:srgbClr val="FF0000"/>
                </a:solidFill>
              </a:rPr>
              <a:t>Definiranjem ključnih trenutaka – „</a:t>
            </a:r>
            <a:r>
              <a:rPr lang="hr-HR" sz="2000" i="1" dirty="0" err="1">
                <a:solidFill>
                  <a:srgbClr val="FF0000"/>
                </a:solidFill>
              </a:rPr>
              <a:t>keyframing</a:t>
            </a:r>
            <a:r>
              <a:rPr lang="hr-HR" sz="2000" dirty="0">
                <a:solidFill>
                  <a:srgbClr val="FF0000"/>
                </a:solidFill>
              </a:rPr>
              <a:t>”</a:t>
            </a:r>
          </a:p>
          <a:p>
            <a:pPr lvl="1" algn="just"/>
            <a:r>
              <a:rPr lang="hr-HR" dirty="0">
                <a:solidFill>
                  <a:schemeClr val="tx1"/>
                </a:solidFill>
              </a:rPr>
              <a:t>Hijerarhijska struktura (kostur)</a:t>
            </a:r>
          </a:p>
          <a:p>
            <a:pPr lvl="1" algn="just"/>
            <a:r>
              <a:rPr lang="hr-HR" dirty="0">
                <a:solidFill>
                  <a:schemeClr val="tx1"/>
                </a:solidFill>
              </a:rPr>
              <a:t>Kinematika (direktna, inverzna)</a:t>
            </a:r>
          </a:p>
          <a:p>
            <a:pPr lvl="1" algn="just"/>
            <a:r>
              <a:rPr lang="hr-HR" dirty="0">
                <a:solidFill>
                  <a:schemeClr val="tx1"/>
                </a:solidFill>
              </a:rPr>
              <a:t>Interpolacija (krivulje)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261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Postupak animacije: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59058"/>
            <a:ext cx="6347714" cy="428230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hr-HR" sz="2000" dirty="0"/>
              <a:t>Definirati hijerarhijsku strukturu (kostur).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hr-HR" sz="2000" dirty="0"/>
              <a:t>Pomoću inverzne kinematike definirati ključne trenutke.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hr-HR" sz="2000" dirty="0"/>
              <a:t>Pomoću interpolacije definirati trenutke između ključnih trenutaka.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hr-HR" sz="2000" dirty="0"/>
              <a:t>Pomoću direktne kinematike „dovesti” kostur u željeni položaj.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6010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0746"/>
          </a:xfrm>
        </p:spPr>
        <p:txBody>
          <a:bodyPr/>
          <a:lstStyle/>
          <a:p>
            <a:r>
              <a:rPr lang="hr-HR" dirty="0"/>
              <a:t>Hijerarhijska struktura: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87837"/>
            <a:ext cx="6347714" cy="4982706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sz="2000" dirty="0" err="1"/>
              <a:t>Stablasta</a:t>
            </a:r>
            <a:r>
              <a:rPr lang="hr-HR" sz="2000" dirty="0"/>
              <a:t> struktura (kostur):</a:t>
            </a:r>
          </a:p>
          <a:p>
            <a:pPr lvl="1" algn="just"/>
            <a:r>
              <a:rPr lang="hr-HR" sz="1800" dirty="0"/>
              <a:t>čvorovi stabla - kosti (</a:t>
            </a:r>
            <a:r>
              <a:rPr lang="hr-HR" sz="1800" i="1" dirty="0" err="1"/>
              <a:t>bones</a:t>
            </a:r>
            <a:r>
              <a:rPr lang="hr-HR" sz="1800" dirty="0"/>
              <a:t>) ili segmenti (</a:t>
            </a:r>
            <a:r>
              <a:rPr lang="hr-HR" sz="1800" i="1" dirty="0" err="1"/>
              <a:t>links</a:t>
            </a:r>
            <a:r>
              <a:rPr lang="hr-HR" sz="1800" dirty="0"/>
              <a:t>)</a:t>
            </a:r>
          </a:p>
          <a:p>
            <a:pPr lvl="1" algn="just"/>
            <a:r>
              <a:rPr lang="hr-HR" sz="1800" dirty="0"/>
              <a:t>veze između čvorova - zglobove (</a:t>
            </a:r>
            <a:r>
              <a:rPr lang="hr-HR" sz="1800" i="1" dirty="0" err="1"/>
              <a:t>joints</a:t>
            </a:r>
            <a:r>
              <a:rPr lang="hr-HR" sz="1800" dirty="0"/>
              <a:t>)</a:t>
            </a:r>
          </a:p>
          <a:p>
            <a:pPr algn="just"/>
            <a:r>
              <a:rPr lang="hr-HR" sz="2000" dirty="0"/>
              <a:t>Kost/segment – pomak između dva zgloba</a:t>
            </a:r>
          </a:p>
          <a:p>
            <a:pPr algn="just"/>
            <a:r>
              <a:rPr lang="hr-HR" sz="2000" dirty="0"/>
              <a:t>Zglob – rotacija (kut) između dva susjedna segmenta</a:t>
            </a:r>
            <a:r>
              <a:rPr lang="hr-HR" sz="1800" dirty="0"/>
              <a:t> </a:t>
            </a:r>
            <a:endParaRPr lang="hr-HR" dirty="0"/>
          </a:p>
          <a:p>
            <a:pPr lvl="1" algn="just"/>
            <a:r>
              <a:rPr lang="hr-HR" sz="1800" dirty="0"/>
              <a:t>Umjesto rotacije može biti neka druga operacija (translacija, skaliranje) </a:t>
            </a:r>
          </a:p>
          <a:p>
            <a:pPr lvl="1" algn="just"/>
            <a:r>
              <a:rPr lang="hr-HR" sz="1800" dirty="0"/>
              <a:t>Definiran stupnjem slobode (DOF – </a:t>
            </a:r>
            <a:r>
              <a:rPr lang="hr-HR" sz="1800" i="1" dirty="0" err="1"/>
              <a:t>Degree</a:t>
            </a:r>
            <a:r>
              <a:rPr lang="hr-HR" sz="1800" i="1" dirty="0"/>
              <a:t> </a:t>
            </a:r>
            <a:r>
              <a:rPr lang="hr-HR" sz="1800" i="1" dirty="0" err="1"/>
              <a:t>of</a:t>
            </a:r>
            <a:r>
              <a:rPr lang="hr-HR" sz="1800" i="1" dirty="0"/>
              <a:t> </a:t>
            </a:r>
            <a:r>
              <a:rPr lang="hr-HR" sz="1800" i="1" dirty="0" err="1"/>
              <a:t>freedom</a:t>
            </a:r>
            <a:r>
              <a:rPr lang="hr-HR" sz="1800" dirty="0"/>
              <a:t>)</a:t>
            </a:r>
          </a:p>
          <a:p>
            <a:pPr algn="just"/>
            <a:r>
              <a:rPr lang="hr-HR" sz="2000" dirty="0"/>
              <a:t>Pojednostavljenje:</a:t>
            </a:r>
          </a:p>
          <a:p>
            <a:pPr lvl="1" algn="just"/>
            <a:r>
              <a:rPr lang="hr-HR" sz="1800" dirty="0"/>
              <a:t>Pomak između dva susjedna segmenta se pohrani u zglobu.</a:t>
            </a:r>
          </a:p>
          <a:p>
            <a:pPr lvl="1" algn="just"/>
            <a:r>
              <a:rPr lang="hr-HR" sz="1800" dirty="0"/>
              <a:t>Kostur se sastoji samo od zglobova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3863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59427"/>
          </a:xfrm>
        </p:spPr>
        <p:txBody>
          <a:bodyPr/>
          <a:lstStyle/>
          <a:p>
            <a:r>
              <a:rPr lang="hr-HR" dirty="0"/>
              <a:t>Hijerarhijska struktura: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7</a:t>
            </a:fld>
            <a:endParaRPr lang="hr-HR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3635600"/>
              </p:ext>
            </p:extLst>
          </p:nvPr>
        </p:nvGraphicFramePr>
        <p:xfrm>
          <a:off x="457201" y="1460539"/>
          <a:ext cx="6500111" cy="4580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2854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9370" y="1356140"/>
            <a:ext cx="4748169" cy="489811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8</a:t>
            </a:fld>
            <a:endParaRPr lang="hr-HR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59427"/>
          </a:xfrm>
        </p:spPr>
        <p:txBody>
          <a:bodyPr/>
          <a:lstStyle/>
          <a:p>
            <a:r>
              <a:rPr lang="hr-HR" dirty="0"/>
              <a:t>Hijerarhijska struktura:</a:t>
            </a:r>
          </a:p>
        </p:txBody>
      </p:sp>
    </p:spTree>
    <p:extLst>
      <p:ext uri="{BB962C8B-B14F-4D97-AF65-F5344CB8AC3E}">
        <p14:creationId xmlns:p14="http://schemas.microsoft.com/office/powerpoint/2010/main" val="55078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91361"/>
          </a:xfrm>
        </p:spPr>
        <p:txBody>
          <a:bodyPr>
            <a:normAutofit/>
          </a:bodyPr>
          <a:lstStyle/>
          <a:p>
            <a:r>
              <a:rPr lang="hr-HR" dirty="0"/>
              <a:t>Kinematika: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4076"/>
            <a:ext cx="6347714" cy="4437288"/>
          </a:xfrm>
        </p:spPr>
        <p:txBody>
          <a:bodyPr/>
          <a:lstStyle/>
          <a:p>
            <a:pPr indent="-285750" algn="just"/>
            <a:r>
              <a:rPr lang="hr-HR" dirty="0"/>
              <a:t>Grana mehanike opisuje gibanje objekta ne uzimajući u obzir utjecaje sila i mase.</a:t>
            </a:r>
          </a:p>
          <a:p>
            <a:pPr indent="-285750" algn="just"/>
            <a:r>
              <a:rPr lang="hr-HR" dirty="0"/>
              <a:t>Translacijsko i rotacijsko gibanje</a:t>
            </a:r>
          </a:p>
          <a:p>
            <a:pPr indent="-285750" algn="just"/>
            <a:r>
              <a:rPr lang="hr-HR" dirty="0"/>
              <a:t>Za primjenu je hijerarhijska struktura.</a:t>
            </a:r>
          </a:p>
          <a:p>
            <a:pPr indent="-285750" algn="just"/>
            <a:r>
              <a:rPr lang="hr-HR" dirty="0"/>
              <a:t>Direktna kinematika:</a:t>
            </a:r>
          </a:p>
          <a:p>
            <a:pPr lvl="1" algn="just"/>
            <a:r>
              <a:rPr lang="hr-HR" dirty="0"/>
              <a:t>Na temelju lokalnih parametara u zglobovima računa poziciju i orijentaciju pojedinog zgloba u odnosu na globalni koordinatni sustav kostura.</a:t>
            </a:r>
          </a:p>
          <a:p>
            <a:pPr algn="just"/>
            <a:r>
              <a:rPr lang="hr-HR" dirty="0"/>
              <a:t>Inverzna kinematika:</a:t>
            </a:r>
          </a:p>
          <a:p>
            <a:pPr lvl="1" algn="just"/>
            <a:r>
              <a:rPr lang="hr-HR" dirty="0"/>
              <a:t>Odrediti lokalne parametre u zglobovima ako je zadana pozicija i orijentacija nekog zgloba u globalnom koordinatnom sustavu kostura.</a:t>
            </a:r>
          </a:p>
          <a:p>
            <a:pPr lvl="1"/>
            <a:endParaRPr lang="hr-H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664B-430B-4193-9DCA-CB04B52225D4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31224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945</TotalTime>
  <Words>877</Words>
  <Application>Microsoft Office PowerPoint</Application>
  <PresentationFormat>On-screen Show (4:3)</PresentationFormat>
  <Paragraphs>186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Times New Roman</vt:lpstr>
      <vt:lpstr>Trebuchet MS</vt:lpstr>
      <vt:lpstr>Wingdings 3</vt:lpstr>
      <vt:lpstr>Facet</vt:lpstr>
      <vt:lpstr>ANIMACIJA U RAČUNALNOJ GRAFICI</vt:lpstr>
      <vt:lpstr>Sadržaj:</vt:lpstr>
      <vt:lpstr>Računalna animacija?</vt:lpstr>
      <vt:lpstr>Načini animacije:</vt:lpstr>
      <vt:lpstr>Postupak animacije:</vt:lpstr>
      <vt:lpstr>Hijerarhijska struktura:</vt:lpstr>
      <vt:lpstr>Hijerarhijska struktura:</vt:lpstr>
      <vt:lpstr>Hijerarhijska struktura:</vt:lpstr>
      <vt:lpstr>Kinematika:</vt:lpstr>
      <vt:lpstr>Direktna kinematika:</vt:lpstr>
      <vt:lpstr>Direktna kinematika:</vt:lpstr>
      <vt:lpstr>Inverzna kinematika:</vt:lpstr>
      <vt:lpstr>PowerPoint Presentation</vt:lpstr>
      <vt:lpstr>PowerPoint Presentation</vt:lpstr>
      <vt:lpstr>PowerPoint Presentation</vt:lpstr>
      <vt:lpstr>Inverzna kinematika:</vt:lpstr>
      <vt:lpstr>Interpolacija:</vt:lpstr>
      <vt:lpstr>Interpolacija:</vt:lpstr>
      <vt:lpstr>Zaključak:</vt:lpstr>
      <vt:lpstr>Pitanja?</vt:lpstr>
      <vt:lpstr>HVALA NA POZORNOSTI!!!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PRIKAZ UMJETNE INTELIGENCIJE STABLOM PONAŠANJA</dc:title>
  <dc:creator>Valentin Berger</dc:creator>
  <cp:lastModifiedBy>Valentin Berger</cp:lastModifiedBy>
  <cp:revision>67</cp:revision>
  <dcterms:created xsi:type="dcterms:W3CDTF">2015-07-03T18:28:38Z</dcterms:created>
  <dcterms:modified xsi:type="dcterms:W3CDTF">2016-06-05T13:43:44Z</dcterms:modified>
</cp:coreProperties>
</file>